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57" r:id="rId3"/>
    <p:sldId id="269" r:id="rId4"/>
    <p:sldId id="271" r:id="rId5"/>
    <p:sldId id="259" r:id="rId6"/>
    <p:sldId id="258" r:id="rId7"/>
    <p:sldId id="261" r:id="rId8"/>
    <p:sldId id="262" r:id="rId9"/>
    <p:sldId id="264" r:id="rId10"/>
    <p:sldId id="263" r:id="rId11"/>
    <p:sldId id="265" r:id="rId12"/>
    <p:sldId id="267" r:id="rId13"/>
    <p:sldId id="266" r:id="rId14"/>
    <p:sldId id="268" r:id="rId15"/>
    <p:sldId id="260"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C33A1F"/>
    <a:srgbClr val="0000CC"/>
    <a:srgbClr val="9EFF29"/>
    <a:srgbClr val="FF2549"/>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44" autoAdjust="0"/>
  </p:normalViewPr>
  <p:slideViewPr>
    <p:cSldViewPr snapToGrid="0">
      <p:cViewPr>
        <p:scale>
          <a:sx n="90" d="100"/>
          <a:sy n="90" d="100"/>
        </p:scale>
        <p:origin x="-1234" y="-49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9825" y="3392128"/>
            <a:ext cx="7388941" cy="1246241"/>
          </a:xfrm>
          <a:noFill/>
          <a:effectLst>
            <a:outerShdw blurRad="50800" dist="38100" dir="2700000" algn="tl" rotWithShape="0">
              <a:prstClr val="black">
                <a:alpha val="40000"/>
              </a:prstClr>
            </a:outerShdw>
          </a:effectLst>
        </p:spPr>
        <p:txBody>
          <a:bodyPr>
            <a:normAutofit/>
          </a:bodyPr>
          <a:lstStyle>
            <a:lvl1pPr algn="l">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9826" y="2219633"/>
            <a:ext cx="7382308" cy="678426"/>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128473"/>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098756"/>
            <a:ext cx="8246070" cy="367972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319" y="318046"/>
            <a:ext cx="6291133"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9322" y="1069258"/>
            <a:ext cx="6312310" cy="361923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124163"/>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44166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191406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44166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191406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17" y="3331766"/>
            <a:ext cx="7027605" cy="1334728"/>
          </a:xfrm>
        </p:spPr>
        <p:txBody>
          <a:bodyPr>
            <a:normAutofit/>
          </a:bodyPr>
          <a:lstStyle/>
          <a:p>
            <a:r>
              <a:rPr lang="en-US" sz="2400" dirty="0" smtClean="0"/>
              <a:t>EXPLANATORY DATA ANALYSIS
ON MOVIES DATASET. </a:t>
            </a:r>
            <a:endParaRPr lang="en-US" sz="24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Exploration…</a:t>
            </a:r>
            <a:endParaRPr lang="en-US" dirty="0"/>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endParaRPr lang="en-US" dirty="0"/>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55880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4"/>
            </a:pPr>
            <a:r>
              <a:rPr lang="en-US" dirty="0"/>
              <a:t>Data Visualization</a:t>
            </a:r>
          </a:p>
        </p:txBody>
      </p:sp>
      <p:sp>
        <p:nvSpPr>
          <p:cNvPr id="5" name="Content Placeholder 4"/>
          <p:cNvSpPr>
            <a:spLocks noGrp="1"/>
          </p:cNvSpPr>
          <p:nvPr>
            <p:ph idx="1"/>
          </p:nvPr>
        </p:nvSpPr>
        <p:spPr/>
        <p:txBody>
          <a:bodyPr/>
          <a:lstStyle/>
          <a:p>
            <a:pPr marL="0" indent="0">
              <a:buNone/>
            </a:pPr>
            <a:r>
              <a:rPr lang="en-US" dirty="0"/>
              <a:t>In this phase, i came up with different visualization models to help me summarize and communicate my finding in a way that is understandable. Some of the models are used are bar plots and scatter plots.</a:t>
            </a:r>
          </a:p>
        </p:txBody>
      </p:sp>
    </p:spTree>
    <p:extLst>
      <p:ext uri="{BB962C8B-B14F-4D97-AF65-F5344CB8AC3E}">
        <p14:creationId xmlns:p14="http://schemas.microsoft.com/office/powerpoint/2010/main" val="64848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Visualization…</a:t>
            </a:r>
            <a:endParaRPr lang="en-US" dirty="0"/>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dirty="0"/>
              <a:t>Feature 1</a:t>
            </a:r>
          </a:p>
          <a:p>
            <a:r>
              <a:rPr lang="en-US" dirty="0"/>
              <a:t>Feature 2</a:t>
            </a:r>
          </a:p>
          <a:p>
            <a:r>
              <a:rPr lang="en-US" dirty="0"/>
              <a:t>Feature 3</a:t>
            </a:r>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18636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5"/>
            </a:pPr>
            <a:r>
              <a:rPr lang="en-US" dirty="0"/>
              <a:t>Data Deployment</a:t>
            </a:r>
          </a:p>
        </p:txBody>
      </p:sp>
      <p:sp>
        <p:nvSpPr>
          <p:cNvPr id="5" name="Content Placeholder 4"/>
          <p:cNvSpPr>
            <a:spLocks noGrp="1"/>
          </p:cNvSpPr>
          <p:nvPr>
            <p:ph idx="1"/>
          </p:nvPr>
        </p:nvSpPr>
        <p:spPr/>
        <p:txBody>
          <a:bodyPr/>
          <a:lstStyle/>
          <a:p>
            <a:pPr marL="0" indent="0">
              <a:buNone/>
            </a:pPr>
            <a:r>
              <a:rPr lang="en-US" dirty="0"/>
              <a:t>This was the final phase in my analysis. I got to communicate my findings and also provide insights and recommendations.</a:t>
            </a:r>
          </a:p>
          <a:p>
            <a:pPr marL="0" indent="0">
              <a:buNone/>
            </a:pPr>
            <a:r>
              <a:rPr lang="en-US" dirty="0"/>
              <a:t/>
            </a:r>
            <a:br>
              <a:rPr lang="en-US" dirty="0"/>
            </a:br>
            <a:endParaRPr lang="en-US" dirty="0"/>
          </a:p>
        </p:txBody>
      </p:sp>
    </p:spTree>
    <p:extLst>
      <p:ext uri="{BB962C8B-B14F-4D97-AF65-F5344CB8AC3E}">
        <p14:creationId xmlns:p14="http://schemas.microsoft.com/office/powerpoint/2010/main" val="738400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Deployment…</a:t>
            </a:r>
            <a:endParaRPr lang="en-US" dirty="0"/>
          </a:p>
        </p:txBody>
      </p:sp>
      <p:sp>
        <p:nvSpPr>
          <p:cNvPr id="5" name="Text Placeholder 4"/>
          <p:cNvSpPr>
            <a:spLocks noGrp="1"/>
          </p:cNvSpPr>
          <p:nvPr>
            <p:ph type="body" idx="1"/>
          </p:nvPr>
        </p:nvSpPr>
        <p:spPr/>
        <p:txBody>
          <a:bodyPr/>
          <a:lstStyle/>
          <a:p>
            <a:pPr algn="l"/>
            <a:r>
              <a:rPr lang="en-US" dirty="0" smtClean="0"/>
              <a:t>Findings</a:t>
            </a:r>
            <a:endParaRPr lang="en-US" dirty="0"/>
          </a:p>
        </p:txBody>
      </p:sp>
      <p:sp>
        <p:nvSpPr>
          <p:cNvPr id="6" name="Content Placeholder 5"/>
          <p:cNvSpPr>
            <a:spLocks noGrp="1"/>
          </p:cNvSpPr>
          <p:nvPr>
            <p:ph sz="half" idx="2"/>
          </p:nvPr>
        </p:nvSpPr>
        <p:spPr/>
        <p:txBody>
          <a:bodyPr/>
          <a:lstStyle/>
          <a:p>
            <a:pPr algn="l"/>
            <a:r>
              <a:rPr lang="en-US" dirty="0"/>
              <a:t>Feature 1</a:t>
            </a:r>
          </a:p>
          <a:p>
            <a:pPr algn="l"/>
            <a:r>
              <a:rPr lang="en-US" dirty="0"/>
              <a:t>Feature 2</a:t>
            </a:r>
          </a:p>
          <a:p>
            <a:pPr algn="l"/>
            <a:r>
              <a:rPr lang="en-US" dirty="0"/>
              <a:t>Feature 3</a:t>
            </a:r>
          </a:p>
        </p:txBody>
      </p:sp>
      <p:sp>
        <p:nvSpPr>
          <p:cNvPr id="7" name="Text Placeholder 6"/>
          <p:cNvSpPr>
            <a:spLocks noGrp="1"/>
          </p:cNvSpPr>
          <p:nvPr>
            <p:ph type="body" sz="quarter" idx="3"/>
          </p:nvPr>
        </p:nvSpPr>
        <p:spPr/>
        <p:txBody>
          <a:bodyPr/>
          <a:lstStyle/>
          <a:p>
            <a:pPr algn="l"/>
            <a:r>
              <a:rPr lang="en-US" dirty="0" smtClean="0"/>
              <a:t>Recommendations</a:t>
            </a:r>
            <a:endParaRPr lang="en-US" dirty="0"/>
          </a:p>
        </p:txBody>
      </p:sp>
      <p:sp>
        <p:nvSpPr>
          <p:cNvPr id="8" name="Content Placeholder 7"/>
          <p:cNvSpPr>
            <a:spLocks noGrp="1"/>
          </p:cNvSpPr>
          <p:nvPr>
            <p:ph sz="quarter" idx="4"/>
          </p:nvPr>
        </p:nvSpPr>
        <p:spPr/>
        <p:txBody>
          <a:bodyPr/>
          <a:lstStyle/>
          <a:p>
            <a:pPr algn="l"/>
            <a:r>
              <a:rPr lang="en-US" dirty="0"/>
              <a:t>Feature 1</a:t>
            </a:r>
          </a:p>
          <a:p>
            <a:pPr algn="l"/>
            <a:r>
              <a:rPr lang="en-US" dirty="0"/>
              <a:t>Feature 2</a:t>
            </a:r>
          </a:p>
          <a:p>
            <a:pPr algn="l"/>
            <a:r>
              <a:rPr lang="en-US" dirty="0"/>
              <a:t>Feature 3</a:t>
            </a:r>
          </a:p>
        </p:txBody>
      </p:sp>
    </p:spTree>
    <p:extLst>
      <p:ext uri="{BB962C8B-B14F-4D97-AF65-F5344CB8AC3E}">
        <p14:creationId xmlns:p14="http://schemas.microsoft.com/office/powerpoint/2010/main" val="402293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SCOPE</a:t>
            </a:r>
            <a:r>
              <a:rPr lang="en-US" dirty="0" smtClean="0"/>
              <a:t>: Company {</a:t>
            </a:r>
            <a:r>
              <a:rPr lang="en-US" dirty="0" err="1" smtClean="0"/>
              <a:t>xxxx</a:t>
            </a:r>
            <a:r>
              <a:rPr lang="en-US" dirty="0" smtClean="0"/>
              <a:t>} wants to enter into the film industry. In order to provide good recommendations and advice on the entry strategy for the company, data with different information relating to the industry was analyzed. </a:t>
            </a:r>
            <a:endParaRPr lang="en-US" dirty="0"/>
          </a:p>
          <a:p>
            <a:pPr marL="0" indent="0">
              <a:buNone/>
            </a:pPr>
            <a:r>
              <a:rPr lang="en-US" dirty="0" smtClean="0"/>
              <a:t>Below </a:t>
            </a:r>
            <a:r>
              <a:rPr lang="en-US" dirty="0"/>
              <a:t>I</a:t>
            </a:r>
            <a:r>
              <a:rPr lang="en-US" dirty="0" smtClean="0"/>
              <a:t> </a:t>
            </a:r>
            <a:r>
              <a:rPr lang="en-US" dirty="0"/>
              <a:t>will give an overview of the steps </a:t>
            </a:r>
            <a:r>
              <a:rPr lang="en-US" dirty="0" smtClean="0"/>
              <a:t>I </a:t>
            </a:r>
            <a:r>
              <a:rPr lang="en-US" dirty="0"/>
              <a:t>followed in my analysis. </a:t>
            </a: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b="1" dirty="0" smtClean="0"/>
              <a:t>DATASETS: </a:t>
            </a:r>
          </a:p>
          <a:p>
            <a:r>
              <a:rPr lang="en-US" dirty="0" smtClean="0"/>
              <a:t>Xxx.csv</a:t>
            </a:r>
          </a:p>
          <a:p>
            <a:r>
              <a:rPr lang="en-US" dirty="0" smtClean="0"/>
              <a:t>used </a:t>
            </a:r>
            <a:r>
              <a:rPr lang="en-US" dirty="0"/>
              <a:t>in this analysis are:. The aim is to come up with recommendations for the company</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92943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582134" y="1073356"/>
            <a:ext cx="8246070" cy="3679720"/>
          </a:xfrm>
        </p:spPr>
        <p:txBody>
          <a:bodyPr>
            <a:normAutofit/>
          </a:bodyPr>
          <a:lstStyle/>
          <a:p>
            <a:pPr marL="0" indent="0">
              <a:buNone/>
            </a:pPr>
            <a:r>
              <a:rPr lang="en-US" sz="2400" b="1" dirty="0" smtClean="0"/>
              <a:t>PROCESS FLOW:</a:t>
            </a:r>
          </a:p>
          <a:p>
            <a:pPr marL="0" indent="0">
              <a:buNone/>
            </a:pPr>
            <a:endParaRPr lang="en-US" sz="2400" b="1" dirty="0" smtClean="0"/>
          </a:p>
        </p:txBody>
      </p:sp>
      <p:sp>
        <p:nvSpPr>
          <p:cNvPr id="4" name="Oval 3"/>
          <p:cNvSpPr/>
          <p:nvPr/>
        </p:nvSpPr>
        <p:spPr>
          <a:xfrm>
            <a:off x="372519" y="1659467"/>
            <a:ext cx="1921935"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Business Understanding</a:t>
            </a:r>
            <a:endParaRPr lang="en-US" sz="1400" dirty="0"/>
          </a:p>
        </p:txBody>
      </p:sp>
      <p:sp>
        <p:nvSpPr>
          <p:cNvPr id="9" name="Oval 8"/>
          <p:cNvSpPr/>
          <p:nvPr/>
        </p:nvSpPr>
        <p:spPr>
          <a:xfrm>
            <a:off x="1964299" y="2992945"/>
            <a:ext cx="1921935"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Preparation</a:t>
            </a:r>
            <a:endParaRPr lang="en-US" sz="1400" dirty="0"/>
          </a:p>
        </p:txBody>
      </p:sp>
      <p:sp>
        <p:nvSpPr>
          <p:cNvPr id="10" name="Oval 9"/>
          <p:cNvSpPr/>
          <p:nvPr/>
        </p:nvSpPr>
        <p:spPr>
          <a:xfrm>
            <a:off x="3877778" y="1659467"/>
            <a:ext cx="1921935"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Exploration</a:t>
            </a:r>
            <a:endParaRPr lang="en-US" sz="1400" dirty="0"/>
          </a:p>
        </p:txBody>
      </p:sp>
      <p:sp>
        <p:nvSpPr>
          <p:cNvPr id="11" name="Oval 10"/>
          <p:cNvSpPr/>
          <p:nvPr/>
        </p:nvSpPr>
        <p:spPr>
          <a:xfrm>
            <a:off x="5676916" y="3043751"/>
            <a:ext cx="1921935"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Visualization</a:t>
            </a:r>
            <a:endParaRPr lang="en-US" sz="1400" dirty="0"/>
          </a:p>
        </p:txBody>
      </p:sp>
      <p:sp>
        <p:nvSpPr>
          <p:cNvPr id="12" name="Oval 11"/>
          <p:cNvSpPr/>
          <p:nvPr/>
        </p:nvSpPr>
        <p:spPr>
          <a:xfrm>
            <a:off x="7073918" y="1659467"/>
            <a:ext cx="1921935" cy="8720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 Deployment</a:t>
            </a:r>
            <a:endParaRPr lang="en-US" sz="1400" dirty="0"/>
          </a:p>
        </p:txBody>
      </p:sp>
      <p:cxnSp>
        <p:nvCxnSpPr>
          <p:cNvPr id="14" name="Curved Connector 13"/>
          <p:cNvCxnSpPr>
            <a:stCxn id="4" idx="4"/>
            <a:endCxn id="9" idx="2"/>
          </p:cNvCxnSpPr>
          <p:nvPr/>
        </p:nvCxnSpPr>
        <p:spPr>
          <a:xfrm rot="16200000" flipH="1">
            <a:off x="1200171" y="2664849"/>
            <a:ext cx="897445" cy="630812"/>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16" name="Curved Connector 15"/>
          <p:cNvCxnSpPr>
            <a:stCxn id="9" idx="6"/>
            <a:endCxn id="10" idx="2"/>
          </p:cNvCxnSpPr>
          <p:nvPr/>
        </p:nvCxnSpPr>
        <p:spPr>
          <a:xfrm flipH="1" flipV="1">
            <a:off x="3877778" y="2095500"/>
            <a:ext cx="8456" cy="1333478"/>
          </a:xfrm>
          <a:prstGeom prst="curvedConnector5">
            <a:avLst>
              <a:gd name="adj1" fmla="val -2703406"/>
              <a:gd name="adj2" fmla="val 50000"/>
              <a:gd name="adj3" fmla="val 2803406"/>
            </a:avLst>
          </a:prstGeom>
          <a:ln>
            <a:tailEnd type="arrow"/>
          </a:ln>
        </p:spPr>
        <p:style>
          <a:lnRef idx="2">
            <a:schemeClr val="dk1"/>
          </a:lnRef>
          <a:fillRef idx="0">
            <a:schemeClr val="dk1"/>
          </a:fillRef>
          <a:effectRef idx="1">
            <a:schemeClr val="dk1"/>
          </a:effectRef>
          <a:fontRef idx="minor">
            <a:schemeClr val="tx1"/>
          </a:fontRef>
        </p:style>
      </p:cxnSp>
      <p:cxnSp>
        <p:nvCxnSpPr>
          <p:cNvPr id="18" name="Curved Connector 17"/>
          <p:cNvCxnSpPr>
            <a:stCxn id="10" idx="6"/>
            <a:endCxn id="11" idx="2"/>
          </p:cNvCxnSpPr>
          <p:nvPr/>
        </p:nvCxnSpPr>
        <p:spPr>
          <a:xfrm flipH="1">
            <a:off x="5676916" y="2095500"/>
            <a:ext cx="122797" cy="1384284"/>
          </a:xfrm>
          <a:prstGeom prst="curvedConnector5">
            <a:avLst>
              <a:gd name="adj1" fmla="val -186161"/>
              <a:gd name="adj2" fmla="val 50000"/>
              <a:gd name="adj3" fmla="val 286161"/>
            </a:avLst>
          </a:prstGeom>
          <a:ln>
            <a:tailEnd type="arrow"/>
          </a:ln>
        </p:spPr>
        <p:style>
          <a:lnRef idx="2">
            <a:schemeClr val="dk1"/>
          </a:lnRef>
          <a:fillRef idx="0">
            <a:schemeClr val="dk1"/>
          </a:fillRef>
          <a:effectRef idx="1">
            <a:schemeClr val="dk1"/>
          </a:effectRef>
          <a:fontRef idx="minor">
            <a:schemeClr val="tx1"/>
          </a:fontRef>
        </p:style>
      </p:cxnSp>
      <p:cxnSp>
        <p:nvCxnSpPr>
          <p:cNvPr id="20" name="Curved Connector 19"/>
          <p:cNvCxnSpPr>
            <a:stCxn id="11" idx="0"/>
            <a:endCxn id="12" idx="2"/>
          </p:cNvCxnSpPr>
          <p:nvPr/>
        </p:nvCxnSpPr>
        <p:spPr>
          <a:xfrm rot="5400000" flipH="1" flipV="1">
            <a:off x="6381776" y="2351609"/>
            <a:ext cx="948251" cy="43603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1247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a:pPr>
            <a:r>
              <a:rPr lang="en-US" dirty="0"/>
              <a:t>Business </a:t>
            </a:r>
            <a:r>
              <a:rPr lang="en-US" dirty="0" smtClean="0"/>
              <a:t>Understanding</a:t>
            </a:r>
            <a:endParaRPr lang="en-US" dirty="0"/>
          </a:p>
        </p:txBody>
      </p:sp>
      <p:sp>
        <p:nvSpPr>
          <p:cNvPr id="5" name="Content Placeholder 4"/>
          <p:cNvSpPr>
            <a:spLocks noGrp="1"/>
          </p:cNvSpPr>
          <p:nvPr>
            <p:ph idx="1"/>
          </p:nvPr>
        </p:nvSpPr>
        <p:spPr/>
        <p:txBody>
          <a:bodyPr>
            <a:normAutofit fontScale="92500" lnSpcReduction="20000"/>
          </a:bodyPr>
          <a:lstStyle/>
          <a:p>
            <a:r>
              <a:rPr lang="en-US" dirty="0"/>
              <a:t>In this phase i focused on understanding the objectives and</a:t>
            </a:r>
          </a:p>
          <a:p>
            <a:r>
              <a:rPr lang="en-US" dirty="0"/>
              <a:t>requirements of the project. Based off the project summary that was provided, it is evident that our client is seeking to venture into the Film Industry and would like us to provide him with insights on what types of movies are doing the best at the box office and also how different factors would affect their investment.</a:t>
            </a: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Business </a:t>
            </a:r>
            <a:r>
              <a:rPr lang="en-US" dirty="0" smtClean="0"/>
              <a:t>Understanding…</a:t>
            </a:r>
            <a:endParaRPr lang="en-US" dirty="0"/>
          </a:p>
        </p:txBody>
      </p:sp>
      <p:sp>
        <p:nvSpPr>
          <p:cNvPr id="5" name="Text Placeholder 4"/>
          <p:cNvSpPr>
            <a:spLocks noGrp="1"/>
          </p:cNvSpPr>
          <p:nvPr>
            <p:ph type="body" idx="1"/>
          </p:nvPr>
        </p:nvSpPr>
        <p:spPr>
          <a:xfrm>
            <a:off x="522130" y="1407799"/>
            <a:ext cx="4659469" cy="479822"/>
          </a:xfrm>
        </p:spPr>
        <p:txBody>
          <a:bodyPr>
            <a:noAutofit/>
          </a:bodyPr>
          <a:lstStyle/>
          <a:p>
            <a:pPr algn="l"/>
            <a:r>
              <a:rPr lang="en-US" dirty="0"/>
              <a:t>Based on this, the objectives of this analysis were:</a:t>
            </a:r>
            <a:endParaRPr lang="en-US" dirty="0"/>
          </a:p>
        </p:txBody>
      </p:sp>
      <p:sp>
        <p:nvSpPr>
          <p:cNvPr id="6" name="Content Placeholder 5"/>
          <p:cNvSpPr>
            <a:spLocks noGrp="1"/>
          </p:cNvSpPr>
          <p:nvPr>
            <p:ph sz="half" idx="2"/>
          </p:nvPr>
        </p:nvSpPr>
        <p:spPr>
          <a:xfrm>
            <a:off x="522131" y="1914062"/>
            <a:ext cx="8198536" cy="2276294"/>
          </a:xfrm>
        </p:spPr>
        <p:txBody>
          <a:bodyPr>
            <a:normAutofit fontScale="92500" lnSpcReduction="10000"/>
          </a:bodyPr>
          <a:lstStyle/>
          <a:p>
            <a:pPr marL="0" indent="0" algn="l">
              <a:buNone/>
            </a:pPr>
            <a:r>
              <a:rPr lang="en-US" dirty="0"/>
              <a:t>   1. Finding the relationship between the budget and revenue.</a:t>
            </a:r>
          </a:p>
          <a:p>
            <a:pPr marL="0" indent="0" algn="l">
              <a:buNone/>
            </a:pPr>
            <a:r>
              <a:rPr lang="en-US" dirty="0"/>
              <a:t>   2. Finding the top 20 movies that grossed the most revenue</a:t>
            </a:r>
          </a:p>
          <a:p>
            <a:pPr marL="0" indent="0" algn="l">
              <a:buNone/>
            </a:pPr>
            <a:r>
              <a:rPr lang="en-US" dirty="0"/>
              <a:t>   3. Perform analysis on the Return On Investment(ROI)</a:t>
            </a:r>
          </a:p>
          <a:p>
            <a:pPr marL="0" indent="0" algn="l">
              <a:buNone/>
            </a:pPr>
            <a:r>
              <a:rPr lang="en-US" dirty="0"/>
              <a:t>   4. Finding which movie genres had the highest ratings</a:t>
            </a:r>
          </a:p>
          <a:p>
            <a:pPr marL="0" indent="0" algn="l">
              <a:buNone/>
            </a:pPr>
            <a:r>
              <a:rPr lang="en-US" dirty="0"/>
              <a:t>   5. Finding which movie genres has the highest </a:t>
            </a:r>
            <a:r>
              <a:rPr lang="en-US" dirty="0" smtClean="0"/>
              <a:t>ROI</a:t>
            </a:r>
            <a:r>
              <a:rPr lang="en-US" dirty="0"/>
              <a:t/>
            </a:r>
            <a:br>
              <a:rPr lang="en-US" dirty="0"/>
            </a:br>
            <a:endParaRPr lang="en-US" dirty="0"/>
          </a:p>
          <a:p>
            <a:pPr marL="0" indent="0" algn="l">
              <a:buNone/>
            </a:pPr>
            <a:endParaRPr lang="en-US" dirty="0"/>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2"/>
            </a:pPr>
            <a:r>
              <a:rPr lang="en-US" dirty="0"/>
              <a:t>Data Preparation</a:t>
            </a:r>
          </a:p>
        </p:txBody>
      </p:sp>
      <p:sp>
        <p:nvSpPr>
          <p:cNvPr id="5" name="Content Placeholder 4"/>
          <p:cNvSpPr>
            <a:spLocks noGrp="1"/>
          </p:cNvSpPr>
          <p:nvPr>
            <p:ph idx="1"/>
          </p:nvPr>
        </p:nvSpPr>
        <p:spPr/>
        <p:txBody>
          <a:bodyPr/>
          <a:lstStyle/>
          <a:p>
            <a:pPr marL="0" indent="0">
              <a:buNone/>
            </a:pPr>
            <a:r>
              <a:rPr lang="en-US" dirty="0"/>
              <a:t>Here, i did the selection of the data i will use from different table then did the data cleaning by checking to see if there are missing values in the data, the presence of outliers, invalid data, duplicates or </a:t>
            </a:r>
            <a:r>
              <a:rPr lang="en-US" dirty="0" smtClean="0"/>
              <a:t>misspelled </a:t>
            </a:r>
            <a:r>
              <a:rPr lang="en-US" dirty="0"/>
              <a:t>text in the data.</a:t>
            </a:r>
          </a:p>
        </p:txBody>
      </p:sp>
    </p:spTree>
    <p:extLst>
      <p:ext uri="{BB962C8B-B14F-4D97-AF65-F5344CB8AC3E}">
        <p14:creationId xmlns:p14="http://schemas.microsoft.com/office/powerpoint/2010/main" val="323002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a:t>
            </a:r>
            <a:r>
              <a:rPr lang="en-US" dirty="0" smtClean="0"/>
              <a:t>Preparation…</a:t>
            </a:r>
            <a:endParaRPr lang="en-US" dirty="0"/>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dirty="0"/>
              <a:t>Feature 1</a:t>
            </a:r>
          </a:p>
          <a:p>
            <a:r>
              <a:rPr lang="en-US" dirty="0"/>
              <a:t>Feature 2</a:t>
            </a:r>
          </a:p>
          <a:p>
            <a:r>
              <a:rPr lang="en-US" dirty="0"/>
              <a:t>Feature 3</a:t>
            </a:r>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6305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742950" indent="-742950">
              <a:buFont typeface="+mj-lt"/>
              <a:buAutoNum type="arabicPeriod" startAt="3"/>
            </a:pPr>
            <a:r>
              <a:rPr lang="en-US" dirty="0"/>
              <a:t>Data Exploration</a:t>
            </a:r>
          </a:p>
        </p:txBody>
      </p:sp>
      <p:sp>
        <p:nvSpPr>
          <p:cNvPr id="5" name="Content Placeholder 4"/>
          <p:cNvSpPr>
            <a:spLocks noGrp="1"/>
          </p:cNvSpPr>
          <p:nvPr>
            <p:ph idx="1"/>
          </p:nvPr>
        </p:nvSpPr>
        <p:spPr/>
        <p:txBody>
          <a:bodyPr/>
          <a:lstStyle/>
          <a:p>
            <a:pPr marL="0" indent="0">
              <a:buNone/>
            </a:pPr>
            <a:r>
              <a:rPr lang="en-US" dirty="0"/>
              <a:t>Here, i did the data exploration by checking to see if there are any patterns and relations in the data. Derive new attributes like the revenue that would help answer some of my analysis questions, integrate the data by joining </a:t>
            </a:r>
            <a:r>
              <a:rPr lang="en-US" dirty="0" smtClean="0"/>
              <a:t>different </a:t>
            </a:r>
            <a:r>
              <a:rPr lang="en-US" dirty="0"/>
              <a:t>data frames also format the data where necessary.</a:t>
            </a:r>
          </a:p>
          <a:p>
            <a:pPr marL="0" indent="0">
              <a:buNone/>
            </a:pPr>
            <a:endParaRPr lang="en-US" dirty="0"/>
          </a:p>
        </p:txBody>
      </p:sp>
    </p:spTree>
    <p:extLst>
      <p:ext uri="{BB962C8B-B14F-4D97-AF65-F5344CB8AC3E}">
        <p14:creationId xmlns:p14="http://schemas.microsoft.com/office/powerpoint/2010/main" val="1381303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Words>
  <Application>Microsoft Office PowerPoint</Application>
  <PresentationFormat>On-screen Show (16:9)</PresentationFormat>
  <Paragraphs>72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EXPLANATORY DATA ANALYSIS
ON MOVIES DATASET. </vt:lpstr>
      <vt:lpstr>INTRODUCTION</vt:lpstr>
      <vt:lpstr>INTRODUCTION…</vt:lpstr>
      <vt:lpstr>INTRODUCTION…</vt:lpstr>
      <vt:lpstr>Business Understanding</vt:lpstr>
      <vt:lpstr>Business Understanding…</vt:lpstr>
      <vt:lpstr>Data Preparation</vt:lpstr>
      <vt:lpstr>Data Preparation…</vt:lpstr>
      <vt:lpstr>Data Exploration</vt:lpstr>
      <vt:lpstr>Data Exploration…</vt:lpstr>
      <vt:lpstr>Data Visualization</vt:lpstr>
      <vt:lpstr>Data Visualization…</vt:lpstr>
      <vt:lpstr>Data Deployment</vt:lpstr>
      <vt:lpstr>Data Deployment…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Explanatory data analysis
On Movies dataset.</dc:title>
  <dc:creator/>
  <cp:lastModifiedBy/>
  <cp:revision>2</cp:revision>
  <dcterms:created xsi:type="dcterms:W3CDTF">2017-08-01T15:40:51Z</dcterms:created>
  <dcterms:modified xsi:type="dcterms:W3CDTF">2022-05-22T16:31:48Z</dcterms:modified>
</cp:coreProperties>
</file>