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06" r:id="rId2"/>
    <p:sldId id="714" r:id="rId3"/>
    <p:sldId id="715" r:id="rId4"/>
    <p:sldId id="716" r:id="rId5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1326" autoAdjust="0"/>
  </p:normalViewPr>
  <p:slideViewPr>
    <p:cSldViewPr>
      <p:cViewPr varScale="1">
        <p:scale>
          <a:sx n="68" d="100"/>
          <a:sy n="68" d="100"/>
        </p:scale>
        <p:origin x="18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8593-D8BF-4948-8F4F-77FCB18D0B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80428-9D3E-49AA-BA0D-BADDBC1F4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3C57C-7632-40C3-8289-B0AB38F3B20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9188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1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D029E-514E-487A-B0F7-27ADF07F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D3101-D8A7-472F-AE06-8A03B11C1BDC}" type="slidenum">
              <a:rPr lang="en-AU" altLang="en-AU"/>
              <a:pPr/>
              <a:t>1</a:t>
            </a:fld>
            <a:endParaRPr lang="en-AU" altLang="en-AU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3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Day 2 Section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Day 2 Section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A1AE2-69CA-476E-B5D4-6C9E6D7E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857364"/>
            <a:ext cx="7696200" cy="1447800"/>
          </a:xfrm>
        </p:spPr>
        <p:txBody>
          <a:bodyPr>
            <a:normAutofit fontScale="90000"/>
          </a:bodyPr>
          <a:lstStyle/>
          <a:p>
            <a:r>
              <a:rPr lang="en-AU" altLang="en-AU" sz="3200" dirty="0">
                <a:solidFill>
                  <a:schemeClr val="tx1"/>
                </a:solidFill>
              </a:rPr>
              <a:t>Hasselt University</a:t>
            </a:r>
            <a:br>
              <a:rPr lang="en-AU" altLang="en-AU" sz="3200" dirty="0">
                <a:solidFill>
                  <a:schemeClr val="tx1"/>
                </a:solidFill>
              </a:rPr>
            </a:br>
            <a:r>
              <a:rPr lang="en-AU" altLang="en-AU" sz="3200" dirty="0"/>
              <a:t>Master in bioinformatics</a:t>
            </a:r>
            <a:br>
              <a:rPr lang="en-AU" altLang="en-AU" sz="3200" dirty="0"/>
            </a:br>
            <a:r>
              <a:rPr lang="en-AU" altLang="en-AU" sz="3200" dirty="0"/>
              <a:t/>
            </a:r>
            <a:br>
              <a:rPr lang="en-AU" altLang="en-AU" sz="3200" dirty="0"/>
            </a:br>
            <a:r>
              <a:rPr lang="en-AU" altLang="en-AU" sz="3200" dirty="0"/>
              <a:t/>
            </a:r>
            <a:br>
              <a:rPr lang="en-AU" altLang="en-AU" sz="3200" dirty="0"/>
            </a:br>
            <a:r>
              <a:rPr lang="en-AU" altLang="en-AU" sz="3200" b="1" i="1" dirty="0">
                <a:latin typeface="Times New Roman" pitchFamily="18" charset="0"/>
                <a:cs typeface="Times New Roman" pitchFamily="18" charset="0"/>
              </a:rPr>
              <a:t>Advanced Methods in Genomics (AMG)</a:t>
            </a:r>
            <a:br>
              <a:rPr lang="en-AU" altLang="en-AU" sz="32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AU" altLang="en-AU" sz="32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AU" altLang="en-AU" sz="3200" b="1" i="1" dirty="0">
                <a:latin typeface="Times New Roman" pitchFamily="18" charset="0"/>
                <a:cs typeface="Times New Roman" pitchFamily="18" charset="0"/>
              </a:rPr>
            </a:br>
            <a:endParaRPr lang="en-US" altLang="en-AU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1538" y="5072074"/>
            <a:ext cx="7391400" cy="11382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AU" altLang="en-AU" sz="1800" dirty="0">
                <a:solidFill>
                  <a:schemeClr val="tx1"/>
                </a:solidFill>
              </a:rPr>
              <a:t>Teaching team 2017-2018:</a:t>
            </a:r>
          </a:p>
          <a:p>
            <a:pPr>
              <a:lnSpc>
                <a:spcPct val="80000"/>
              </a:lnSpc>
            </a:pPr>
            <a:endParaRPr lang="en-AU" altLang="en-AU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AU" altLang="en-AU" sz="1800" dirty="0" smtClean="0">
                <a:solidFill>
                  <a:schemeClr val="tx1"/>
                </a:solidFill>
              </a:rPr>
              <a:t>Jürgen </a:t>
            </a:r>
            <a:r>
              <a:rPr lang="en-AU" altLang="en-AU" sz="1800" dirty="0">
                <a:solidFill>
                  <a:schemeClr val="tx1"/>
                </a:solidFill>
              </a:rPr>
              <a:t>Claesen &amp; Willem Talloen</a:t>
            </a:r>
          </a:p>
          <a:p>
            <a:pPr>
              <a:lnSpc>
                <a:spcPct val="80000"/>
              </a:lnSpc>
            </a:pPr>
            <a:endParaRPr lang="en-AU" altLang="en-AU" sz="1800" dirty="0"/>
          </a:p>
        </p:txBody>
      </p:sp>
    </p:spTree>
    <p:extLst>
      <p:ext uri="{BB962C8B-B14F-4D97-AF65-F5344CB8AC3E}">
        <p14:creationId xmlns:p14="http://schemas.microsoft.com/office/powerpoint/2010/main" val="177278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08647"/>
              </p:ext>
            </p:extLst>
          </p:nvPr>
        </p:nvGraphicFramePr>
        <p:xfrm>
          <a:off x="1187624" y="1268760"/>
          <a:ext cx="7183861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344841334"/>
                    </a:ext>
                  </a:extLst>
                </a:gridCol>
                <a:gridCol w="2635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Where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What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Who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11/2 – 9h – 12h30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C1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Genomics</a:t>
                      </a:r>
                      <a:r>
                        <a:rPr lang="nl-BE" dirty="0"/>
                        <a:t>, </a:t>
                      </a:r>
                      <a:r>
                        <a:rPr lang="nl-BE" dirty="0" err="1"/>
                        <a:t>biomarkers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and</a:t>
                      </a:r>
                      <a:r>
                        <a:rPr lang="nl-BE" baseline="0" dirty="0"/>
                        <a:t> case studies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Talloen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18/2 – 9h – 12h30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C1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SNP </a:t>
                      </a:r>
                      <a:r>
                        <a:rPr lang="nl-BE" dirty="0" err="1"/>
                        <a:t>and</a:t>
                      </a:r>
                      <a:r>
                        <a:rPr lang="nl-BE" baseline="0" dirty="0"/>
                        <a:t> CNV + </a:t>
                      </a:r>
                      <a:r>
                        <a:rPr lang="nl-BE" baseline="0" dirty="0" err="1"/>
                        <a:t>sweave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reporting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Willem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Talloen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 smtClean="0">
                          <a:solidFill>
                            <a:srgbClr val="FF0000"/>
                          </a:solidFill>
                        </a:rPr>
                        <a:t>18/2 – 13h30 – 17h00</a:t>
                      </a:r>
                      <a:endParaRPr lang="nl-B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smtClean="0">
                          <a:solidFill>
                            <a:srgbClr val="FF0000"/>
                          </a:solidFill>
                        </a:rPr>
                        <a:t>E136</a:t>
                      </a:r>
                      <a:endParaRPr lang="nl-B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>
                          <a:solidFill>
                            <a:srgbClr val="FF0000"/>
                          </a:solidFill>
                        </a:rPr>
                        <a:t>Pathway</a:t>
                      </a:r>
                      <a:r>
                        <a:rPr lang="nl-BE" b="1" baseline="0" dirty="0">
                          <a:solidFill>
                            <a:srgbClr val="FF0000"/>
                          </a:solidFill>
                        </a:rPr>
                        <a:t> analysis</a:t>
                      </a:r>
                      <a:endParaRPr lang="nl-B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Willem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Talloen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25/2 – 9h -12h30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C1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</a:rPr>
                        <a:t>Sequencing</a:t>
                      </a:r>
                      <a:r>
                        <a:rPr lang="nl-BE" b="0" baseline="0" dirty="0" smtClean="0">
                          <a:solidFill>
                            <a:schemeClr val="tx1"/>
                          </a:solidFill>
                        </a:rPr>
                        <a:t> based -omics</a:t>
                      </a:r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err="1">
                          <a:solidFill>
                            <a:schemeClr val="tx1"/>
                          </a:solidFill>
                        </a:rPr>
                        <a:t>Jürgen</a:t>
                      </a:r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nl-BE" b="0" dirty="0" err="1">
                          <a:solidFill>
                            <a:schemeClr val="tx1"/>
                          </a:solidFill>
                        </a:rPr>
                        <a:t>Claesen</a:t>
                      </a:r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4/3– 9h – 12h30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C1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Pathway</a:t>
                      </a:r>
                      <a:r>
                        <a:rPr lang="nl-BE" baseline="0" dirty="0"/>
                        <a:t> analysis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Willem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Talloen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1" dirty="0" smtClean="0">
                          <a:solidFill>
                            <a:srgbClr val="FF0000"/>
                          </a:solidFill>
                        </a:rPr>
                        <a:t>11/3 – 10h30-14h00</a:t>
                      </a:r>
                      <a:endParaRPr lang="nl-B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smtClean="0">
                          <a:solidFill>
                            <a:srgbClr val="FF0000"/>
                          </a:solidFill>
                        </a:rPr>
                        <a:t>E136</a:t>
                      </a:r>
                      <a:endParaRPr lang="nl-B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Sequencing based -omics</a:t>
                      </a:r>
                      <a:endParaRPr kumimoji="0" lang="nl-BE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>
                          <a:solidFill>
                            <a:srgbClr val="FF0000"/>
                          </a:solidFill>
                        </a:rPr>
                        <a:t>Jürgen</a:t>
                      </a:r>
                      <a:r>
                        <a:rPr lang="nl-BE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nl-BE" b="1" dirty="0" err="1">
                          <a:solidFill>
                            <a:srgbClr val="FF0000"/>
                          </a:solidFill>
                        </a:rPr>
                        <a:t>Claesen</a:t>
                      </a:r>
                      <a:endParaRPr lang="nl-BE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5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18/3– 9h – 12h30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C1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Sequencing</a:t>
                      </a:r>
                      <a:r>
                        <a:rPr lang="nl-BE" baseline="0" dirty="0" smtClean="0"/>
                        <a:t> based –omics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Olivier Thas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25/3– 9h – 12h30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C1</a:t>
                      </a:r>
                      <a:endParaRPr kumimoji="0" lang="nl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Sequencing based -omics</a:t>
                      </a:r>
                      <a:endParaRPr kumimoji="0" lang="nl-B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Jürgen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Claesen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5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8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Homeworks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One homework for </a:t>
            </a:r>
            <a:r>
              <a:rPr lang="nl-BE" dirty="0" smtClean="0"/>
              <a:t>WT</a:t>
            </a:r>
            <a:endParaRPr lang="nl-BE" dirty="0"/>
          </a:p>
          <a:p>
            <a:r>
              <a:rPr lang="nl-BE" dirty="0"/>
              <a:t>One homework for </a:t>
            </a:r>
            <a:r>
              <a:rPr lang="nl-BE" dirty="0" smtClean="0"/>
              <a:t>JC</a:t>
            </a:r>
            <a:endParaRPr lang="nl-BE" dirty="0"/>
          </a:p>
          <a:p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handed</a:t>
            </a:r>
            <a:r>
              <a:rPr lang="nl-BE" dirty="0"/>
              <a:t> in </a:t>
            </a:r>
            <a:r>
              <a:rPr lang="nl-BE" dirty="0" err="1"/>
              <a:t>electronically</a:t>
            </a:r>
            <a:r>
              <a:rPr lang="nl-BE" dirty="0"/>
              <a:t> (pdf + </a:t>
            </a:r>
            <a:r>
              <a:rPr lang="nl-BE" dirty="0" err="1"/>
              <a:t>sweave</a:t>
            </a:r>
            <a:r>
              <a:rPr lang="nl-BE" dirty="0"/>
              <a:t>)</a:t>
            </a:r>
          </a:p>
          <a:p>
            <a:r>
              <a:rPr lang="nl-BE" dirty="0"/>
              <a:t> Due date </a:t>
            </a:r>
            <a:r>
              <a:rPr lang="nl-BE" dirty="0" smtClean="0"/>
              <a:t>Monday </a:t>
            </a:r>
            <a:r>
              <a:rPr lang="en-US" dirty="0" smtClean="0"/>
              <a:t>22/04 </a:t>
            </a:r>
            <a:r>
              <a:rPr lang="en-US" dirty="0" smtClean="0"/>
              <a:t>at 9am (GMT+1)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867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Oral </a:t>
            </a:r>
            <a:r>
              <a:rPr lang="nl-BE" dirty="0" smtClean="0"/>
              <a:t>exam</a:t>
            </a:r>
          </a:p>
          <a:p>
            <a:r>
              <a:rPr lang="nl-BE" dirty="0" smtClean="0"/>
              <a:t>Date: to be </a:t>
            </a:r>
            <a:r>
              <a:rPr lang="nl-BE" dirty="0" smtClean="0"/>
              <a:t>announced</a:t>
            </a:r>
            <a:endParaRPr lang="nl-BE" dirty="0"/>
          </a:p>
          <a:p>
            <a:r>
              <a:rPr lang="nl-BE" dirty="0" smtClean="0"/>
              <a:t>45 </a:t>
            </a:r>
            <a:r>
              <a:rPr lang="nl-BE" dirty="0"/>
              <a:t>minutes/student:</a:t>
            </a:r>
          </a:p>
          <a:p>
            <a:pPr lvl="1"/>
            <a:r>
              <a:rPr lang="nl-BE" dirty="0"/>
              <a:t>20 minutes of </a:t>
            </a:r>
            <a:r>
              <a:rPr lang="nl-BE" dirty="0" err="1"/>
              <a:t>presentation</a:t>
            </a:r>
            <a:r>
              <a:rPr lang="nl-BE" dirty="0"/>
              <a:t> on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homeworks</a:t>
            </a:r>
            <a:endParaRPr lang="nl-BE" dirty="0"/>
          </a:p>
          <a:p>
            <a:pPr lvl="1"/>
            <a:r>
              <a:rPr lang="nl-BE" dirty="0" smtClean="0"/>
              <a:t>20 </a:t>
            </a:r>
            <a:r>
              <a:rPr lang="nl-BE" dirty="0"/>
              <a:t>minutes of questions on homework AND lectures</a:t>
            </a:r>
          </a:p>
        </p:txBody>
      </p:sp>
    </p:spTree>
    <p:extLst>
      <p:ext uri="{BB962C8B-B14F-4D97-AF65-F5344CB8AC3E}">
        <p14:creationId xmlns:p14="http://schemas.microsoft.com/office/powerpoint/2010/main" val="3949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Hasselt University Master in bioinformatics   Advanced Methods in Genomics (AMG)  </vt:lpstr>
      <vt:lpstr>Classes</vt:lpstr>
      <vt:lpstr>Homeworks</vt:lpstr>
      <vt:lpstr>Exam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Talloen, Willem [JRDBE]</dc:creator>
  <cp:lastModifiedBy>jurgen</cp:lastModifiedBy>
  <cp:revision>111</cp:revision>
  <cp:lastPrinted>2015-03-09T22:03:15Z</cp:lastPrinted>
  <dcterms:created xsi:type="dcterms:W3CDTF">2013-02-18T20:35:11Z</dcterms:created>
  <dcterms:modified xsi:type="dcterms:W3CDTF">2019-02-07T08:46:03Z</dcterms:modified>
</cp:coreProperties>
</file>