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4"/>
  </p:notesMasterIdLst>
  <p:sldIdLst>
    <p:sldId id="304" r:id="rId2"/>
    <p:sldId id="256" r:id="rId3"/>
    <p:sldId id="306" r:id="rId4"/>
    <p:sldId id="322" r:id="rId5"/>
    <p:sldId id="320" r:id="rId6"/>
    <p:sldId id="321" r:id="rId7"/>
    <p:sldId id="314" r:id="rId8"/>
    <p:sldId id="318" r:id="rId9"/>
    <p:sldId id="319" r:id="rId10"/>
    <p:sldId id="305" r:id="rId11"/>
    <p:sldId id="301" r:id="rId12"/>
    <p:sldId id="302" r:id="rId13"/>
    <p:sldId id="295" r:id="rId14"/>
    <p:sldId id="298" r:id="rId15"/>
    <p:sldId id="303" r:id="rId16"/>
    <p:sldId id="312" r:id="rId17"/>
    <p:sldId id="315" r:id="rId18"/>
    <p:sldId id="316" r:id="rId19"/>
    <p:sldId id="317" r:id="rId20"/>
    <p:sldId id="323" r:id="rId21"/>
    <p:sldId id="297" r:id="rId22"/>
    <p:sldId id="313" r:id="rId23"/>
  </p:sldIdLst>
  <p:sldSz cx="9144000" cy="5143500" type="screen16x9"/>
  <p:notesSz cx="6858000" cy="9144000"/>
  <p:embeddedFontLst>
    <p:embeddedFont>
      <p:font typeface="Nunito Light" panose="020F0302020204030204" pitchFamily="34" charset="0"/>
      <p:regular r:id="rId25"/>
      <p:italic r:id="rId26"/>
    </p:embeddedFont>
    <p:embeddedFont>
      <p:font typeface="Open Sans" panose="020B0606030504020204" pitchFamily="34" charset="0"/>
      <p:regular r:id="rId27"/>
      <p:bold r:id="rId28"/>
      <p:italic r:id="rId29"/>
      <p:boldItalic r:id="rId30"/>
    </p:embeddedFont>
    <p:embeddedFont>
      <p:font typeface="Raleway"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B3F8FE-626C-4ED3-862A-81AEBC35F38A}">
  <a:tblStyle styleId="{92B3F8FE-626C-4ED3-862A-81AEBC35F3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000" autoAdjust="0"/>
  </p:normalViewPr>
  <p:slideViewPr>
    <p:cSldViewPr snapToGrid="0" showGuides="1">
      <p:cViewPr varScale="1">
        <p:scale>
          <a:sx n="140" d="100"/>
          <a:sy n="140" d="100"/>
        </p:scale>
        <p:origin x="84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ef4caf4cc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ef4caf4cc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4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78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ef4caf4cc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ef4caf4cc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906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ef4caf4cc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ef4caf4cc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70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573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ef4caf4cc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ef4caf4cc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04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650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540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16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815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89287" y="-1867532"/>
            <a:ext cx="11369296" cy="7584307"/>
            <a:chOff x="-889287" y="-1867532"/>
            <a:chExt cx="11369296" cy="7584307"/>
          </a:xfrm>
        </p:grpSpPr>
        <p:sp>
          <p:nvSpPr>
            <p:cNvPr id="10" name="Google Shape;10;p2"/>
            <p:cNvSpPr/>
            <p:nvPr/>
          </p:nvSpPr>
          <p:spPr>
            <a:xfrm>
              <a:off x="5816013" y="-108646"/>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484934" flipH="1">
              <a:off x="7363792" y="-287783"/>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370118" y="-721875"/>
              <a:ext cx="2074375" cy="2105525"/>
            </a:xfrm>
            <a:custGeom>
              <a:avLst/>
              <a:gdLst/>
              <a:ahLst/>
              <a:cxnLst/>
              <a:rect l="l" t="t" r="r" b="b"/>
              <a:pathLst>
                <a:path w="82975" h="84221" extrusionOk="0">
                  <a:moveTo>
                    <a:pt x="16400" y="0"/>
                  </a:moveTo>
                  <a:cubicBezTo>
                    <a:pt x="13613" y="1858"/>
                    <a:pt x="9722" y="2238"/>
                    <a:pt x="7577" y="4812"/>
                  </a:cubicBezTo>
                  <a:cubicBezTo>
                    <a:pt x="2004" y="11499"/>
                    <a:pt x="-3390" y="24323"/>
                    <a:pt x="2764" y="30480"/>
                  </a:cubicBezTo>
                  <a:cubicBezTo>
                    <a:pt x="15291" y="43015"/>
                    <a:pt x="41167" y="33189"/>
                    <a:pt x="53698" y="45720"/>
                  </a:cubicBezTo>
                  <a:cubicBezTo>
                    <a:pt x="59982" y="52004"/>
                    <a:pt x="61167" y="61963"/>
                    <a:pt x="63323" y="70585"/>
                  </a:cubicBezTo>
                  <a:cubicBezTo>
                    <a:pt x="65257" y="78320"/>
                    <a:pt x="75002" y="84221"/>
                    <a:pt x="82975" y="84221"/>
                  </a:cubicBezTo>
                </a:path>
              </a:pathLst>
            </a:custGeom>
            <a:noFill/>
            <a:ln w="19050" cap="flat" cmpd="sng">
              <a:solidFill>
                <a:schemeClr val="dk2"/>
              </a:solidFill>
              <a:prstDash val="dot"/>
              <a:round/>
              <a:headEnd type="none" w="med" len="med"/>
              <a:tailEnd type="none" w="med" len="med"/>
            </a:ln>
          </p:spPr>
        </p:sp>
        <p:sp>
          <p:nvSpPr>
            <p:cNvPr id="13" name="Google Shape;13;p2"/>
            <p:cNvSpPr/>
            <p:nvPr/>
          </p:nvSpPr>
          <p:spPr>
            <a:xfrm rot="10800000">
              <a:off x="-295672" y="3472267"/>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5040" flipH="1">
              <a:off x="-497708" y="4315737"/>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720162">
              <a:off x="6833523" y="1971712"/>
              <a:ext cx="2526710" cy="4551018"/>
            </a:xfrm>
            <a:custGeom>
              <a:avLst/>
              <a:gdLst/>
              <a:ahLst/>
              <a:cxnLst/>
              <a:rect l="l" t="t" r="r" b="b"/>
              <a:pathLst>
                <a:path w="101065" h="102692" extrusionOk="0">
                  <a:moveTo>
                    <a:pt x="0" y="8445"/>
                  </a:moveTo>
                  <a:cubicBezTo>
                    <a:pt x="3101" y="5344"/>
                    <a:pt x="6127" y="1284"/>
                    <a:pt x="10427" y="424"/>
                  </a:cubicBezTo>
                  <a:cubicBezTo>
                    <a:pt x="17073" y="-905"/>
                    <a:pt x="27131" y="1615"/>
                    <a:pt x="29277" y="8044"/>
                  </a:cubicBezTo>
                  <a:cubicBezTo>
                    <a:pt x="35224" y="25862"/>
                    <a:pt x="12730" y="49523"/>
                    <a:pt x="24464" y="64191"/>
                  </a:cubicBezTo>
                  <a:cubicBezTo>
                    <a:pt x="29720" y="70761"/>
                    <a:pt x="40155" y="70974"/>
                    <a:pt x="48527" y="71811"/>
                  </a:cubicBezTo>
                  <a:cubicBezTo>
                    <a:pt x="56992" y="72658"/>
                    <a:pt x="65401" y="74023"/>
                    <a:pt x="73793" y="75421"/>
                  </a:cubicBezTo>
                  <a:cubicBezTo>
                    <a:pt x="81991" y="76787"/>
                    <a:pt x="90375" y="80372"/>
                    <a:pt x="96252" y="86249"/>
                  </a:cubicBezTo>
                  <a:cubicBezTo>
                    <a:pt x="100290" y="90287"/>
                    <a:pt x="101065" y="96981"/>
                    <a:pt x="101065" y="102692"/>
                  </a:cubicBezTo>
                </a:path>
              </a:pathLst>
            </a:custGeom>
            <a:noFill/>
            <a:ln w="19050" cap="flat" cmpd="sng">
              <a:solidFill>
                <a:schemeClr val="dk2"/>
              </a:solidFill>
              <a:prstDash val="dot"/>
              <a:round/>
              <a:headEnd type="none" w="med" len="med"/>
              <a:tailEnd type="none" w="med" len="med"/>
            </a:ln>
          </p:spPr>
        </p:sp>
        <p:sp>
          <p:nvSpPr>
            <p:cNvPr id="16" name="Google Shape;16;p2"/>
            <p:cNvSpPr/>
            <p:nvPr/>
          </p:nvSpPr>
          <p:spPr>
            <a:xfrm>
              <a:off x="-889287" y="-533362"/>
              <a:ext cx="2897600" cy="1917000"/>
            </a:xfrm>
            <a:custGeom>
              <a:avLst/>
              <a:gdLst/>
              <a:ahLst/>
              <a:cxnLst/>
              <a:rect l="l" t="t" r="r" b="b"/>
              <a:pathLst>
                <a:path w="115904" h="76680" extrusionOk="0">
                  <a:moveTo>
                    <a:pt x="0" y="76680"/>
                  </a:moveTo>
                  <a:cubicBezTo>
                    <a:pt x="3467" y="69743"/>
                    <a:pt x="7325" y="62338"/>
                    <a:pt x="13636" y="57830"/>
                  </a:cubicBezTo>
                  <a:cubicBezTo>
                    <a:pt x="25411" y="49420"/>
                    <a:pt x="42403" y="52270"/>
                    <a:pt x="55345" y="45799"/>
                  </a:cubicBezTo>
                  <a:cubicBezTo>
                    <a:pt x="60419" y="43262"/>
                    <a:pt x="62432" y="36836"/>
                    <a:pt x="64970" y="31762"/>
                  </a:cubicBezTo>
                  <a:cubicBezTo>
                    <a:pt x="69300" y="23105"/>
                    <a:pt x="73768" y="14142"/>
                    <a:pt x="80612" y="7298"/>
                  </a:cubicBezTo>
                  <a:cubicBezTo>
                    <a:pt x="89103" y="-1193"/>
                    <a:pt x="103896" y="79"/>
                    <a:pt x="115904" y="79"/>
                  </a:cubicBezTo>
                </a:path>
              </a:pathLst>
            </a:custGeom>
            <a:noFill/>
            <a:ln w="19050" cap="flat" cmpd="sng">
              <a:solidFill>
                <a:schemeClr val="dk2"/>
              </a:solidFill>
              <a:prstDash val="dot"/>
              <a:round/>
              <a:headEnd type="none" w="med" len="med"/>
              <a:tailEnd type="none" w="med" len="med"/>
            </a:ln>
          </p:spPr>
        </p:sp>
        <p:sp>
          <p:nvSpPr>
            <p:cNvPr id="17" name="Google Shape;17;p2"/>
            <p:cNvSpPr/>
            <p:nvPr/>
          </p:nvSpPr>
          <p:spPr>
            <a:xfrm rot="8472104" flipH="1">
              <a:off x="-907385" y="-1039059"/>
              <a:ext cx="2995525" cy="99708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541300" y="535050"/>
            <a:ext cx="8146150" cy="4073400"/>
            <a:chOff x="541300" y="535050"/>
            <a:chExt cx="8146150" cy="4073400"/>
          </a:xfrm>
        </p:grpSpPr>
        <p:sp>
          <p:nvSpPr>
            <p:cNvPr id="19" name="Google Shape;19;p2"/>
            <p:cNvSpPr/>
            <p:nvPr/>
          </p:nvSpPr>
          <p:spPr>
            <a:xfrm>
              <a:off x="8429450" y="919050"/>
              <a:ext cx="258000" cy="290400"/>
            </a:xfrm>
            <a:prstGeom prst="homePlate">
              <a:avLst>
                <a:gd name="adj" fmla="val 28263"/>
              </a:avLst>
            </a:prstGeom>
            <a:solidFill>
              <a:schemeClr val="accent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429450" y="1300888"/>
              <a:ext cx="258000" cy="290400"/>
            </a:xfrm>
            <a:prstGeom prst="homePlate">
              <a:avLst>
                <a:gd name="adj" fmla="val 28263"/>
              </a:avLst>
            </a:prstGeom>
            <a:solidFill>
              <a:schemeClr val="accent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541300" y="535050"/>
              <a:ext cx="7888142" cy="4073400"/>
              <a:chOff x="541300" y="535050"/>
              <a:chExt cx="7888142" cy="4073400"/>
            </a:xfrm>
          </p:grpSpPr>
          <p:grpSp>
            <p:nvGrpSpPr>
              <p:cNvPr id="22" name="Google Shape;22;p2"/>
              <p:cNvGrpSpPr/>
              <p:nvPr/>
            </p:nvGrpSpPr>
            <p:grpSpPr>
              <a:xfrm>
                <a:off x="714558" y="535050"/>
                <a:ext cx="7714885" cy="4073400"/>
                <a:chOff x="714558" y="535050"/>
                <a:chExt cx="7714885" cy="4073400"/>
              </a:xfrm>
            </p:grpSpPr>
            <p:sp>
              <p:nvSpPr>
                <p:cNvPr id="23" name="Google Shape;23;p2"/>
                <p:cNvSpPr/>
                <p:nvPr/>
              </p:nvSpPr>
              <p:spPr>
                <a:xfrm>
                  <a:off x="714750" y="535050"/>
                  <a:ext cx="7714500" cy="4073400"/>
                </a:xfrm>
                <a:prstGeom prst="roundRect">
                  <a:avLst>
                    <a:gd name="adj" fmla="val 3027"/>
                  </a:avLst>
                </a:prstGeom>
                <a:solidFill>
                  <a:schemeClr val="dk2"/>
                </a:solidFill>
                <a:ln>
                  <a:noFill/>
                </a:ln>
                <a:effectLst>
                  <a:outerShdw dist="57150" dir="5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714558" y="785975"/>
                  <a:ext cx="7714885" cy="3561600"/>
                  <a:chOff x="711900" y="785981"/>
                  <a:chExt cx="7717200" cy="3561600"/>
                </a:xfrm>
              </p:grpSpPr>
              <p:cxnSp>
                <p:nvCxnSpPr>
                  <p:cNvPr id="25" name="Google Shape;25;p2"/>
                  <p:cNvCxnSpPr/>
                  <p:nvPr/>
                </p:nvCxnSpPr>
                <p:spPr>
                  <a:xfrm>
                    <a:off x="711900" y="785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26" name="Google Shape;26;p2"/>
                  <p:cNvCxnSpPr/>
                  <p:nvPr/>
                </p:nvCxnSpPr>
                <p:spPr>
                  <a:xfrm>
                    <a:off x="711900" y="1040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2"/>
                  <p:cNvCxnSpPr/>
                  <p:nvPr/>
                </p:nvCxnSpPr>
                <p:spPr>
                  <a:xfrm>
                    <a:off x="711900" y="1294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2"/>
                  <p:cNvCxnSpPr/>
                  <p:nvPr/>
                </p:nvCxnSpPr>
                <p:spPr>
                  <a:xfrm>
                    <a:off x="711900" y="1549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2"/>
                  <p:cNvCxnSpPr/>
                  <p:nvPr/>
                </p:nvCxnSpPr>
                <p:spPr>
                  <a:xfrm>
                    <a:off x="711900" y="18035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2"/>
                  <p:cNvCxnSpPr/>
                  <p:nvPr/>
                </p:nvCxnSpPr>
                <p:spPr>
                  <a:xfrm>
                    <a:off x="711900" y="2057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2"/>
                  <p:cNvCxnSpPr/>
                  <p:nvPr/>
                </p:nvCxnSpPr>
                <p:spPr>
                  <a:xfrm>
                    <a:off x="711900" y="2312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2"/>
                  <p:cNvCxnSpPr/>
                  <p:nvPr/>
                </p:nvCxnSpPr>
                <p:spPr>
                  <a:xfrm>
                    <a:off x="711900" y="2566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2"/>
                  <p:cNvCxnSpPr/>
                  <p:nvPr/>
                </p:nvCxnSpPr>
                <p:spPr>
                  <a:xfrm>
                    <a:off x="711900" y="2821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2"/>
                  <p:cNvCxnSpPr/>
                  <p:nvPr/>
                </p:nvCxnSpPr>
                <p:spPr>
                  <a:xfrm>
                    <a:off x="711900" y="30755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2"/>
                  <p:cNvCxnSpPr/>
                  <p:nvPr/>
                </p:nvCxnSpPr>
                <p:spPr>
                  <a:xfrm>
                    <a:off x="711900" y="3329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2"/>
                  <p:cNvCxnSpPr/>
                  <p:nvPr/>
                </p:nvCxnSpPr>
                <p:spPr>
                  <a:xfrm>
                    <a:off x="711900" y="3584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2"/>
                  <p:cNvCxnSpPr/>
                  <p:nvPr/>
                </p:nvCxnSpPr>
                <p:spPr>
                  <a:xfrm>
                    <a:off x="711900" y="3838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8" name="Google Shape;38;p2"/>
                  <p:cNvCxnSpPr/>
                  <p:nvPr/>
                </p:nvCxnSpPr>
                <p:spPr>
                  <a:xfrm>
                    <a:off x="711900" y="4093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 name="Google Shape;39;p2"/>
                  <p:cNvCxnSpPr/>
                  <p:nvPr/>
                </p:nvCxnSpPr>
                <p:spPr>
                  <a:xfrm>
                    <a:off x="711900" y="4347581"/>
                    <a:ext cx="7717200" cy="0"/>
                  </a:xfrm>
                  <a:prstGeom prst="straightConnector1">
                    <a:avLst/>
                  </a:prstGeom>
                  <a:noFill/>
                  <a:ln w="9525" cap="flat" cmpd="sng">
                    <a:solidFill>
                      <a:schemeClr val="lt2"/>
                    </a:solidFill>
                    <a:prstDash val="solid"/>
                    <a:round/>
                    <a:headEnd type="none" w="med" len="med"/>
                    <a:tailEnd type="none" w="med" len="med"/>
                  </a:ln>
                </p:spPr>
              </p:cxnSp>
            </p:grpSp>
          </p:grpSp>
          <p:grpSp>
            <p:nvGrpSpPr>
              <p:cNvPr id="40" name="Google Shape;40;p2"/>
              <p:cNvGrpSpPr/>
              <p:nvPr/>
            </p:nvGrpSpPr>
            <p:grpSpPr>
              <a:xfrm>
                <a:off x="541300" y="669600"/>
                <a:ext cx="442650" cy="3804300"/>
                <a:chOff x="541300" y="702300"/>
                <a:chExt cx="442650" cy="3804300"/>
              </a:xfrm>
            </p:grpSpPr>
            <p:sp>
              <p:nvSpPr>
                <p:cNvPr id="41" name="Google Shape;41;p2"/>
                <p:cNvSpPr/>
                <p:nvPr/>
              </p:nvSpPr>
              <p:spPr>
                <a:xfrm>
                  <a:off x="794050" y="702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41425" y="766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94050" y="1003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1425" y="1067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4050" y="1304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1425" y="1369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4050" y="1605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41425" y="1670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94050" y="1907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41425" y="1971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94050" y="2208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41425" y="2272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050" y="2509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41300" y="2573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94050" y="2810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41425" y="2875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94050" y="3111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41425" y="3176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94050" y="3413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41425" y="3477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94050" y="3714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41425" y="3778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94050" y="4015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41425" y="4079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4050" y="4316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41425" y="4381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7" name="Google Shape;67;p2"/>
          <p:cNvSpPr txBox="1">
            <a:spLocks noGrp="1"/>
          </p:cNvSpPr>
          <p:nvPr>
            <p:ph type="ctrTitle"/>
          </p:nvPr>
        </p:nvSpPr>
        <p:spPr>
          <a:xfrm>
            <a:off x="1700100" y="1375625"/>
            <a:ext cx="5896200" cy="1879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pic>
        <p:nvPicPr>
          <p:cNvPr id="68" name="Google Shape;68;p2"/>
          <p:cNvPicPr preferRelativeResize="0"/>
          <p:nvPr/>
        </p:nvPicPr>
        <p:blipFill>
          <a:blip r:embed="rId2">
            <a:alphaModFix/>
          </a:blip>
          <a:stretch>
            <a:fillRect/>
          </a:stretch>
        </p:blipFill>
        <p:spPr>
          <a:xfrm>
            <a:off x="3855512" y="3739823"/>
            <a:ext cx="1585375" cy="5754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grpSp>
        <p:nvGrpSpPr>
          <p:cNvPr id="438" name="Google Shape;438;p11"/>
          <p:cNvGrpSpPr/>
          <p:nvPr/>
        </p:nvGrpSpPr>
        <p:grpSpPr>
          <a:xfrm>
            <a:off x="541300" y="535050"/>
            <a:ext cx="8146150" cy="4073400"/>
            <a:chOff x="541300" y="535050"/>
            <a:chExt cx="8146150" cy="4073400"/>
          </a:xfrm>
        </p:grpSpPr>
        <p:sp>
          <p:nvSpPr>
            <p:cNvPr id="439" name="Google Shape;439;p11"/>
            <p:cNvSpPr/>
            <p:nvPr/>
          </p:nvSpPr>
          <p:spPr>
            <a:xfrm>
              <a:off x="8429450" y="919050"/>
              <a:ext cx="258000" cy="290400"/>
            </a:xfrm>
            <a:prstGeom prst="homePlate">
              <a:avLst>
                <a:gd name="adj" fmla="val 28263"/>
              </a:avLst>
            </a:prstGeom>
            <a:solidFill>
              <a:schemeClr val="accent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8429450" y="1300888"/>
              <a:ext cx="258000" cy="290400"/>
            </a:xfrm>
            <a:prstGeom prst="homePlate">
              <a:avLst>
                <a:gd name="adj" fmla="val 28263"/>
              </a:avLst>
            </a:prstGeom>
            <a:solidFill>
              <a:schemeClr val="accent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11"/>
            <p:cNvGrpSpPr/>
            <p:nvPr/>
          </p:nvGrpSpPr>
          <p:grpSpPr>
            <a:xfrm>
              <a:off x="541300" y="535050"/>
              <a:ext cx="7888142" cy="4073400"/>
              <a:chOff x="541300" y="535050"/>
              <a:chExt cx="7888142" cy="4073400"/>
            </a:xfrm>
          </p:grpSpPr>
          <p:grpSp>
            <p:nvGrpSpPr>
              <p:cNvPr id="442" name="Google Shape;442;p11"/>
              <p:cNvGrpSpPr/>
              <p:nvPr/>
            </p:nvGrpSpPr>
            <p:grpSpPr>
              <a:xfrm>
                <a:off x="714558" y="535050"/>
                <a:ext cx="7714885" cy="4073400"/>
                <a:chOff x="714558" y="535050"/>
                <a:chExt cx="7714885" cy="4073400"/>
              </a:xfrm>
            </p:grpSpPr>
            <p:sp>
              <p:nvSpPr>
                <p:cNvPr id="443" name="Google Shape;443;p11"/>
                <p:cNvSpPr/>
                <p:nvPr/>
              </p:nvSpPr>
              <p:spPr>
                <a:xfrm>
                  <a:off x="714750" y="535050"/>
                  <a:ext cx="7714500" cy="4073400"/>
                </a:xfrm>
                <a:prstGeom prst="roundRect">
                  <a:avLst>
                    <a:gd name="adj" fmla="val 3027"/>
                  </a:avLst>
                </a:prstGeom>
                <a:solidFill>
                  <a:schemeClr val="dk2"/>
                </a:solidFill>
                <a:ln>
                  <a:noFill/>
                </a:ln>
                <a:effectLst>
                  <a:outerShdw dist="57150" dir="5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1"/>
                <p:cNvGrpSpPr/>
                <p:nvPr/>
              </p:nvGrpSpPr>
              <p:grpSpPr>
                <a:xfrm>
                  <a:off x="714558" y="785975"/>
                  <a:ext cx="7714885" cy="3561600"/>
                  <a:chOff x="711900" y="785981"/>
                  <a:chExt cx="7717200" cy="3561600"/>
                </a:xfrm>
              </p:grpSpPr>
              <p:cxnSp>
                <p:nvCxnSpPr>
                  <p:cNvPr id="445" name="Google Shape;445;p11"/>
                  <p:cNvCxnSpPr/>
                  <p:nvPr/>
                </p:nvCxnSpPr>
                <p:spPr>
                  <a:xfrm>
                    <a:off x="711900" y="785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46" name="Google Shape;446;p11"/>
                  <p:cNvCxnSpPr/>
                  <p:nvPr/>
                </p:nvCxnSpPr>
                <p:spPr>
                  <a:xfrm>
                    <a:off x="711900" y="1040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47" name="Google Shape;447;p11"/>
                  <p:cNvCxnSpPr/>
                  <p:nvPr/>
                </p:nvCxnSpPr>
                <p:spPr>
                  <a:xfrm>
                    <a:off x="711900" y="1294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48" name="Google Shape;448;p11"/>
                  <p:cNvCxnSpPr/>
                  <p:nvPr/>
                </p:nvCxnSpPr>
                <p:spPr>
                  <a:xfrm>
                    <a:off x="711900" y="1549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49" name="Google Shape;449;p11"/>
                  <p:cNvCxnSpPr/>
                  <p:nvPr/>
                </p:nvCxnSpPr>
                <p:spPr>
                  <a:xfrm>
                    <a:off x="711900" y="18035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0" name="Google Shape;450;p11"/>
                  <p:cNvCxnSpPr/>
                  <p:nvPr/>
                </p:nvCxnSpPr>
                <p:spPr>
                  <a:xfrm>
                    <a:off x="711900" y="2057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1" name="Google Shape;451;p11"/>
                  <p:cNvCxnSpPr/>
                  <p:nvPr/>
                </p:nvCxnSpPr>
                <p:spPr>
                  <a:xfrm>
                    <a:off x="711900" y="2312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2" name="Google Shape;452;p11"/>
                  <p:cNvCxnSpPr/>
                  <p:nvPr/>
                </p:nvCxnSpPr>
                <p:spPr>
                  <a:xfrm>
                    <a:off x="711900" y="2566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3" name="Google Shape;453;p11"/>
                  <p:cNvCxnSpPr/>
                  <p:nvPr/>
                </p:nvCxnSpPr>
                <p:spPr>
                  <a:xfrm>
                    <a:off x="711900" y="2821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4" name="Google Shape;454;p11"/>
                  <p:cNvCxnSpPr/>
                  <p:nvPr/>
                </p:nvCxnSpPr>
                <p:spPr>
                  <a:xfrm>
                    <a:off x="711900" y="30755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5" name="Google Shape;455;p11"/>
                  <p:cNvCxnSpPr/>
                  <p:nvPr/>
                </p:nvCxnSpPr>
                <p:spPr>
                  <a:xfrm>
                    <a:off x="711900" y="3329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6" name="Google Shape;456;p11"/>
                  <p:cNvCxnSpPr/>
                  <p:nvPr/>
                </p:nvCxnSpPr>
                <p:spPr>
                  <a:xfrm>
                    <a:off x="711900" y="3584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7" name="Google Shape;457;p11"/>
                  <p:cNvCxnSpPr/>
                  <p:nvPr/>
                </p:nvCxnSpPr>
                <p:spPr>
                  <a:xfrm>
                    <a:off x="711900" y="3838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8" name="Google Shape;458;p11"/>
                  <p:cNvCxnSpPr/>
                  <p:nvPr/>
                </p:nvCxnSpPr>
                <p:spPr>
                  <a:xfrm>
                    <a:off x="711900" y="4093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59" name="Google Shape;459;p11"/>
                  <p:cNvCxnSpPr/>
                  <p:nvPr/>
                </p:nvCxnSpPr>
                <p:spPr>
                  <a:xfrm>
                    <a:off x="711900" y="4347581"/>
                    <a:ext cx="7717200" cy="0"/>
                  </a:xfrm>
                  <a:prstGeom prst="straightConnector1">
                    <a:avLst/>
                  </a:prstGeom>
                  <a:noFill/>
                  <a:ln w="9525" cap="flat" cmpd="sng">
                    <a:solidFill>
                      <a:schemeClr val="lt2"/>
                    </a:solidFill>
                    <a:prstDash val="solid"/>
                    <a:round/>
                    <a:headEnd type="none" w="med" len="med"/>
                    <a:tailEnd type="none" w="med" len="med"/>
                  </a:ln>
                </p:spPr>
              </p:cxnSp>
            </p:grpSp>
          </p:grpSp>
          <p:grpSp>
            <p:nvGrpSpPr>
              <p:cNvPr id="460" name="Google Shape;460;p11"/>
              <p:cNvGrpSpPr/>
              <p:nvPr/>
            </p:nvGrpSpPr>
            <p:grpSpPr>
              <a:xfrm>
                <a:off x="541300" y="669600"/>
                <a:ext cx="442650" cy="3804300"/>
                <a:chOff x="541300" y="702300"/>
                <a:chExt cx="442650" cy="3804300"/>
              </a:xfrm>
            </p:grpSpPr>
            <p:sp>
              <p:nvSpPr>
                <p:cNvPr id="461" name="Google Shape;461;p11"/>
                <p:cNvSpPr/>
                <p:nvPr/>
              </p:nvSpPr>
              <p:spPr>
                <a:xfrm>
                  <a:off x="794050" y="702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541425" y="766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94050" y="1003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541425" y="1067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94050" y="1304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541425" y="1369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94050" y="1605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541425" y="1670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94050" y="1907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541425" y="1971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94050" y="2208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541425" y="2272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94050" y="2509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541300" y="2573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94050" y="2810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541425" y="2875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94050" y="3111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541425" y="3176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794050" y="3413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41425" y="3477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794050" y="3714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541425" y="3778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794050" y="4015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541425" y="4079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794050" y="4316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p:nvPr/>
              </p:nvSpPr>
              <p:spPr>
                <a:xfrm>
                  <a:off x="541425" y="4381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87" name="Google Shape;487;p11"/>
          <p:cNvSpPr txBox="1">
            <a:spLocks noGrp="1"/>
          </p:cNvSpPr>
          <p:nvPr>
            <p:ph type="title" hasCustomPrompt="1"/>
          </p:nvPr>
        </p:nvSpPr>
        <p:spPr>
          <a:xfrm>
            <a:off x="1360200" y="1508500"/>
            <a:ext cx="6576000" cy="1530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8" name="Google Shape;488;p11"/>
          <p:cNvSpPr txBox="1">
            <a:spLocks noGrp="1"/>
          </p:cNvSpPr>
          <p:nvPr>
            <p:ph type="subTitle" idx="1"/>
          </p:nvPr>
        </p:nvSpPr>
        <p:spPr>
          <a:xfrm>
            <a:off x="2538450" y="3258939"/>
            <a:ext cx="4219500" cy="246600"/>
          </a:xfrm>
          <a:prstGeom prst="rect">
            <a:avLst/>
          </a:prstGeom>
          <a:solidFill>
            <a:schemeClr val="accent1"/>
          </a:solidFill>
          <a:ln w="15240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21315C"/>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489" name="Google Shape;489;p11"/>
          <p:cNvPicPr preferRelativeResize="0"/>
          <p:nvPr/>
        </p:nvPicPr>
        <p:blipFill>
          <a:blip r:embed="rId2">
            <a:alphaModFix/>
          </a:blip>
          <a:stretch>
            <a:fillRect/>
          </a:stretch>
        </p:blipFill>
        <p:spPr>
          <a:xfrm>
            <a:off x="4074775" y="4082913"/>
            <a:ext cx="1146850" cy="4162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grpSp>
        <p:nvGrpSpPr>
          <p:cNvPr id="70" name="Google Shape;70;p3"/>
          <p:cNvGrpSpPr/>
          <p:nvPr/>
        </p:nvGrpSpPr>
        <p:grpSpPr>
          <a:xfrm>
            <a:off x="363625" y="350525"/>
            <a:ext cx="8416750" cy="4442450"/>
            <a:chOff x="541300" y="535050"/>
            <a:chExt cx="7717541" cy="4073400"/>
          </a:xfrm>
        </p:grpSpPr>
        <p:grpSp>
          <p:nvGrpSpPr>
            <p:cNvPr id="71" name="Google Shape;71;p3"/>
            <p:cNvGrpSpPr/>
            <p:nvPr/>
          </p:nvGrpSpPr>
          <p:grpSpPr>
            <a:xfrm>
              <a:off x="714557" y="535050"/>
              <a:ext cx="7544284" cy="4073400"/>
              <a:chOff x="714557" y="535050"/>
              <a:chExt cx="7544284" cy="4073400"/>
            </a:xfrm>
          </p:grpSpPr>
          <p:sp>
            <p:nvSpPr>
              <p:cNvPr id="72" name="Google Shape;72;p3"/>
              <p:cNvSpPr/>
              <p:nvPr/>
            </p:nvSpPr>
            <p:spPr>
              <a:xfrm>
                <a:off x="714741" y="535050"/>
                <a:ext cx="7544100" cy="4073400"/>
              </a:xfrm>
              <a:prstGeom prst="roundRect">
                <a:avLst>
                  <a:gd name="adj" fmla="val 3027"/>
                </a:avLst>
              </a:prstGeom>
              <a:solidFill>
                <a:schemeClr val="dk2"/>
              </a:solidFill>
              <a:ln>
                <a:noFill/>
              </a:ln>
              <a:effectLst>
                <a:outerShdw dist="57150" dir="5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3"/>
              <p:cNvGrpSpPr/>
              <p:nvPr/>
            </p:nvGrpSpPr>
            <p:grpSpPr>
              <a:xfrm>
                <a:off x="714557" y="785967"/>
                <a:ext cx="7544236" cy="3561617"/>
                <a:chOff x="711899" y="785973"/>
                <a:chExt cx="7546500" cy="3561617"/>
              </a:xfrm>
            </p:grpSpPr>
            <p:cxnSp>
              <p:nvCxnSpPr>
                <p:cNvPr id="74" name="Google Shape;74;p3"/>
                <p:cNvCxnSpPr/>
                <p:nvPr/>
              </p:nvCxnSpPr>
              <p:spPr>
                <a:xfrm>
                  <a:off x="711899" y="78597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75;p3"/>
                <p:cNvCxnSpPr/>
                <p:nvPr/>
              </p:nvCxnSpPr>
              <p:spPr>
                <a:xfrm>
                  <a:off x="711899" y="104037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76;p3"/>
                <p:cNvCxnSpPr/>
                <p:nvPr/>
              </p:nvCxnSpPr>
              <p:spPr>
                <a:xfrm>
                  <a:off x="711899" y="129477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77;p3"/>
                <p:cNvCxnSpPr/>
                <p:nvPr/>
              </p:nvCxnSpPr>
              <p:spPr>
                <a:xfrm>
                  <a:off x="711899" y="154917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78" name="Google Shape;78;p3"/>
                <p:cNvCxnSpPr/>
                <p:nvPr/>
              </p:nvCxnSpPr>
              <p:spPr>
                <a:xfrm>
                  <a:off x="711899" y="180357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79" name="Google Shape;79;p3"/>
                <p:cNvCxnSpPr/>
                <p:nvPr/>
              </p:nvCxnSpPr>
              <p:spPr>
                <a:xfrm>
                  <a:off x="711899" y="205797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80" name="Google Shape;80;p3"/>
                <p:cNvCxnSpPr/>
                <p:nvPr/>
              </p:nvCxnSpPr>
              <p:spPr>
                <a:xfrm>
                  <a:off x="711899" y="2312380"/>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81;p3"/>
                <p:cNvCxnSpPr/>
                <p:nvPr/>
              </p:nvCxnSpPr>
              <p:spPr>
                <a:xfrm>
                  <a:off x="711899" y="2566782"/>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82;p3"/>
                <p:cNvCxnSpPr/>
                <p:nvPr/>
              </p:nvCxnSpPr>
              <p:spPr>
                <a:xfrm>
                  <a:off x="711899" y="282118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3"/>
                <p:cNvCxnSpPr/>
                <p:nvPr/>
              </p:nvCxnSpPr>
              <p:spPr>
                <a:xfrm>
                  <a:off x="711899" y="307558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3"/>
                <p:cNvCxnSpPr/>
                <p:nvPr/>
              </p:nvCxnSpPr>
              <p:spPr>
                <a:xfrm>
                  <a:off x="711899" y="332998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3"/>
                <p:cNvCxnSpPr/>
                <p:nvPr/>
              </p:nvCxnSpPr>
              <p:spPr>
                <a:xfrm>
                  <a:off x="711899" y="358438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3"/>
                <p:cNvCxnSpPr/>
                <p:nvPr/>
              </p:nvCxnSpPr>
              <p:spPr>
                <a:xfrm>
                  <a:off x="711899" y="383878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3"/>
                <p:cNvCxnSpPr/>
                <p:nvPr/>
              </p:nvCxnSpPr>
              <p:spPr>
                <a:xfrm>
                  <a:off x="711899" y="409318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3"/>
                <p:cNvCxnSpPr/>
                <p:nvPr/>
              </p:nvCxnSpPr>
              <p:spPr>
                <a:xfrm>
                  <a:off x="711899" y="4347590"/>
                  <a:ext cx="7546500" cy="0"/>
                </a:xfrm>
                <a:prstGeom prst="straightConnector1">
                  <a:avLst/>
                </a:prstGeom>
                <a:noFill/>
                <a:ln w="9525" cap="flat" cmpd="sng">
                  <a:solidFill>
                    <a:schemeClr val="lt2"/>
                  </a:solidFill>
                  <a:prstDash val="solid"/>
                  <a:round/>
                  <a:headEnd type="none" w="med" len="med"/>
                  <a:tailEnd type="none" w="med" len="med"/>
                </a:ln>
              </p:spPr>
            </p:cxnSp>
          </p:grpSp>
        </p:grpSp>
        <p:grpSp>
          <p:nvGrpSpPr>
            <p:cNvPr id="89" name="Google Shape;89;p3"/>
            <p:cNvGrpSpPr/>
            <p:nvPr/>
          </p:nvGrpSpPr>
          <p:grpSpPr>
            <a:xfrm>
              <a:off x="541300" y="669600"/>
              <a:ext cx="442650" cy="3804300"/>
              <a:chOff x="541300" y="702300"/>
              <a:chExt cx="442650" cy="3804300"/>
            </a:xfrm>
          </p:grpSpPr>
          <p:sp>
            <p:nvSpPr>
              <p:cNvPr id="90" name="Google Shape;90;p3"/>
              <p:cNvSpPr/>
              <p:nvPr/>
            </p:nvSpPr>
            <p:spPr>
              <a:xfrm>
                <a:off x="794050" y="702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41425" y="766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794050" y="1003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41425" y="1067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94050" y="1304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41425" y="1369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794050" y="1605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41425" y="1670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94050" y="1907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41425" y="1971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94050" y="2208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41425" y="2272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94050" y="2509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41300" y="2573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94050" y="2810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41425" y="2875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4050" y="3111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41425" y="3176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94050" y="3413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41425" y="3477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794050" y="3714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41425" y="3778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4050" y="4015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41425" y="4079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794050" y="4316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41425" y="4381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 name="Google Shape;116;p3"/>
          <p:cNvSpPr txBox="1">
            <a:spLocks noGrp="1"/>
          </p:cNvSpPr>
          <p:nvPr>
            <p:ph type="title"/>
          </p:nvPr>
        </p:nvSpPr>
        <p:spPr>
          <a:xfrm>
            <a:off x="2994287" y="24816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7" name="Google Shape;117;p3"/>
          <p:cNvSpPr txBox="1">
            <a:spLocks noGrp="1"/>
          </p:cNvSpPr>
          <p:nvPr>
            <p:ph type="title" idx="2" hasCustomPrompt="1"/>
          </p:nvPr>
        </p:nvSpPr>
        <p:spPr>
          <a:xfrm>
            <a:off x="1234513" y="1572600"/>
            <a:ext cx="14781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5300"/>
              <a:buNone/>
              <a:defRPr sz="5300">
                <a:solidFill>
                  <a:schemeClr val="lt1"/>
                </a:solidFill>
              </a:defRPr>
            </a:lvl1pPr>
            <a:lvl2pPr lvl="1" algn="ctr" rtl="0">
              <a:spcBef>
                <a:spcPts val="0"/>
              </a:spcBef>
              <a:spcAft>
                <a:spcPts val="0"/>
              </a:spcAft>
              <a:buClr>
                <a:schemeClr val="lt1"/>
              </a:buClr>
              <a:buSzPts val="5300"/>
              <a:buNone/>
              <a:defRPr sz="5300">
                <a:solidFill>
                  <a:schemeClr val="lt1"/>
                </a:solidFill>
              </a:defRPr>
            </a:lvl2pPr>
            <a:lvl3pPr lvl="2" algn="ctr" rtl="0">
              <a:spcBef>
                <a:spcPts val="0"/>
              </a:spcBef>
              <a:spcAft>
                <a:spcPts val="0"/>
              </a:spcAft>
              <a:buClr>
                <a:schemeClr val="lt1"/>
              </a:buClr>
              <a:buSzPts val="5300"/>
              <a:buNone/>
              <a:defRPr sz="5300">
                <a:solidFill>
                  <a:schemeClr val="lt1"/>
                </a:solidFill>
              </a:defRPr>
            </a:lvl3pPr>
            <a:lvl4pPr lvl="3" algn="ctr" rtl="0">
              <a:spcBef>
                <a:spcPts val="0"/>
              </a:spcBef>
              <a:spcAft>
                <a:spcPts val="0"/>
              </a:spcAft>
              <a:buClr>
                <a:schemeClr val="lt1"/>
              </a:buClr>
              <a:buSzPts val="5300"/>
              <a:buNone/>
              <a:defRPr sz="5300">
                <a:solidFill>
                  <a:schemeClr val="lt1"/>
                </a:solidFill>
              </a:defRPr>
            </a:lvl4pPr>
            <a:lvl5pPr lvl="4" algn="ctr" rtl="0">
              <a:spcBef>
                <a:spcPts val="0"/>
              </a:spcBef>
              <a:spcAft>
                <a:spcPts val="0"/>
              </a:spcAft>
              <a:buClr>
                <a:schemeClr val="lt1"/>
              </a:buClr>
              <a:buSzPts val="5300"/>
              <a:buNone/>
              <a:defRPr sz="5300">
                <a:solidFill>
                  <a:schemeClr val="lt1"/>
                </a:solidFill>
              </a:defRPr>
            </a:lvl5pPr>
            <a:lvl6pPr lvl="5" algn="ctr" rtl="0">
              <a:spcBef>
                <a:spcPts val="0"/>
              </a:spcBef>
              <a:spcAft>
                <a:spcPts val="0"/>
              </a:spcAft>
              <a:buClr>
                <a:schemeClr val="lt1"/>
              </a:buClr>
              <a:buSzPts val="5300"/>
              <a:buNone/>
              <a:defRPr sz="5300">
                <a:solidFill>
                  <a:schemeClr val="lt1"/>
                </a:solidFill>
              </a:defRPr>
            </a:lvl6pPr>
            <a:lvl7pPr lvl="6" algn="ctr" rtl="0">
              <a:spcBef>
                <a:spcPts val="0"/>
              </a:spcBef>
              <a:spcAft>
                <a:spcPts val="0"/>
              </a:spcAft>
              <a:buClr>
                <a:schemeClr val="lt1"/>
              </a:buClr>
              <a:buSzPts val="5300"/>
              <a:buNone/>
              <a:defRPr sz="5300">
                <a:solidFill>
                  <a:schemeClr val="lt1"/>
                </a:solidFill>
              </a:defRPr>
            </a:lvl7pPr>
            <a:lvl8pPr lvl="7" algn="ctr" rtl="0">
              <a:spcBef>
                <a:spcPts val="0"/>
              </a:spcBef>
              <a:spcAft>
                <a:spcPts val="0"/>
              </a:spcAft>
              <a:buClr>
                <a:schemeClr val="lt1"/>
              </a:buClr>
              <a:buSzPts val="5300"/>
              <a:buNone/>
              <a:defRPr sz="5300">
                <a:solidFill>
                  <a:schemeClr val="lt1"/>
                </a:solidFill>
              </a:defRPr>
            </a:lvl8pPr>
            <a:lvl9pPr lvl="8" algn="ctr" rtl="0">
              <a:spcBef>
                <a:spcPts val="0"/>
              </a:spcBef>
              <a:spcAft>
                <a:spcPts val="0"/>
              </a:spcAft>
              <a:buClr>
                <a:schemeClr val="lt1"/>
              </a:buClr>
              <a:buSzPts val="5300"/>
              <a:buNone/>
              <a:defRPr sz="5300">
                <a:solidFill>
                  <a:schemeClr val="lt1"/>
                </a:solidFill>
              </a:defRPr>
            </a:lvl9pPr>
          </a:lstStyle>
          <a:p>
            <a:r>
              <a:t>xx%</a:t>
            </a:r>
          </a:p>
        </p:txBody>
      </p:sp>
      <p:sp>
        <p:nvSpPr>
          <p:cNvPr id="118" name="Google Shape;118;p3"/>
          <p:cNvSpPr txBox="1">
            <a:spLocks noGrp="1"/>
          </p:cNvSpPr>
          <p:nvPr>
            <p:ph type="subTitle" idx="1"/>
          </p:nvPr>
        </p:nvSpPr>
        <p:spPr>
          <a:xfrm>
            <a:off x="2994278" y="3547564"/>
            <a:ext cx="4219500" cy="246600"/>
          </a:xfrm>
          <a:prstGeom prst="rect">
            <a:avLst/>
          </a:prstGeom>
          <a:solidFill>
            <a:schemeClr val="accent1"/>
          </a:solid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rgbClr val="21315C"/>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9"/>
        <p:cNvGrpSpPr/>
        <p:nvPr/>
      </p:nvGrpSpPr>
      <p:grpSpPr>
        <a:xfrm>
          <a:off x="0" y="0"/>
          <a:ext cx="0" cy="0"/>
          <a:chOff x="0" y="0"/>
          <a:chExt cx="0" cy="0"/>
        </a:xfrm>
      </p:grpSpPr>
      <p:grpSp>
        <p:nvGrpSpPr>
          <p:cNvPr id="120" name="Google Shape;120;p4"/>
          <p:cNvGrpSpPr/>
          <p:nvPr/>
        </p:nvGrpSpPr>
        <p:grpSpPr>
          <a:xfrm>
            <a:off x="363625" y="350525"/>
            <a:ext cx="8416750" cy="4442450"/>
            <a:chOff x="541300" y="535050"/>
            <a:chExt cx="7717541" cy="4073400"/>
          </a:xfrm>
        </p:grpSpPr>
        <p:grpSp>
          <p:nvGrpSpPr>
            <p:cNvPr id="121" name="Google Shape;121;p4"/>
            <p:cNvGrpSpPr/>
            <p:nvPr/>
          </p:nvGrpSpPr>
          <p:grpSpPr>
            <a:xfrm>
              <a:off x="714557" y="535050"/>
              <a:ext cx="7544284" cy="4073400"/>
              <a:chOff x="714557" y="535050"/>
              <a:chExt cx="7544284" cy="4073400"/>
            </a:xfrm>
          </p:grpSpPr>
          <p:sp>
            <p:nvSpPr>
              <p:cNvPr id="122" name="Google Shape;122;p4"/>
              <p:cNvSpPr/>
              <p:nvPr/>
            </p:nvSpPr>
            <p:spPr>
              <a:xfrm>
                <a:off x="714741" y="535050"/>
                <a:ext cx="7544100" cy="4073400"/>
              </a:xfrm>
              <a:prstGeom prst="roundRect">
                <a:avLst>
                  <a:gd name="adj" fmla="val 3027"/>
                </a:avLst>
              </a:prstGeom>
              <a:solidFill>
                <a:schemeClr val="dk2"/>
              </a:solidFill>
              <a:ln>
                <a:noFill/>
              </a:ln>
              <a:effectLst>
                <a:outerShdw dist="57150" dir="5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4"/>
              <p:cNvGrpSpPr/>
              <p:nvPr/>
            </p:nvGrpSpPr>
            <p:grpSpPr>
              <a:xfrm>
                <a:off x="714557" y="785967"/>
                <a:ext cx="7544236" cy="3561617"/>
                <a:chOff x="711899" y="785973"/>
                <a:chExt cx="7546500" cy="3561617"/>
              </a:xfrm>
            </p:grpSpPr>
            <p:cxnSp>
              <p:nvCxnSpPr>
                <p:cNvPr id="124" name="Google Shape;124;p4"/>
                <p:cNvCxnSpPr/>
                <p:nvPr/>
              </p:nvCxnSpPr>
              <p:spPr>
                <a:xfrm>
                  <a:off x="711899" y="78597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25" name="Google Shape;125;p4"/>
                <p:cNvCxnSpPr/>
                <p:nvPr/>
              </p:nvCxnSpPr>
              <p:spPr>
                <a:xfrm>
                  <a:off x="711899" y="104037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26" name="Google Shape;126;p4"/>
                <p:cNvCxnSpPr/>
                <p:nvPr/>
              </p:nvCxnSpPr>
              <p:spPr>
                <a:xfrm>
                  <a:off x="711899" y="129477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27" name="Google Shape;127;p4"/>
                <p:cNvCxnSpPr/>
                <p:nvPr/>
              </p:nvCxnSpPr>
              <p:spPr>
                <a:xfrm>
                  <a:off x="711899" y="154917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28" name="Google Shape;128;p4"/>
                <p:cNvCxnSpPr/>
                <p:nvPr/>
              </p:nvCxnSpPr>
              <p:spPr>
                <a:xfrm>
                  <a:off x="711899" y="180357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29" name="Google Shape;129;p4"/>
                <p:cNvCxnSpPr/>
                <p:nvPr/>
              </p:nvCxnSpPr>
              <p:spPr>
                <a:xfrm>
                  <a:off x="711899" y="205797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30" name="Google Shape;130;p4"/>
                <p:cNvCxnSpPr/>
                <p:nvPr/>
              </p:nvCxnSpPr>
              <p:spPr>
                <a:xfrm>
                  <a:off x="711899" y="2312380"/>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31" name="Google Shape;131;p4"/>
                <p:cNvCxnSpPr/>
                <p:nvPr/>
              </p:nvCxnSpPr>
              <p:spPr>
                <a:xfrm>
                  <a:off x="711899" y="2566782"/>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32" name="Google Shape;132;p4"/>
                <p:cNvCxnSpPr/>
                <p:nvPr/>
              </p:nvCxnSpPr>
              <p:spPr>
                <a:xfrm>
                  <a:off x="711899" y="282118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33" name="Google Shape;133;p4"/>
                <p:cNvCxnSpPr/>
                <p:nvPr/>
              </p:nvCxnSpPr>
              <p:spPr>
                <a:xfrm>
                  <a:off x="711899" y="307558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34" name="Google Shape;134;p4"/>
                <p:cNvCxnSpPr/>
                <p:nvPr/>
              </p:nvCxnSpPr>
              <p:spPr>
                <a:xfrm>
                  <a:off x="711899" y="332998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35" name="Google Shape;135;p4"/>
                <p:cNvCxnSpPr/>
                <p:nvPr/>
              </p:nvCxnSpPr>
              <p:spPr>
                <a:xfrm>
                  <a:off x="711899" y="358438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36" name="Google Shape;136;p4"/>
                <p:cNvCxnSpPr/>
                <p:nvPr/>
              </p:nvCxnSpPr>
              <p:spPr>
                <a:xfrm>
                  <a:off x="711899" y="383878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37" name="Google Shape;137;p4"/>
                <p:cNvCxnSpPr/>
                <p:nvPr/>
              </p:nvCxnSpPr>
              <p:spPr>
                <a:xfrm>
                  <a:off x="711899" y="409318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38" name="Google Shape;138;p4"/>
                <p:cNvCxnSpPr/>
                <p:nvPr/>
              </p:nvCxnSpPr>
              <p:spPr>
                <a:xfrm>
                  <a:off x="711899" y="4347590"/>
                  <a:ext cx="7546500" cy="0"/>
                </a:xfrm>
                <a:prstGeom prst="straightConnector1">
                  <a:avLst/>
                </a:prstGeom>
                <a:noFill/>
                <a:ln w="9525" cap="flat" cmpd="sng">
                  <a:solidFill>
                    <a:schemeClr val="lt2"/>
                  </a:solidFill>
                  <a:prstDash val="solid"/>
                  <a:round/>
                  <a:headEnd type="none" w="med" len="med"/>
                  <a:tailEnd type="none" w="med" len="med"/>
                </a:ln>
              </p:spPr>
            </p:cxnSp>
          </p:grpSp>
        </p:grpSp>
        <p:grpSp>
          <p:nvGrpSpPr>
            <p:cNvPr id="139" name="Google Shape;139;p4"/>
            <p:cNvGrpSpPr/>
            <p:nvPr/>
          </p:nvGrpSpPr>
          <p:grpSpPr>
            <a:xfrm>
              <a:off x="541300" y="669600"/>
              <a:ext cx="442650" cy="3804300"/>
              <a:chOff x="541300" y="702300"/>
              <a:chExt cx="442650" cy="3804300"/>
            </a:xfrm>
          </p:grpSpPr>
          <p:sp>
            <p:nvSpPr>
              <p:cNvPr id="140" name="Google Shape;140;p4"/>
              <p:cNvSpPr/>
              <p:nvPr/>
            </p:nvSpPr>
            <p:spPr>
              <a:xfrm>
                <a:off x="794050" y="702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41425" y="766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794050" y="1003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541425" y="1067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794050" y="1304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41425" y="1369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94050" y="1605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41425" y="1670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794050" y="1907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541425" y="1971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94050" y="2208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541425" y="2272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794050" y="2509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541300" y="2573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794050" y="2810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41425" y="2875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794050" y="3111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541425" y="3176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94050" y="3413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41425" y="3477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794050" y="3714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541425" y="3778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794050" y="4015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41425" y="4079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94050" y="4316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541425" y="4381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6" name="Google Shape;166;p4"/>
          <p:cNvSpPr txBox="1">
            <a:spLocks noGrp="1"/>
          </p:cNvSpPr>
          <p:nvPr>
            <p:ph type="body" idx="1"/>
          </p:nvPr>
        </p:nvSpPr>
        <p:spPr>
          <a:xfrm>
            <a:off x="865625" y="1215750"/>
            <a:ext cx="7565100" cy="3388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15000"/>
              </a:lnSpc>
              <a:spcBef>
                <a:spcPts val="0"/>
              </a:spcBef>
              <a:spcAft>
                <a:spcPts val="0"/>
              </a:spcAft>
              <a:buSzPts val="1400"/>
              <a:buFont typeface="Nunito Light"/>
              <a:buChar char="○"/>
              <a:defRPr/>
            </a:lvl2pPr>
            <a:lvl3pPr marL="1371600" lvl="2" indent="-317500" rtl="0">
              <a:lnSpc>
                <a:spcPct val="115000"/>
              </a:lnSpc>
              <a:spcBef>
                <a:spcPts val="0"/>
              </a:spcBef>
              <a:spcAft>
                <a:spcPts val="0"/>
              </a:spcAft>
              <a:buSzPts val="1400"/>
              <a:buFont typeface="Nunito Light"/>
              <a:buChar char="■"/>
              <a:defRPr/>
            </a:lvl3pPr>
            <a:lvl4pPr marL="1828800" lvl="3" indent="-317500" rtl="0">
              <a:lnSpc>
                <a:spcPct val="115000"/>
              </a:lnSpc>
              <a:spcBef>
                <a:spcPts val="0"/>
              </a:spcBef>
              <a:spcAft>
                <a:spcPts val="0"/>
              </a:spcAft>
              <a:buSzPts val="14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7500" rtl="0">
              <a:lnSpc>
                <a:spcPct val="115000"/>
              </a:lnSpc>
              <a:spcBef>
                <a:spcPts val="0"/>
              </a:spcBef>
              <a:spcAft>
                <a:spcPts val="0"/>
              </a:spcAft>
              <a:buSzPts val="1400"/>
              <a:buFont typeface="Nunito Light"/>
              <a:buChar char="●"/>
              <a:defRPr/>
            </a:lvl7pPr>
            <a:lvl8pPr marL="3657600" lvl="7" indent="-317500" rtl="0">
              <a:lnSpc>
                <a:spcPct val="115000"/>
              </a:lnSpc>
              <a:spcBef>
                <a:spcPts val="0"/>
              </a:spcBef>
              <a:spcAft>
                <a:spcPts val="0"/>
              </a:spcAft>
              <a:buSzPts val="1400"/>
              <a:buFont typeface="Nunito Light"/>
              <a:buChar char="○"/>
              <a:defRPr/>
            </a:lvl8pPr>
            <a:lvl9pPr marL="4114800" lvl="8" indent="-317500" rtl="0">
              <a:lnSpc>
                <a:spcPct val="115000"/>
              </a:lnSpc>
              <a:spcBef>
                <a:spcPts val="0"/>
              </a:spcBef>
              <a:spcAft>
                <a:spcPts val="0"/>
              </a:spcAft>
              <a:buSzPts val="1400"/>
              <a:buFont typeface="Nunito Light"/>
              <a:buChar char="■"/>
              <a:defRPr/>
            </a:lvl9pPr>
          </a:lstStyle>
          <a:p>
            <a:endParaRPr/>
          </a:p>
        </p:txBody>
      </p:sp>
      <p:sp>
        <p:nvSpPr>
          <p:cNvPr id="167" name="Google Shape;167;p4"/>
          <p:cNvSpPr txBox="1">
            <a:spLocks noGrp="1"/>
          </p:cNvSpPr>
          <p:nvPr>
            <p:ph type="title"/>
          </p:nvPr>
        </p:nvSpPr>
        <p:spPr>
          <a:xfrm>
            <a:off x="865764" y="717900"/>
            <a:ext cx="7565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8"/>
        <p:cNvGrpSpPr/>
        <p:nvPr/>
      </p:nvGrpSpPr>
      <p:grpSpPr>
        <a:xfrm>
          <a:off x="0" y="0"/>
          <a:ext cx="0" cy="0"/>
          <a:chOff x="0" y="0"/>
          <a:chExt cx="0" cy="0"/>
        </a:xfrm>
      </p:grpSpPr>
      <p:grpSp>
        <p:nvGrpSpPr>
          <p:cNvPr id="169" name="Google Shape;169;p5"/>
          <p:cNvGrpSpPr/>
          <p:nvPr/>
        </p:nvGrpSpPr>
        <p:grpSpPr>
          <a:xfrm>
            <a:off x="363625" y="350525"/>
            <a:ext cx="8416750" cy="4442450"/>
            <a:chOff x="541300" y="535050"/>
            <a:chExt cx="7717541" cy="4073400"/>
          </a:xfrm>
        </p:grpSpPr>
        <p:grpSp>
          <p:nvGrpSpPr>
            <p:cNvPr id="170" name="Google Shape;170;p5"/>
            <p:cNvGrpSpPr/>
            <p:nvPr/>
          </p:nvGrpSpPr>
          <p:grpSpPr>
            <a:xfrm>
              <a:off x="714557" y="535050"/>
              <a:ext cx="7544284" cy="4073400"/>
              <a:chOff x="714557" y="535050"/>
              <a:chExt cx="7544284" cy="4073400"/>
            </a:xfrm>
          </p:grpSpPr>
          <p:sp>
            <p:nvSpPr>
              <p:cNvPr id="171" name="Google Shape;171;p5"/>
              <p:cNvSpPr/>
              <p:nvPr/>
            </p:nvSpPr>
            <p:spPr>
              <a:xfrm>
                <a:off x="714741" y="535050"/>
                <a:ext cx="7544100" cy="4073400"/>
              </a:xfrm>
              <a:prstGeom prst="roundRect">
                <a:avLst>
                  <a:gd name="adj" fmla="val 3027"/>
                </a:avLst>
              </a:prstGeom>
              <a:solidFill>
                <a:schemeClr val="dk2"/>
              </a:solidFill>
              <a:ln>
                <a:noFill/>
              </a:ln>
              <a:effectLst>
                <a:outerShdw dist="57150" dir="5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5"/>
              <p:cNvGrpSpPr/>
              <p:nvPr/>
            </p:nvGrpSpPr>
            <p:grpSpPr>
              <a:xfrm>
                <a:off x="714557" y="785967"/>
                <a:ext cx="7544236" cy="3561617"/>
                <a:chOff x="711899" y="785973"/>
                <a:chExt cx="7546500" cy="3561617"/>
              </a:xfrm>
            </p:grpSpPr>
            <p:cxnSp>
              <p:nvCxnSpPr>
                <p:cNvPr id="173" name="Google Shape;173;p5"/>
                <p:cNvCxnSpPr/>
                <p:nvPr/>
              </p:nvCxnSpPr>
              <p:spPr>
                <a:xfrm>
                  <a:off x="711899" y="78597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74" name="Google Shape;174;p5"/>
                <p:cNvCxnSpPr/>
                <p:nvPr/>
              </p:nvCxnSpPr>
              <p:spPr>
                <a:xfrm>
                  <a:off x="711899" y="104037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75" name="Google Shape;175;p5"/>
                <p:cNvCxnSpPr/>
                <p:nvPr/>
              </p:nvCxnSpPr>
              <p:spPr>
                <a:xfrm>
                  <a:off x="711899" y="129477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76" name="Google Shape;176;p5"/>
                <p:cNvCxnSpPr/>
                <p:nvPr/>
              </p:nvCxnSpPr>
              <p:spPr>
                <a:xfrm>
                  <a:off x="711899" y="154917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77" name="Google Shape;177;p5"/>
                <p:cNvCxnSpPr/>
                <p:nvPr/>
              </p:nvCxnSpPr>
              <p:spPr>
                <a:xfrm>
                  <a:off x="711899" y="180357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78" name="Google Shape;178;p5"/>
                <p:cNvCxnSpPr/>
                <p:nvPr/>
              </p:nvCxnSpPr>
              <p:spPr>
                <a:xfrm>
                  <a:off x="711899" y="205797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79" name="Google Shape;179;p5"/>
                <p:cNvCxnSpPr/>
                <p:nvPr/>
              </p:nvCxnSpPr>
              <p:spPr>
                <a:xfrm>
                  <a:off x="711899" y="2312380"/>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80" name="Google Shape;180;p5"/>
                <p:cNvCxnSpPr/>
                <p:nvPr/>
              </p:nvCxnSpPr>
              <p:spPr>
                <a:xfrm>
                  <a:off x="711899" y="2566782"/>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81" name="Google Shape;181;p5"/>
                <p:cNvCxnSpPr/>
                <p:nvPr/>
              </p:nvCxnSpPr>
              <p:spPr>
                <a:xfrm>
                  <a:off x="711899" y="282118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82" name="Google Shape;182;p5"/>
                <p:cNvCxnSpPr/>
                <p:nvPr/>
              </p:nvCxnSpPr>
              <p:spPr>
                <a:xfrm>
                  <a:off x="711899" y="307558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83" name="Google Shape;183;p5"/>
                <p:cNvCxnSpPr/>
                <p:nvPr/>
              </p:nvCxnSpPr>
              <p:spPr>
                <a:xfrm>
                  <a:off x="711899" y="332998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84" name="Google Shape;184;p5"/>
                <p:cNvCxnSpPr/>
                <p:nvPr/>
              </p:nvCxnSpPr>
              <p:spPr>
                <a:xfrm>
                  <a:off x="711899" y="358438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85" name="Google Shape;185;p5"/>
                <p:cNvCxnSpPr/>
                <p:nvPr/>
              </p:nvCxnSpPr>
              <p:spPr>
                <a:xfrm>
                  <a:off x="711899" y="383878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86" name="Google Shape;186;p5"/>
                <p:cNvCxnSpPr/>
                <p:nvPr/>
              </p:nvCxnSpPr>
              <p:spPr>
                <a:xfrm>
                  <a:off x="711899" y="409318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187" name="Google Shape;187;p5"/>
                <p:cNvCxnSpPr/>
                <p:nvPr/>
              </p:nvCxnSpPr>
              <p:spPr>
                <a:xfrm>
                  <a:off x="711899" y="4347590"/>
                  <a:ext cx="7546500" cy="0"/>
                </a:xfrm>
                <a:prstGeom prst="straightConnector1">
                  <a:avLst/>
                </a:prstGeom>
                <a:noFill/>
                <a:ln w="9525" cap="flat" cmpd="sng">
                  <a:solidFill>
                    <a:schemeClr val="lt2"/>
                  </a:solidFill>
                  <a:prstDash val="solid"/>
                  <a:round/>
                  <a:headEnd type="none" w="med" len="med"/>
                  <a:tailEnd type="none" w="med" len="med"/>
                </a:ln>
              </p:spPr>
            </p:cxnSp>
          </p:grpSp>
        </p:grpSp>
        <p:grpSp>
          <p:nvGrpSpPr>
            <p:cNvPr id="188" name="Google Shape;188;p5"/>
            <p:cNvGrpSpPr/>
            <p:nvPr/>
          </p:nvGrpSpPr>
          <p:grpSpPr>
            <a:xfrm>
              <a:off x="541300" y="669600"/>
              <a:ext cx="442650" cy="3804300"/>
              <a:chOff x="541300" y="702300"/>
              <a:chExt cx="442650" cy="3804300"/>
            </a:xfrm>
          </p:grpSpPr>
          <p:sp>
            <p:nvSpPr>
              <p:cNvPr id="189" name="Google Shape;189;p5"/>
              <p:cNvSpPr/>
              <p:nvPr/>
            </p:nvSpPr>
            <p:spPr>
              <a:xfrm>
                <a:off x="794050" y="702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541425" y="766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050" y="1003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541425" y="1067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94050" y="1304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541425" y="1369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94050" y="1605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541425" y="1670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794050" y="1907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541425" y="1971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794050" y="2208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541425" y="2272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794050" y="2509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541300" y="2573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794050" y="2810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541425" y="2875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794050" y="3111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541425" y="3176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794050" y="3413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541425" y="3477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794050" y="3714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541425" y="3778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94050" y="4015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541425" y="4079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94050" y="4316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541425" y="4381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5" name="Google Shape;215;p5"/>
          <p:cNvSpPr txBox="1">
            <a:spLocks noGrp="1"/>
          </p:cNvSpPr>
          <p:nvPr>
            <p:ph type="subTitle" idx="1"/>
          </p:nvPr>
        </p:nvSpPr>
        <p:spPr>
          <a:xfrm>
            <a:off x="5131391" y="2694350"/>
            <a:ext cx="2505600" cy="18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5"/>
          <p:cNvSpPr txBox="1">
            <a:spLocks noGrp="1"/>
          </p:cNvSpPr>
          <p:nvPr>
            <p:ph type="subTitle" idx="2"/>
          </p:nvPr>
        </p:nvSpPr>
        <p:spPr>
          <a:xfrm>
            <a:off x="1659400" y="2694350"/>
            <a:ext cx="2505600" cy="18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5"/>
          <p:cNvSpPr txBox="1">
            <a:spLocks noGrp="1"/>
          </p:cNvSpPr>
          <p:nvPr>
            <p:ph type="subTitle" idx="3"/>
          </p:nvPr>
        </p:nvSpPr>
        <p:spPr>
          <a:xfrm>
            <a:off x="5131386" y="23863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1"/>
                </a:solidFill>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218" name="Google Shape;218;p5"/>
          <p:cNvSpPr txBox="1">
            <a:spLocks noGrp="1"/>
          </p:cNvSpPr>
          <p:nvPr>
            <p:ph type="subTitle" idx="4"/>
          </p:nvPr>
        </p:nvSpPr>
        <p:spPr>
          <a:xfrm>
            <a:off x="1659411" y="23863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1"/>
                </a:solidFill>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pic>
        <p:nvPicPr>
          <p:cNvPr id="219" name="Google Shape;219;p5"/>
          <p:cNvPicPr preferRelativeResize="0"/>
          <p:nvPr/>
        </p:nvPicPr>
        <p:blipFill>
          <a:blip r:embed="rId2">
            <a:alphaModFix/>
          </a:blip>
          <a:stretch>
            <a:fillRect/>
          </a:stretch>
        </p:blipFill>
        <p:spPr>
          <a:xfrm>
            <a:off x="4252825" y="4307586"/>
            <a:ext cx="790750" cy="287025"/>
          </a:xfrm>
          <a:prstGeom prst="rect">
            <a:avLst/>
          </a:prstGeom>
          <a:noFill/>
          <a:ln>
            <a:noFill/>
          </a:ln>
        </p:spPr>
      </p:pic>
      <p:sp>
        <p:nvSpPr>
          <p:cNvPr id="220" name="Google Shape;220;p5"/>
          <p:cNvSpPr txBox="1">
            <a:spLocks noGrp="1"/>
          </p:cNvSpPr>
          <p:nvPr>
            <p:ph type="title"/>
          </p:nvPr>
        </p:nvSpPr>
        <p:spPr>
          <a:xfrm>
            <a:off x="865764" y="717900"/>
            <a:ext cx="7565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1"/>
        <p:cNvGrpSpPr/>
        <p:nvPr/>
      </p:nvGrpSpPr>
      <p:grpSpPr>
        <a:xfrm>
          <a:off x="0" y="0"/>
          <a:ext cx="0" cy="0"/>
          <a:chOff x="0" y="0"/>
          <a:chExt cx="0" cy="0"/>
        </a:xfrm>
      </p:grpSpPr>
      <p:grpSp>
        <p:nvGrpSpPr>
          <p:cNvPr id="222" name="Google Shape;222;p6"/>
          <p:cNvGrpSpPr/>
          <p:nvPr/>
        </p:nvGrpSpPr>
        <p:grpSpPr>
          <a:xfrm>
            <a:off x="-856669" y="-2205433"/>
            <a:ext cx="12930744" cy="9814883"/>
            <a:chOff x="-856669" y="-2205433"/>
            <a:chExt cx="12930744" cy="9814883"/>
          </a:xfrm>
        </p:grpSpPr>
        <p:sp>
          <p:nvSpPr>
            <p:cNvPr id="223" name="Google Shape;223;p6"/>
            <p:cNvSpPr/>
            <p:nvPr/>
          </p:nvSpPr>
          <p:spPr>
            <a:xfrm rot="7701264">
              <a:off x="5249072" y="2049247"/>
              <a:ext cx="6662651" cy="363813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rot="-5400000">
              <a:off x="7181525" y="2390886"/>
              <a:ext cx="1993760" cy="4203697"/>
            </a:xfrm>
            <a:custGeom>
              <a:avLst/>
              <a:gdLst/>
              <a:ahLst/>
              <a:cxnLst/>
              <a:rect l="l" t="t" r="r" b="b"/>
              <a:pathLst>
                <a:path w="101065" h="102692" extrusionOk="0">
                  <a:moveTo>
                    <a:pt x="0" y="8445"/>
                  </a:moveTo>
                  <a:cubicBezTo>
                    <a:pt x="3101" y="5344"/>
                    <a:pt x="6127" y="1284"/>
                    <a:pt x="10427" y="424"/>
                  </a:cubicBezTo>
                  <a:cubicBezTo>
                    <a:pt x="17073" y="-905"/>
                    <a:pt x="27131" y="1615"/>
                    <a:pt x="29277" y="8044"/>
                  </a:cubicBezTo>
                  <a:cubicBezTo>
                    <a:pt x="35224" y="25862"/>
                    <a:pt x="12730" y="49523"/>
                    <a:pt x="24464" y="64191"/>
                  </a:cubicBezTo>
                  <a:cubicBezTo>
                    <a:pt x="29720" y="70761"/>
                    <a:pt x="40155" y="70974"/>
                    <a:pt x="48527" y="71811"/>
                  </a:cubicBezTo>
                  <a:cubicBezTo>
                    <a:pt x="56992" y="72658"/>
                    <a:pt x="65401" y="74023"/>
                    <a:pt x="73793" y="75421"/>
                  </a:cubicBezTo>
                  <a:cubicBezTo>
                    <a:pt x="81991" y="76787"/>
                    <a:pt x="90375" y="80372"/>
                    <a:pt x="96252" y="86249"/>
                  </a:cubicBezTo>
                  <a:cubicBezTo>
                    <a:pt x="100290" y="90287"/>
                    <a:pt x="101065" y="96981"/>
                    <a:pt x="101065" y="102692"/>
                  </a:cubicBezTo>
                </a:path>
              </a:pathLst>
            </a:custGeom>
            <a:noFill/>
            <a:ln w="19050" cap="flat" cmpd="sng">
              <a:solidFill>
                <a:schemeClr val="dk2"/>
              </a:solidFill>
              <a:prstDash val="dot"/>
              <a:round/>
              <a:headEnd type="none" w="med" len="med"/>
              <a:tailEnd type="none" w="med" len="med"/>
            </a:ln>
          </p:spPr>
        </p:sp>
        <p:sp>
          <p:nvSpPr>
            <p:cNvPr id="225" name="Google Shape;225;p6"/>
            <p:cNvSpPr/>
            <p:nvPr/>
          </p:nvSpPr>
          <p:spPr>
            <a:xfrm>
              <a:off x="6527888" y="-132496"/>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7700968" y="-451150"/>
              <a:ext cx="2074375" cy="2105525"/>
            </a:xfrm>
            <a:custGeom>
              <a:avLst/>
              <a:gdLst/>
              <a:ahLst/>
              <a:cxnLst/>
              <a:rect l="l" t="t" r="r" b="b"/>
              <a:pathLst>
                <a:path w="82975" h="84221" extrusionOk="0">
                  <a:moveTo>
                    <a:pt x="16400" y="0"/>
                  </a:moveTo>
                  <a:cubicBezTo>
                    <a:pt x="13613" y="1858"/>
                    <a:pt x="9722" y="2238"/>
                    <a:pt x="7577" y="4812"/>
                  </a:cubicBezTo>
                  <a:cubicBezTo>
                    <a:pt x="2004" y="11499"/>
                    <a:pt x="-3390" y="24323"/>
                    <a:pt x="2764" y="30480"/>
                  </a:cubicBezTo>
                  <a:cubicBezTo>
                    <a:pt x="15291" y="43015"/>
                    <a:pt x="41167" y="33189"/>
                    <a:pt x="53698" y="45720"/>
                  </a:cubicBezTo>
                  <a:cubicBezTo>
                    <a:pt x="59982" y="52004"/>
                    <a:pt x="61167" y="61963"/>
                    <a:pt x="63323" y="70585"/>
                  </a:cubicBezTo>
                  <a:cubicBezTo>
                    <a:pt x="65257" y="78320"/>
                    <a:pt x="75002" y="84221"/>
                    <a:pt x="82975" y="84221"/>
                  </a:cubicBezTo>
                </a:path>
              </a:pathLst>
            </a:custGeom>
            <a:noFill/>
            <a:ln w="19050" cap="flat" cmpd="sng">
              <a:solidFill>
                <a:schemeClr val="dk2"/>
              </a:solidFill>
              <a:prstDash val="dot"/>
              <a:round/>
              <a:headEnd type="none" w="med" len="med"/>
              <a:tailEnd type="none" w="med" len="med"/>
            </a:ln>
          </p:spPr>
        </p:sp>
        <p:sp>
          <p:nvSpPr>
            <p:cNvPr id="227" name="Google Shape;227;p6"/>
            <p:cNvSpPr/>
            <p:nvPr/>
          </p:nvSpPr>
          <p:spPr>
            <a:xfrm>
              <a:off x="-208712" y="-66137"/>
              <a:ext cx="2897600" cy="1917000"/>
            </a:xfrm>
            <a:custGeom>
              <a:avLst/>
              <a:gdLst/>
              <a:ahLst/>
              <a:cxnLst/>
              <a:rect l="l" t="t" r="r" b="b"/>
              <a:pathLst>
                <a:path w="115904" h="76680" extrusionOk="0">
                  <a:moveTo>
                    <a:pt x="0" y="76680"/>
                  </a:moveTo>
                  <a:cubicBezTo>
                    <a:pt x="3467" y="69743"/>
                    <a:pt x="7325" y="62338"/>
                    <a:pt x="13636" y="57830"/>
                  </a:cubicBezTo>
                  <a:cubicBezTo>
                    <a:pt x="25411" y="49420"/>
                    <a:pt x="42403" y="52270"/>
                    <a:pt x="55345" y="45799"/>
                  </a:cubicBezTo>
                  <a:cubicBezTo>
                    <a:pt x="60419" y="43262"/>
                    <a:pt x="62432" y="36836"/>
                    <a:pt x="64970" y="31762"/>
                  </a:cubicBezTo>
                  <a:cubicBezTo>
                    <a:pt x="69300" y="23105"/>
                    <a:pt x="73768" y="14142"/>
                    <a:pt x="80612" y="7298"/>
                  </a:cubicBezTo>
                  <a:cubicBezTo>
                    <a:pt x="89103" y="-1193"/>
                    <a:pt x="103896" y="79"/>
                    <a:pt x="115904" y="79"/>
                  </a:cubicBezTo>
                </a:path>
              </a:pathLst>
            </a:custGeom>
            <a:noFill/>
            <a:ln w="19050" cap="flat" cmpd="sng">
              <a:solidFill>
                <a:schemeClr val="dk2"/>
              </a:solidFill>
              <a:prstDash val="dot"/>
              <a:round/>
              <a:headEnd type="none" w="med" len="med"/>
              <a:tailEnd type="none" w="med" len="med"/>
            </a:ln>
          </p:spPr>
        </p:sp>
        <p:sp>
          <p:nvSpPr>
            <p:cNvPr id="228" name="Google Shape;228;p6"/>
            <p:cNvSpPr/>
            <p:nvPr/>
          </p:nvSpPr>
          <p:spPr>
            <a:xfrm rot="8472112" flipH="1">
              <a:off x="-841112" y="-1081950"/>
              <a:ext cx="4062185" cy="135214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rot="9656390" flipH="1">
              <a:off x="-753184" y="-435695"/>
              <a:ext cx="2087048" cy="98416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6"/>
          <p:cNvGrpSpPr/>
          <p:nvPr/>
        </p:nvGrpSpPr>
        <p:grpSpPr>
          <a:xfrm>
            <a:off x="363625" y="350525"/>
            <a:ext cx="8416750" cy="4442450"/>
            <a:chOff x="541300" y="535050"/>
            <a:chExt cx="7717541" cy="4073400"/>
          </a:xfrm>
        </p:grpSpPr>
        <p:grpSp>
          <p:nvGrpSpPr>
            <p:cNvPr id="231" name="Google Shape;231;p6"/>
            <p:cNvGrpSpPr/>
            <p:nvPr/>
          </p:nvGrpSpPr>
          <p:grpSpPr>
            <a:xfrm>
              <a:off x="714557" y="535050"/>
              <a:ext cx="7544284" cy="4073400"/>
              <a:chOff x="714557" y="535050"/>
              <a:chExt cx="7544284" cy="4073400"/>
            </a:xfrm>
          </p:grpSpPr>
          <p:sp>
            <p:nvSpPr>
              <p:cNvPr id="232" name="Google Shape;232;p6"/>
              <p:cNvSpPr/>
              <p:nvPr/>
            </p:nvSpPr>
            <p:spPr>
              <a:xfrm>
                <a:off x="714741" y="535050"/>
                <a:ext cx="7544100" cy="4073400"/>
              </a:xfrm>
              <a:prstGeom prst="roundRect">
                <a:avLst>
                  <a:gd name="adj" fmla="val 3027"/>
                </a:avLst>
              </a:prstGeom>
              <a:solidFill>
                <a:schemeClr val="dk2"/>
              </a:solidFill>
              <a:ln>
                <a:noFill/>
              </a:ln>
              <a:effectLst>
                <a:outerShdw dist="57150" dir="5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6"/>
              <p:cNvGrpSpPr/>
              <p:nvPr/>
            </p:nvGrpSpPr>
            <p:grpSpPr>
              <a:xfrm>
                <a:off x="714557" y="785967"/>
                <a:ext cx="7544236" cy="3561617"/>
                <a:chOff x="711899" y="785973"/>
                <a:chExt cx="7546500" cy="3561617"/>
              </a:xfrm>
            </p:grpSpPr>
            <p:cxnSp>
              <p:nvCxnSpPr>
                <p:cNvPr id="234" name="Google Shape;234;p6"/>
                <p:cNvCxnSpPr/>
                <p:nvPr/>
              </p:nvCxnSpPr>
              <p:spPr>
                <a:xfrm>
                  <a:off x="711899" y="78597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35" name="Google Shape;235;p6"/>
                <p:cNvCxnSpPr/>
                <p:nvPr/>
              </p:nvCxnSpPr>
              <p:spPr>
                <a:xfrm>
                  <a:off x="711899" y="104037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36" name="Google Shape;236;p6"/>
                <p:cNvCxnSpPr/>
                <p:nvPr/>
              </p:nvCxnSpPr>
              <p:spPr>
                <a:xfrm>
                  <a:off x="711899" y="129477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37" name="Google Shape;237;p6"/>
                <p:cNvCxnSpPr/>
                <p:nvPr/>
              </p:nvCxnSpPr>
              <p:spPr>
                <a:xfrm>
                  <a:off x="711899" y="154917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38" name="Google Shape;238;p6"/>
                <p:cNvCxnSpPr/>
                <p:nvPr/>
              </p:nvCxnSpPr>
              <p:spPr>
                <a:xfrm>
                  <a:off x="711899" y="180357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6"/>
                <p:cNvCxnSpPr/>
                <p:nvPr/>
              </p:nvCxnSpPr>
              <p:spPr>
                <a:xfrm>
                  <a:off x="711899" y="205797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6"/>
                <p:cNvCxnSpPr/>
                <p:nvPr/>
              </p:nvCxnSpPr>
              <p:spPr>
                <a:xfrm>
                  <a:off x="711899" y="2312380"/>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41" name="Google Shape;241;p6"/>
                <p:cNvCxnSpPr/>
                <p:nvPr/>
              </p:nvCxnSpPr>
              <p:spPr>
                <a:xfrm>
                  <a:off x="711899" y="2566782"/>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42" name="Google Shape;242;p6"/>
                <p:cNvCxnSpPr/>
                <p:nvPr/>
              </p:nvCxnSpPr>
              <p:spPr>
                <a:xfrm>
                  <a:off x="711899" y="282118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43" name="Google Shape;243;p6"/>
                <p:cNvCxnSpPr/>
                <p:nvPr/>
              </p:nvCxnSpPr>
              <p:spPr>
                <a:xfrm>
                  <a:off x="711899" y="307558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44" name="Google Shape;244;p6"/>
                <p:cNvCxnSpPr/>
                <p:nvPr/>
              </p:nvCxnSpPr>
              <p:spPr>
                <a:xfrm>
                  <a:off x="711899" y="332998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45" name="Google Shape;245;p6"/>
                <p:cNvCxnSpPr/>
                <p:nvPr/>
              </p:nvCxnSpPr>
              <p:spPr>
                <a:xfrm>
                  <a:off x="711899" y="358438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46" name="Google Shape;246;p6"/>
                <p:cNvCxnSpPr/>
                <p:nvPr/>
              </p:nvCxnSpPr>
              <p:spPr>
                <a:xfrm>
                  <a:off x="711899" y="383878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47" name="Google Shape;247;p6"/>
                <p:cNvCxnSpPr/>
                <p:nvPr/>
              </p:nvCxnSpPr>
              <p:spPr>
                <a:xfrm>
                  <a:off x="711899" y="409318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48" name="Google Shape;248;p6"/>
                <p:cNvCxnSpPr/>
                <p:nvPr/>
              </p:nvCxnSpPr>
              <p:spPr>
                <a:xfrm>
                  <a:off x="711899" y="4347590"/>
                  <a:ext cx="7546500" cy="0"/>
                </a:xfrm>
                <a:prstGeom prst="straightConnector1">
                  <a:avLst/>
                </a:prstGeom>
                <a:noFill/>
                <a:ln w="9525" cap="flat" cmpd="sng">
                  <a:solidFill>
                    <a:schemeClr val="lt2"/>
                  </a:solidFill>
                  <a:prstDash val="solid"/>
                  <a:round/>
                  <a:headEnd type="none" w="med" len="med"/>
                  <a:tailEnd type="none" w="med" len="med"/>
                </a:ln>
              </p:spPr>
            </p:cxnSp>
          </p:grpSp>
        </p:grpSp>
        <p:grpSp>
          <p:nvGrpSpPr>
            <p:cNvPr id="249" name="Google Shape;249;p6"/>
            <p:cNvGrpSpPr/>
            <p:nvPr/>
          </p:nvGrpSpPr>
          <p:grpSpPr>
            <a:xfrm>
              <a:off x="541300" y="669600"/>
              <a:ext cx="442650" cy="3804300"/>
              <a:chOff x="541300" y="702300"/>
              <a:chExt cx="442650" cy="3804300"/>
            </a:xfrm>
          </p:grpSpPr>
          <p:sp>
            <p:nvSpPr>
              <p:cNvPr id="250" name="Google Shape;250;p6"/>
              <p:cNvSpPr/>
              <p:nvPr/>
            </p:nvSpPr>
            <p:spPr>
              <a:xfrm>
                <a:off x="794050" y="702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541425" y="766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794050" y="1003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541425" y="1067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794050" y="1304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541425" y="1369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94050" y="1605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541425" y="1670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794050" y="1907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541425" y="1971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794050" y="2208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541425" y="2272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794050" y="2509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541300" y="2573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794050" y="2810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541425" y="2875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794050" y="3111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541425" y="3176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794050" y="3413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541425" y="3477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794050" y="3714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541425" y="3778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794050" y="4015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541425" y="4079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94050" y="4316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541425" y="4381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76" name="Google Shape;276;p6"/>
          <p:cNvPicPr preferRelativeResize="0"/>
          <p:nvPr/>
        </p:nvPicPr>
        <p:blipFill>
          <a:blip r:embed="rId2">
            <a:alphaModFix/>
          </a:blip>
          <a:stretch>
            <a:fillRect/>
          </a:stretch>
        </p:blipFill>
        <p:spPr>
          <a:xfrm>
            <a:off x="4252825" y="4307586"/>
            <a:ext cx="790750" cy="287025"/>
          </a:xfrm>
          <a:prstGeom prst="rect">
            <a:avLst/>
          </a:prstGeom>
          <a:noFill/>
          <a:ln>
            <a:noFill/>
          </a:ln>
        </p:spPr>
      </p:pic>
      <p:sp>
        <p:nvSpPr>
          <p:cNvPr id="277" name="Google Shape;277;p6"/>
          <p:cNvSpPr txBox="1">
            <a:spLocks noGrp="1"/>
          </p:cNvSpPr>
          <p:nvPr>
            <p:ph type="title"/>
          </p:nvPr>
        </p:nvSpPr>
        <p:spPr>
          <a:xfrm>
            <a:off x="865764" y="717900"/>
            <a:ext cx="7565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8"/>
        <p:cNvGrpSpPr/>
        <p:nvPr/>
      </p:nvGrpSpPr>
      <p:grpSpPr>
        <a:xfrm>
          <a:off x="0" y="0"/>
          <a:ext cx="0" cy="0"/>
          <a:chOff x="0" y="0"/>
          <a:chExt cx="0" cy="0"/>
        </a:xfrm>
      </p:grpSpPr>
      <p:grpSp>
        <p:nvGrpSpPr>
          <p:cNvPr id="279" name="Google Shape;279;p7"/>
          <p:cNvGrpSpPr/>
          <p:nvPr/>
        </p:nvGrpSpPr>
        <p:grpSpPr>
          <a:xfrm>
            <a:off x="363625" y="350525"/>
            <a:ext cx="8416750" cy="4442450"/>
            <a:chOff x="541300" y="535050"/>
            <a:chExt cx="7717541" cy="4073400"/>
          </a:xfrm>
        </p:grpSpPr>
        <p:grpSp>
          <p:nvGrpSpPr>
            <p:cNvPr id="280" name="Google Shape;280;p7"/>
            <p:cNvGrpSpPr/>
            <p:nvPr/>
          </p:nvGrpSpPr>
          <p:grpSpPr>
            <a:xfrm>
              <a:off x="714557" y="535050"/>
              <a:ext cx="7544284" cy="4073400"/>
              <a:chOff x="714557" y="535050"/>
              <a:chExt cx="7544284" cy="4073400"/>
            </a:xfrm>
          </p:grpSpPr>
          <p:sp>
            <p:nvSpPr>
              <p:cNvPr id="281" name="Google Shape;281;p7"/>
              <p:cNvSpPr/>
              <p:nvPr/>
            </p:nvSpPr>
            <p:spPr>
              <a:xfrm>
                <a:off x="714741" y="535050"/>
                <a:ext cx="7544100" cy="4073400"/>
              </a:xfrm>
              <a:prstGeom prst="roundRect">
                <a:avLst>
                  <a:gd name="adj" fmla="val 3027"/>
                </a:avLst>
              </a:prstGeom>
              <a:solidFill>
                <a:schemeClr val="dk2"/>
              </a:solidFill>
              <a:ln>
                <a:noFill/>
              </a:ln>
              <a:effectLst>
                <a:outerShdw dist="57150" dir="5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7"/>
              <p:cNvGrpSpPr/>
              <p:nvPr/>
            </p:nvGrpSpPr>
            <p:grpSpPr>
              <a:xfrm>
                <a:off x="714557" y="785967"/>
                <a:ext cx="7544236" cy="3561617"/>
                <a:chOff x="711899" y="785973"/>
                <a:chExt cx="7546500" cy="3561617"/>
              </a:xfrm>
            </p:grpSpPr>
            <p:cxnSp>
              <p:nvCxnSpPr>
                <p:cNvPr id="283" name="Google Shape;283;p7"/>
                <p:cNvCxnSpPr/>
                <p:nvPr/>
              </p:nvCxnSpPr>
              <p:spPr>
                <a:xfrm>
                  <a:off x="711899" y="78597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84" name="Google Shape;284;p7"/>
                <p:cNvCxnSpPr/>
                <p:nvPr/>
              </p:nvCxnSpPr>
              <p:spPr>
                <a:xfrm>
                  <a:off x="711899" y="104037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85" name="Google Shape;285;p7"/>
                <p:cNvCxnSpPr/>
                <p:nvPr/>
              </p:nvCxnSpPr>
              <p:spPr>
                <a:xfrm>
                  <a:off x="711899" y="129477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86" name="Google Shape;286;p7"/>
                <p:cNvCxnSpPr/>
                <p:nvPr/>
              </p:nvCxnSpPr>
              <p:spPr>
                <a:xfrm>
                  <a:off x="711899" y="154917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87" name="Google Shape;287;p7"/>
                <p:cNvCxnSpPr/>
                <p:nvPr/>
              </p:nvCxnSpPr>
              <p:spPr>
                <a:xfrm>
                  <a:off x="711899" y="180357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88" name="Google Shape;288;p7"/>
                <p:cNvCxnSpPr/>
                <p:nvPr/>
              </p:nvCxnSpPr>
              <p:spPr>
                <a:xfrm>
                  <a:off x="711899" y="205797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89" name="Google Shape;289;p7"/>
                <p:cNvCxnSpPr/>
                <p:nvPr/>
              </p:nvCxnSpPr>
              <p:spPr>
                <a:xfrm>
                  <a:off x="711899" y="2312380"/>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90" name="Google Shape;290;p7"/>
                <p:cNvCxnSpPr/>
                <p:nvPr/>
              </p:nvCxnSpPr>
              <p:spPr>
                <a:xfrm>
                  <a:off x="711899" y="2566782"/>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91" name="Google Shape;291;p7"/>
                <p:cNvCxnSpPr/>
                <p:nvPr/>
              </p:nvCxnSpPr>
              <p:spPr>
                <a:xfrm>
                  <a:off x="711899" y="2821183"/>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92" name="Google Shape;292;p7"/>
                <p:cNvCxnSpPr/>
                <p:nvPr/>
              </p:nvCxnSpPr>
              <p:spPr>
                <a:xfrm>
                  <a:off x="711899" y="3075584"/>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93" name="Google Shape;293;p7"/>
                <p:cNvCxnSpPr/>
                <p:nvPr/>
              </p:nvCxnSpPr>
              <p:spPr>
                <a:xfrm>
                  <a:off x="711899" y="3329985"/>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94" name="Google Shape;294;p7"/>
                <p:cNvCxnSpPr/>
                <p:nvPr/>
              </p:nvCxnSpPr>
              <p:spPr>
                <a:xfrm>
                  <a:off x="711899" y="3584387"/>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95" name="Google Shape;295;p7"/>
                <p:cNvCxnSpPr/>
                <p:nvPr/>
              </p:nvCxnSpPr>
              <p:spPr>
                <a:xfrm>
                  <a:off x="711899" y="3838788"/>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96" name="Google Shape;296;p7"/>
                <p:cNvCxnSpPr/>
                <p:nvPr/>
              </p:nvCxnSpPr>
              <p:spPr>
                <a:xfrm>
                  <a:off x="711899" y="4093189"/>
                  <a:ext cx="7546500" cy="0"/>
                </a:xfrm>
                <a:prstGeom prst="straightConnector1">
                  <a:avLst/>
                </a:prstGeom>
                <a:noFill/>
                <a:ln w="9525" cap="flat" cmpd="sng">
                  <a:solidFill>
                    <a:schemeClr val="lt2"/>
                  </a:solidFill>
                  <a:prstDash val="solid"/>
                  <a:round/>
                  <a:headEnd type="none" w="med" len="med"/>
                  <a:tailEnd type="none" w="med" len="med"/>
                </a:ln>
              </p:spPr>
            </p:cxnSp>
            <p:cxnSp>
              <p:nvCxnSpPr>
                <p:cNvPr id="297" name="Google Shape;297;p7"/>
                <p:cNvCxnSpPr/>
                <p:nvPr/>
              </p:nvCxnSpPr>
              <p:spPr>
                <a:xfrm>
                  <a:off x="711899" y="4347590"/>
                  <a:ext cx="7546500" cy="0"/>
                </a:xfrm>
                <a:prstGeom prst="straightConnector1">
                  <a:avLst/>
                </a:prstGeom>
                <a:noFill/>
                <a:ln w="9525" cap="flat" cmpd="sng">
                  <a:solidFill>
                    <a:schemeClr val="lt2"/>
                  </a:solidFill>
                  <a:prstDash val="solid"/>
                  <a:round/>
                  <a:headEnd type="none" w="med" len="med"/>
                  <a:tailEnd type="none" w="med" len="med"/>
                </a:ln>
              </p:spPr>
            </p:cxnSp>
          </p:grpSp>
        </p:grpSp>
        <p:grpSp>
          <p:nvGrpSpPr>
            <p:cNvPr id="298" name="Google Shape;298;p7"/>
            <p:cNvGrpSpPr/>
            <p:nvPr/>
          </p:nvGrpSpPr>
          <p:grpSpPr>
            <a:xfrm>
              <a:off x="541300" y="669600"/>
              <a:ext cx="442650" cy="3804300"/>
              <a:chOff x="541300" y="702300"/>
              <a:chExt cx="442650" cy="3804300"/>
            </a:xfrm>
          </p:grpSpPr>
          <p:sp>
            <p:nvSpPr>
              <p:cNvPr id="299" name="Google Shape;299;p7"/>
              <p:cNvSpPr/>
              <p:nvPr/>
            </p:nvSpPr>
            <p:spPr>
              <a:xfrm>
                <a:off x="794050" y="702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541425" y="766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794050" y="1003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541425" y="1067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794050" y="1304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541425" y="1369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794050" y="1605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541425" y="1670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794050" y="1907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541425" y="1971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794050" y="2208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541425" y="2272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794050" y="2509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541300" y="2573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794050" y="2810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541425" y="2875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794050" y="3111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541425" y="3176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794050" y="3413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541425" y="3477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94050" y="3714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541425" y="3778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794050" y="4015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541425" y="4079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794050" y="4316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541425" y="4381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7"/>
          <p:cNvSpPr txBox="1">
            <a:spLocks noGrp="1"/>
          </p:cNvSpPr>
          <p:nvPr>
            <p:ph type="subTitle" idx="1"/>
          </p:nvPr>
        </p:nvSpPr>
        <p:spPr>
          <a:xfrm>
            <a:off x="1316300" y="1541950"/>
            <a:ext cx="3179400" cy="30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26" name="Google Shape;326;p7"/>
          <p:cNvSpPr>
            <a:spLocks noGrp="1"/>
          </p:cNvSpPr>
          <p:nvPr>
            <p:ph type="pic" idx="2"/>
          </p:nvPr>
        </p:nvSpPr>
        <p:spPr>
          <a:xfrm>
            <a:off x="5196100" y="1460500"/>
            <a:ext cx="3179400" cy="2992800"/>
          </a:xfrm>
          <a:prstGeom prst="rect">
            <a:avLst/>
          </a:prstGeom>
          <a:noFill/>
          <a:ln>
            <a:noFill/>
          </a:ln>
        </p:spPr>
      </p:sp>
      <p:pic>
        <p:nvPicPr>
          <p:cNvPr id="327" name="Google Shape;327;p7"/>
          <p:cNvPicPr preferRelativeResize="0"/>
          <p:nvPr/>
        </p:nvPicPr>
        <p:blipFill>
          <a:blip r:embed="rId2">
            <a:alphaModFix/>
          </a:blip>
          <a:stretch>
            <a:fillRect/>
          </a:stretch>
        </p:blipFill>
        <p:spPr>
          <a:xfrm>
            <a:off x="4252825" y="4307586"/>
            <a:ext cx="790750" cy="287025"/>
          </a:xfrm>
          <a:prstGeom prst="rect">
            <a:avLst/>
          </a:prstGeom>
          <a:noFill/>
          <a:ln>
            <a:noFill/>
          </a:ln>
        </p:spPr>
      </p:pic>
      <p:sp>
        <p:nvSpPr>
          <p:cNvPr id="328" name="Google Shape;328;p7"/>
          <p:cNvSpPr txBox="1">
            <a:spLocks noGrp="1"/>
          </p:cNvSpPr>
          <p:nvPr>
            <p:ph type="title"/>
          </p:nvPr>
        </p:nvSpPr>
        <p:spPr>
          <a:xfrm>
            <a:off x="865764" y="717900"/>
            <a:ext cx="7565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9"/>
        <p:cNvGrpSpPr/>
        <p:nvPr/>
      </p:nvGrpSpPr>
      <p:grpSpPr>
        <a:xfrm>
          <a:off x="0" y="0"/>
          <a:ext cx="0" cy="0"/>
          <a:chOff x="0" y="0"/>
          <a:chExt cx="0" cy="0"/>
        </a:xfrm>
      </p:grpSpPr>
      <p:grpSp>
        <p:nvGrpSpPr>
          <p:cNvPr id="330" name="Google Shape;330;p8"/>
          <p:cNvGrpSpPr/>
          <p:nvPr/>
        </p:nvGrpSpPr>
        <p:grpSpPr>
          <a:xfrm>
            <a:off x="541300" y="535050"/>
            <a:ext cx="8146150" cy="4073400"/>
            <a:chOff x="541300" y="535050"/>
            <a:chExt cx="8146150" cy="4073400"/>
          </a:xfrm>
        </p:grpSpPr>
        <p:sp>
          <p:nvSpPr>
            <p:cNvPr id="331" name="Google Shape;331;p8"/>
            <p:cNvSpPr/>
            <p:nvPr/>
          </p:nvSpPr>
          <p:spPr>
            <a:xfrm>
              <a:off x="8429450" y="919050"/>
              <a:ext cx="258000" cy="290400"/>
            </a:xfrm>
            <a:prstGeom prst="homePlate">
              <a:avLst>
                <a:gd name="adj" fmla="val 28263"/>
              </a:avLst>
            </a:prstGeom>
            <a:solidFill>
              <a:schemeClr val="accent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8429450" y="1300888"/>
              <a:ext cx="258000" cy="290400"/>
            </a:xfrm>
            <a:prstGeom prst="homePlate">
              <a:avLst>
                <a:gd name="adj" fmla="val 28263"/>
              </a:avLst>
            </a:prstGeom>
            <a:solidFill>
              <a:schemeClr val="accent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8"/>
            <p:cNvGrpSpPr/>
            <p:nvPr/>
          </p:nvGrpSpPr>
          <p:grpSpPr>
            <a:xfrm>
              <a:off x="541300" y="535050"/>
              <a:ext cx="7888142" cy="4073400"/>
              <a:chOff x="541300" y="535050"/>
              <a:chExt cx="7888142" cy="4073400"/>
            </a:xfrm>
          </p:grpSpPr>
          <p:grpSp>
            <p:nvGrpSpPr>
              <p:cNvPr id="334" name="Google Shape;334;p8"/>
              <p:cNvGrpSpPr/>
              <p:nvPr/>
            </p:nvGrpSpPr>
            <p:grpSpPr>
              <a:xfrm>
                <a:off x="714558" y="535050"/>
                <a:ext cx="7714885" cy="4073400"/>
                <a:chOff x="714558" y="535050"/>
                <a:chExt cx="7714885" cy="4073400"/>
              </a:xfrm>
            </p:grpSpPr>
            <p:sp>
              <p:nvSpPr>
                <p:cNvPr id="335" name="Google Shape;335;p8"/>
                <p:cNvSpPr/>
                <p:nvPr/>
              </p:nvSpPr>
              <p:spPr>
                <a:xfrm>
                  <a:off x="714750" y="535050"/>
                  <a:ext cx="7714500" cy="4073400"/>
                </a:xfrm>
                <a:prstGeom prst="roundRect">
                  <a:avLst>
                    <a:gd name="adj" fmla="val 3027"/>
                  </a:avLst>
                </a:prstGeom>
                <a:solidFill>
                  <a:schemeClr val="dk2"/>
                </a:solidFill>
                <a:ln>
                  <a:noFill/>
                </a:ln>
                <a:effectLst>
                  <a:outerShdw dist="57150" dir="5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8"/>
                <p:cNvGrpSpPr/>
                <p:nvPr/>
              </p:nvGrpSpPr>
              <p:grpSpPr>
                <a:xfrm>
                  <a:off x="714558" y="785975"/>
                  <a:ext cx="7714885" cy="3561600"/>
                  <a:chOff x="711900" y="785981"/>
                  <a:chExt cx="7717200" cy="3561600"/>
                </a:xfrm>
              </p:grpSpPr>
              <p:cxnSp>
                <p:nvCxnSpPr>
                  <p:cNvPr id="337" name="Google Shape;337;p8"/>
                  <p:cNvCxnSpPr/>
                  <p:nvPr/>
                </p:nvCxnSpPr>
                <p:spPr>
                  <a:xfrm>
                    <a:off x="711900" y="785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38" name="Google Shape;338;p8"/>
                  <p:cNvCxnSpPr/>
                  <p:nvPr/>
                </p:nvCxnSpPr>
                <p:spPr>
                  <a:xfrm>
                    <a:off x="711900" y="1040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39" name="Google Shape;339;p8"/>
                  <p:cNvCxnSpPr/>
                  <p:nvPr/>
                </p:nvCxnSpPr>
                <p:spPr>
                  <a:xfrm>
                    <a:off x="711900" y="1294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0" name="Google Shape;340;p8"/>
                  <p:cNvCxnSpPr/>
                  <p:nvPr/>
                </p:nvCxnSpPr>
                <p:spPr>
                  <a:xfrm>
                    <a:off x="711900" y="1549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1" name="Google Shape;341;p8"/>
                  <p:cNvCxnSpPr/>
                  <p:nvPr/>
                </p:nvCxnSpPr>
                <p:spPr>
                  <a:xfrm>
                    <a:off x="711900" y="18035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2" name="Google Shape;342;p8"/>
                  <p:cNvCxnSpPr/>
                  <p:nvPr/>
                </p:nvCxnSpPr>
                <p:spPr>
                  <a:xfrm>
                    <a:off x="711900" y="2057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3" name="Google Shape;343;p8"/>
                  <p:cNvCxnSpPr/>
                  <p:nvPr/>
                </p:nvCxnSpPr>
                <p:spPr>
                  <a:xfrm>
                    <a:off x="711900" y="2312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4" name="Google Shape;344;p8"/>
                  <p:cNvCxnSpPr/>
                  <p:nvPr/>
                </p:nvCxnSpPr>
                <p:spPr>
                  <a:xfrm>
                    <a:off x="711900" y="2566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5" name="Google Shape;345;p8"/>
                  <p:cNvCxnSpPr/>
                  <p:nvPr/>
                </p:nvCxnSpPr>
                <p:spPr>
                  <a:xfrm>
                    <a:off x="711900" y="2821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6" name="Google Shape;346;p8"/>
                  <p:cNvCxnSpPr/>
                  <p:nvPr/>
                </p:nvCxnSpPr>
                <p:spPr>
                  <a:xfrm>
                    <a:off x="711900" y="30755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7" name="Google Shape;347;p8"/>
                  <p:cNvCxnSpPr/>
                  <p:nvPr/>
                </p:nvCxnSpPr>
                <p:spPr>
                  <a:xfrm>
                    <a:off x="711900" y="3329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8" name="Google Shape;348;p8"/>
                  <p:cNvCxnSpPr/>
                  <p:nvPr/>
                </p:nvCxnSpPr>
                <p:spPr>
                  <a:xfrm>
                    <a:off x="711900" y="3584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49" name="Google Shape;349;p8"/>
                  <p:cNvCxnSpPr/>
                  <p:nvPr/>
                </p:nvCxnSpPr>
                <p:spPr>
                  <a:xfrm>
                    <a:off x="711900" y="3838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50" name="Google Shape;350;p8"/>
                  <p:cNvCxnSpPr/>
                  <p:nvPr/>
                </p:nvCxnSpPr>
                <p:spPr>
                  <a:xfrm>
                    <a:off x="711900" y="4093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51" name="Google Shape;351;p8"/>
                  <p:cNvCxnSpPr/>
                  <p:nvPr/>
                </p:nvCxnSpPr>
                <p:spPr>
                  <a:xfrm>
                    <a:off x="711900" y="4347581"/>
                    <a:ext cx="7717200" cy="0"/>
                  </a:xfrm>
                  <a:prstGeom prst="straightConnector1">
                    <a:avLst/>
                  </a:prstGeom>
                  <a:noFill/>
                  <a:ln w="9525" cap="flat" cmpd="sng">
                    <a:solidFill>
                      <a:schemeClr val="lt2"/>
                    </a:solidFill>
                    <a:prstDash val="solid"/>
                    <a:round/>
                    <a:headEnd type="none" w="med" len="med"/>
                    <a:tailEnd type="none" w="med" len="med"/>
                  </a:ln>
                </p:spPr>
              </p:cxnSp>
            </p:grpSp>
          </p:grpSp>
          <p:grpSp>
            <p:nvGrpSpPr>
              <p:cNvPr id="352" name="Google Shape;352;p8"/>
              <p:cNvGrpSpPr/>
              <p:nvPr/>
            </p:nvGrpSpPr>
            <p:grpSpPr>
              <a:xfrm>
                <a:off x="541300" y="669600"/>
                <a:ext cx="442650" cy="3804300"/>
                <a:chOff x="541300" y="702300"/>
                <a:chExt cx="442650" cy="3804300"/>
              </a:xfrm>
            </p:grpSpPr>
            <p:sp>
              <p:nvSpPr>
                <p:cNvPr id="353" name="Google Shape;353;p8"/>
                <p:cNvSpPr/>
                <p:nvPr/>
              </p:nvSpPr>
              <p:spPr>
                <a:xfrm>
                  <a:off x="794050" y="702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541425" y="766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794050" y="1003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541425" y="1067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794050" y="1304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541425" y="1369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794050" y="1605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541425" y="1670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794050" y="1907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41425" y="1971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794050" y="2208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541425" y="2272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794050" y="2509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541300" y="2573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94050" y="2810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541425" y="2875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94050" y="3111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541425" y="3176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94050" y="3413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541425" y="3477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94050" y="3714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541425" y="3778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94050" y="4015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541425" y="4079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94050" y="4316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541425" y="4381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79" name="Google Shape;379;p8"/>
          <p:cNvSpPr txBox="1">
            <a:spLocks noGrp="1"/>
          </p:cNvSpPr>
          <p:nvPr>
            <p:ph type="title"/>
          </p:nvPr>
        </p:nvSpPr>
        <p:spPr>
          <a:xfrm>
            <a:off x="23941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380" name="Google Shape;380;p8"/>
          <p:cNvPicPr preferRelativeResize="0"/>
          <p:nvPr/>
        </p:nvPicPr>
        <p:blipFill>
          <a:blip r:embed="rId2">
            <a:alphaModFix/>
          </a:blip>
          <a:stretch>
            <a:fillRect/>
          </a:stretch>
        </p:blipFill>
        <p:spPr>
          <a:xfrm>
            <a:off x="4074775" y="4082913"/>
            <a:ext cx="1146850" cy="4162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541300" y="535050"/>
            <a:ext cx="8146150" cy="4073400"/>
            <a:chOff x="541300" y="535050"/>
            <a:chExt cx="8146150" cy="4073400"/>
          </a:xfrm>
        </p:grpSpPr>
        <p:sp>
          <p:nvSpPr>
            <p:cNvPr id="383" name="Google Shape;383;p9"/>
            <p:cNvSpPr/>
            <p:nvPr/>
          </p:nvSpPr>
          <p:spPr>
            <a:xfrm>
              <a:off x="8429450" y="919050"/>
              <a:ext cx="258000" cy="290400"/>
            </a:xfrm>
            <a:prstGeom prst="homePlate">
              <a:avLst>
                <a:gd name="adj" fmla="val 28263"/>
              </a:avLst>
            </a:prstGeom>
            <a:solidFill>
              <a:schemeClr val="accent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429450" y="1300888"/>
              <a:ext cx="258000" cy="290400"/>
            </a:xfrm>
            <a:prstGeom prst="homePlate">
              <a:avLst>
                <a:gd name="adj" fmla="val 28263"/>
              </a:avLst>
            </a:prstGeom>
            <a:solidFill>
              <a:schemeClr val="accent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9"/>
            <p:cNvGrpSpPr/>
            <p:nvPr/>
          </p:nvGrpSpPr>
          <p:grpSpPr>
            <a:xfrm>
              <a:off x="541300" y="535050"/>
              <a:ext cx="7888142" cy="4073400"/>
              <a:chOff x="541300" y="535050"/>
              <a:chExt cx="7888142" cy="4073400"/>
            </a:xfrm>
          </p:grpSpPr>
          <p:grpSp>
            <p:nvGrpSpPr>
              <p:cNvPr id="386" name="Google Shape;386;p9"/>
              <p:cNvGrpSpPr/>
              <p:nvPr/>
            </p:nvGrpSpPr>
            <p:grpSpPr>
              <a:xfrm>
                <a:off x="714558" y="535050"/>
                <a:ext cx="7714885" cy="4073400"/>
                <a:chOff x="714558" y="535050"/>
                <a:chExt cx="7714885" cy="4073400"/>
              </a:xfrm>
            </p:grpSpPr>
            <p:sp>
              <p:nvSpPr>
                <p:cNvPr id="387" name="Google Shape;387;p9"/>
                <p:cNvSpPr/>
                <p:nvPr/>
              </p:nvSpPr>
              <p:spPr>
                <a:xfrm>
                  <a:off x="714750" y="535050"/>
                  <a:ext cx="7714500" cy="4073400"/>
                </a:xfrm>
                <a:prstGeom prst="roundRect">
                  <a:avLst>
                    <a:gd name="adj" fmla="val 3027"/>
                  </a:avLst>
                </a:prstGeom>
                <a:solidFill>
                  <a:schemeClr val="dk2"/>
                </a:solidFill>
                <a:ln>
                  <a:noFill/>
                </a:ln>
                <a:effectLst>
                  <a:outerShdw dist="57150" dir="5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9"/>
                <p:cNvGrpSpPr/>
                <p:nvPr/>
              </p:nvGrpSpPr>
              <p:grpSpPr>
                <a:xfrm>
                  <a:off x="714558" y="785975"/>
                  <a:ext cx="7714885" cy="3561600"/>
                  <a:chOff x="711900" y="785981"/>
                  <a:chExt cx="7717200" cy="3561600"/>
                </a:xfrm>
              </p:grpSpPr>
              <p:cxnSp>
                <p:nvCxnSpPr>
                  <p:cNvPr id="389" name="Google Shape;389;p9"/>
                  <p:cNvCxnSpPr/>
                  <p:nvPr/>
                </p:nvCxnSpPr>
                <p:spPr>
                  <a:xfrm>
                    <a:off x="711900" y="785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0" name="Google Shape;390;p9"/>
                  <p:cNvCxnSpPr/>
                  <p:nvPr/>
                </p:nvCxnSpPr>
                <p:spPr>
                  <a:xfrm>
                    <a:off x="711900" y="1040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1" name="Google Shape;391;p9"/>
                  <p:cNvCxnSpPr/>
                  <p:nvPr/>
                </p:nvCxnSpPr>
                <p:spPr>
                  <a:xfrm>
                    <a:off x="711900" y="1294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2" name="Google Shape;392;p9"/>
                  <p:cNvCxnSpPr/>
                  <p:nvPr/>
                </p:nvCxnSpPr>
                <p:spPr>
                  <a:xfrm>
                    <a:off x="711900" y="1549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3" name="Google Shape;393;p9"/>
                  <p:cNvCxnSpPr/>
                  <p:nvPr/>
                </p:nvCxnSpPr>
                <p:spPr>
                  <a:xfrm>
                    <a:off x="711900" y="18035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4" name="Google Shape;394;p9"/>
                  <p:cNvCxnSpPr/>
                  <p:nvPr/>
                </p:nvCxnSpPr>
                <p:spPr>
                  <a:xfrm>
                    <a:off x="711900" y="2057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5" name="Google Shape;395;p9"/>
                  <p:cNvCxnSpPr/>
                  <p:nvPr/>
                </p:nvCxnSpPr>
                <p:spPr>
                  <a:xfrm>
                    <a:off x="711900" y="2312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6" name="Google Shape;396;p9"/>
                  <p:cNvCxnSpPr/>
                  <p:nvPr/>
                </p:nvCxnSpPr>
                <p:spPr>
                  <a:xfrm>
                    <a:off x="711900" y="2566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7" name="Google Shape;397;p9"/>
                  <p:cNvCxnSpPr/>
                  <p:nvPr/>
                </p:nvCxnSpPr>
                <p:spPr>
                  <a:xfrm>
                    <a:off x="711900" y="2821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8" name="Google Shape;398;p9"/>
                  <p:cNvCxnSpPr/>
                  <p:nvPr/>
                </p:nvCxnSpPr>
                <p:spPr>
                  <a:xfrm>
                    <a:off x="711900" y="30755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399" name="Google Shape;399;p9"/>
                  <p:cNvCxnSpPr/>
                  <p:nvPr/>
                </p:nvCxnSpPr>
                <p:spPr>
                  <a:xfrm>
                    <a:off x="711900" y="33299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00" name="Google Shape;400;p9"/>
                  <p:cNvCxnSpPr/>
                  <p:nvPr/>
                </p:nvCxnSpPr>
                <p:spPr>
                  <a:xfrm>
                    <a:off x="711900" y="35843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01" name="Google Shape;401;p9"/>
                  <p:cNvCxnSpPr/>
                  <p:nvPr/>
                </p:nvCxnSpPr>
                <p:spPr>
                  <a:xfrm>
                    <a:off x="711900" y="38387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02" name="Google Shape;402;p9"/>
                  <p:cNvCxnSpPr/>
                  <p:nvPr/>
                </p:nvCxnSpPr>
                <p:spPr>
                  <a:xfrm>
                    <a:off x="711900" y="4093181"/>
                    <a:ext cx="7717200" cy="0"/>
                  </a:xfrm>
                  <a:prstGeom prst="straightConnector1">
                    <a:avLst/>
                  </a:prstGeom>
                  <a:noFill/>
                  <a:ln w="9525" cap="flat" cmpd="sng">
                    <a:solidFill>
                      <a:schemeClr val="lt2"/>
                    </a:solidFill>
                    <a:prstDash val="solid"/>
                    <a:round/>
                    <a:headEnd type="none" w="med" len="med"/>
                    <a:tailEnd type="none" w="med" len="med"/>
                  </a:ln>
                </p:spPr>
              </p:cxnSp>
              <p:cxnSp>
                <p:nvCxnSpPr>
                  <p:cNvPr id="403" name="Google Shape;403;p9"/>
                  <p:cNvCxnSpPr/>
                  <p:nvPr/>
                </p:nvCxnSpPr>
                <p:spPr>
                  <a:xfrm>
                    <a:off x="711900" y="4347581"/>
                    <a:ext cx="7717200" cy="0"/>
                  </a:xfrm>
                  <a:prstGeom prst="straightConnector1">
                    <a:avLst/>
                  </a:prstGeom>
                  <a:noFill/>
                  <a:ln w="9525" cap="flat" cmpd="sng">
                    <a:solidFill>
                      <a:schemeClr val="lt2"/>
                    </a:solidFill>
                    <a:prstDash val="solid"/>
                    <a:round/>
                    <a:headEnd type="none" w="med" len="med"/>
                    <a:tailEnd type="none" w="med" len="med"/>
                  </a:ln>
                </p:spPr>
              </p:cxnSp>
            </p:grpSp>
          </p:grpSp>
          <p:grpSp>
            <p:nvGrpSpPr>
              <p:cNvPr id="404" name="Google Shape;404;p9"/>
              <p:cNvGrpSpPr/>
              <p:nvPr/>
            </p:nvGrpSpPr>
            <p:grpSpPr>
              <a:xfrm>
                <a:off x="541300" y="669600"/>
                <a:ext cx="442650" cy="3804300"/>
                <a:chOff x="541300" y="702300"/>
                <a:chExt cx="442650" cy="3804300"/>
              </a:xfrm>
            </p:grpSpPr>
            <p:sp>
              <p:nvSpPr>
                <p:cNvPr id="405" name="Google Shape;405;p9"/>
                <p:cNvSpPr/>
                <p:nvPr/>
              </p:nvSpPr>
              <p:spPr>
                <a:xfrm>
                  <a:off x="794050" y="702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541425" y="766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94050" y="1003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541425" y="1067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94050" y="1304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541425" y="1369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94050" y="1605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541425" y="1670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94050" y="1907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41425" y="1971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94050" y="2208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541425" y="2272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794050" y="2509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41300" y="2573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794050" y="2810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1425" y="2875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794050" y="31119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541425" y="31762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794050" y="34131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541425" y="34774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94050" y="37143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541425" y="37786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794050" y="40155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541425" y="40798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794050" y="4316700"/>
                  <a:ext cx="189900" cy="189900"/>
                </a:xfrm>
                <a:prstGeom prst="ellipse">
                  <a:avLst/>
                </a:prstGeom>
                <a:solidFill>
                  <a:srgbClr val="21315C">
                    <a:alpha val="3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541425" y="4381050"/>
                  <a:ext cx="347700" cy="61200"/>
                </a:xfrm>
                <a:prstGeom prst="roundRect">
                  <a:avLst>
                    <a:gd name="adj" fmla="val 16667"/>
                  </a:avLst>
                </a:prstGeom>
                <a:solidFill>
                  <a:schemeClr val="dk1"/>
                </a:solidFill>
                <a:ln>
                  <a:noFill/>
                </a:ln>
                <a:effectLst>
                  <a:outerShdw blurRad="57150" dist="19050" dir="5400000" algn="bl" rotWithShape="0">
                    <a:srgbClr val="21315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31" name="Google Shape;431;p9"/>
          <p:cNvSpPr txBox="1">
            <a:spLocks noGrp="1"/>
          </p:cNvSpPr>
          <p:nvPr>
            <p:ph type="title"/>
          </p:nvPr>
        </p:nvSpPr>
        <p:spPr>
          <a:xfrm>
            <a:off x="22117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432" name="Google Shape;432;p9"/>
          <p:cNvSpPr txBox="1">
            <a:spLocks noGrp="1"/>
          </p:cNvSpPr>
          <p:nvPr>
            <p:ph type="subTitle" idx="1"/>
          </p:nvPr>
        </p:nvSpPr>
        <p:spPr>
          <a:xfrm>
            <a:off x="2538450" y="3501614"/>
            <a:ext cx="4219500" cy="246600"/>
          </a:xfrm>
          <a:prstGeom prst="rect">
            <a:avLst/>
          </a:prstGeom>
          <a:solidFill>
            <a:schemeClr val="accent1"/>
          </a:solidFill>
          <a:ln w="15240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21315C"/>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433" name="Google Shape;433;p9"/>
          <p:cNvPicPr preferRelativeResize="0"/>
          <p:nvPr/>
        </p:nvPicPr>
        <p:blipFill>
          <a:blip r:embed="rId2">
            <a:alphaModFix/>
          </a:blip>
          <a:stretch>
            <a:fillRect/>
          </a:stretch>
        </p:blipFill>
        <p:spPr>
          <a:xfrm>
            <a:off x="4074775" y="4082913"/>
            <a:ext cx="1146850" cy="416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66000" y="-52300"/>
            <a:ext cx="9289800" cy="5255700"/>
          </a:xfrm>
          <a:prstGeom prst="rect">
            <a:avLst/>
          </a:prstGeom>
          <a:noFill/>
          <a:ln>
            <a:noFill/>
          </a:ln>
        </p:spPr>
      </p:sp>
      <p:sp>
        <p:nvSpPr>
          <p:cNvPr id="436" name="Google Shape;43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0026" y="3067665"/>
            <a:ext cx="5825613" cy="1015663"/>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Tạ</a:t>
            </a:r>
            <a:r>
              <a:rPr lang="en-US" sz="2000" dirty="0">
                <a:latin typeface="Times New Roman" panose="02020603050405020304" pitchFamily="18" charset="0"/>
                <a:cs typeface="Times New Roman" panose="02020603050405020304" pitchFamily="18" charset="0"/>
              </a:rPr>
              <a:t> Quang </a:t>
            </a:r>
            <a:r>
              <a:rPr lang="en-US" sz="2000" dirty="0" err="1">
                <a:latin typeface="Times New Roman" panose="02020603050405020304" pitchFamily="18" charset="0"/>
                <a:cs typeface="Times New Roman" panose="02020603050405020304" pitchFamily="18" charset="0"/>
              </a:rPr>
              <a:t>Thắng</a:t>
            </a:r>
            <a:r>
              <a:rPr lang="en-US" sz="2000" dirty="0">
                <a:latin typeface="Times New Roman" panose="02020603050405020304" pitchFamily="18" charset="0"/>
                <a:cs typeface="Times New Roman" panose="02020603050405020304" pitchFamily="18" charset="0"/>
              </a:rPr>
              <a:t>               :0950080112</a:t>
            </a:r>
          </a:p>
          <a:p>
            <a:r>
              <a:rPr lang="en-US" sz="2000" dirty="0" err="1">
                <a:latin typeface="Times New Roman" panose="02020603050405020304" pitchFamily="18" charset="0"/>
                <a:cs typeface="Times New Roman" panose="02020603050405020304" pitchFamily="18" charset="0"/>
              </a:rPr>
              <a:t>Hoàng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Hoa</a:t>
            </a:r>
            <a:r>
              <a:rPr lang="en-US" sz="2000" dirty="0">
                <a:latin typeface="Times New Roman" panose="02020603050405020304" pitchFamily="18" charset="0"/>
                <a:cs typeface="Times New Roman" panose="02020603050405020304" pitchFamily="18" charset="0"/>
              </a:rPr>
              <a:t>                 :0950080106</a:t>
            </a:r>
          </a:p>
          <a:p>
            <a:r>
              <a:rPr lang="en-US" sz="2000" dirty="0">
                <a:latin typeface="Times New Roman" panose="02020603050405020304" pitchFamily="18" charset="0"/>
                <a:cs typeface="Times New Roman" panose="02020603050405020304" pitchFamily="18" charset="0"/>
              </a:rPr>
              <a:t>Mai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Bảo</a:t>
            </a:r>
            <a:r>
              <a:rPr lang="en-US" sz="2000">
                <a:latin typeface="Times New Roman" panose="02020603050405020304" pitchFamily="18" charset="0"/>
                <a:cs typeface="Times New Roman" panose="02020603050405020304" pitchFamily="18" charset="0"/>
              </a:rPr>
              <a:t>     :0950080085</a:t>
            </a:r>
          </a:p>
        </p:txBody>
      </p:sp>
      <p:sp>
        <p:nvSpPr>
          <p:cNvPr id="6" name="TextBox 5"/>
          <p:cNvSpPr txBox="1"/>
          <p:nvPr/>
        </p:nvSpPr>
        <p:spPr>
          <a:xfrm>
            <a:off x="1982475" y="1606311"/>
            <a:ext cx="5362365" cy="400110"/>
          </a:xfrm>
          <a:prstGeom prst="rect">
            <a:avLst/>
          </a:prstGeom>
          <a:noFill/>
        </p:spPr>
        <p:txBody>
          <a:bodyPr wrap="none" rtlCol="0">
            <a:spAutoFit/>
          </a:bodyPr>
          <a:lstStyle/>
          <a:p>
            <a:r>
              <a:rPr lang="en-US" sz="2000">
                <a:solidFill>
                  <a:schemeClr val="accent3">
                    <a:lumMod val="75000"/>
                    <a:lumOff val="25000"/>
                  </a:schemeClr>
                </a:solidFill>
                <a:latin typeface="Times New Roman" panose="02020603050405020304" pitchFamily="18" charset="0"/>
                <a:cs typeface="Times New Roman" panose="02020603050405020304" pitchFamily="18" charset="0"/>
              </a:rPr>
              <a:t>BẢO MẬT MẠNG MÁY TÍNH VÀ HỆ THỐNG</a:t>
            </a:r>
          </a:p>
        </p:txBody>
      </p:sp>
      <p:sp>
        <p:nvSpPr>
          <p:cNvPr id="7" name="TextBox 6"/>
          <p:cNvSpPr txBox="1"/>
          <p:nvPr/>
        </p:nvSpPr>
        <p:spPr>
          <a:xfrm>
            <a:off x="852993" y="575847"/>
            <a:ext cx="7887096" cy="769441"/>
          </a:xfrm>
          <a:prstGeom prst="rect">
            <a:avLst/>
          </a:prstGeom>
          <a:noFill/>
        </p:spPr>
        <p:txBody>
          <a:bodyPr wrap="none" rtlCol="0">
            <a:spAutoFit/>
          </a:bodyPr>
          <a:lstStyle/>
          <a:p>
            <a:pPr algn="ctr"/>
            <a:r>
              <a:rPr lang="vi-VN" sz="2200">
                <a:solidFill>
                  <a:schemeClr val="accent2"/>
                </a:solidFill>
                <a:latin typeface="Times New Roman" panose="02020603050405020304" pitchFamily="18" charset="0"/>
                <a:cs typeface="Times New Roman" panose="02020603050405020304" pitchFamily="18" charset="0"/>
              </a:rPr>
              <a:t>BỘ TÀI NGUYÊN VÀ MÔI TRƯỜNG</a:t>
            </a:r>
          </a:p>
          <a:p>
            <a:pPr algn="ctr"/>
            <a:r>
              <a:rPr lang="vi-VN" sz="2200">
                <a:solidFill>
                  <a:schemeClr val="accent2"/>
                </a:solidFill>
                <a:latin typeface="Times New Roman" panose="02020603050405020304" pitchFamily="18" charset="0"/>
                <a:cs typeface="Times New Roman" panose="02020603050405020304" pitchFamily="18" charset="0"/>
              </a:rPr>
              <a:t>TRƯỜNG ĐẠI HỌC TÀI NGUYÊN VÀ MÔI TRƯỜNG TP.HCM</a:t>
            </a:r>
          </a:p>
        </p:txBody>
      </p:sp>
      <p:sp>
        <p:nvSpPr>
          <p:cNvPr id="8" name="TextBox 7"/>
          <p:cNvSpPr txBox="1"/>
          <p:nvPr/>
        </p:nvSpPr>
        <p:spPr>
          <a:xfrm>
            <a:off x="3909799" y="2336988"/>
            <a:ext cx="1324402" cy="400110"/>
          </a:xfrm>
          <a:prstGeom prst="rect">
            <a:avLst/>
          </a:prstGeom>
          <a:noFill/>
        </p:spPr>
        <p:txBody>
          <a:bodyPr wrap="none" rtlCol="0">
            <a:spAutoFit/>
          </a:bodyPr>
          <a:lstStyle/>
          <a:p>
            <a:r>
              <a:rPr lang="en-US" sz="2000"/>
              <a:t>NHÓM 13</a:t>
            </a:r>
          </a:p>
        </p:txBody>
      </p:sp>
    </p:spTree>
    <p:extLst>
      <p:ext uri="{BB962C8B-B14F-4D97-AF65-F5344CB8AC3E}">
        <p14:creationId xmlns:p14="http://schemas.microsoft.com/office/powerpoint/2010/main" val="428221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2B2FC"/>
        </a:solidFill>
        <a:effectLst/>
      </p:bgPr>
    </p:bg>
    <p:spTree>
      <p:nvGrpSpPr>
        <p:cNvPr id="1" name="Shape 805"/>
        <p:cNvGrpSpPr/>
        <p:nvPr/>
      </p:nvGrpSpPr>
      <p:grpSpPr>
        <a:xfrm>
          <a:off x="0" y="0"/>
          <a:ext cx="0" cy="0"/>
          <a:chOff x="0" y="0"/>
          <a:chExt cx="0" cy="0"/>
        </a:xfrm>
      </p:grpSpPr>
      <p:sp>
        <p:nvSpPr>
          <p:cNvPr id="3" name="Rectangle 2">
            <a:extLst>
              <a:ext uri="{FF2B5EF4-FFF2-40B4-BE49-F238E27FC236}">
                <a16:creationId xmlns:a16="http://schemas.microsoft.com/office/drawing/2014/main" id="{44EB1FFC-9251-28DE-07D4-7C5698E3C067}"/>
              </a:ext>
            </a:extLst>
          </p:cNvPr>
          <p:cNvSpPr/>
          <p:nvPr/>
        </p:nvSpPr>
        <p:spPr>
          <a:xfrm>
            <a:off x="0" y="0"/>
            <a:ext cx="9144000" cy="5143500"/>
          </a:xfrm>
          <a:prstGeom prst="rect">
            <a:avLst/>
          </a:prstGeom>
          <a:solidFill>
            <a:schemeClr val="accent5">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Google Shape;806;p23"/>
          <p:cNvSpPr txBox="1">
            <a:spLocks noGrp="1"/>
          </p:cNvSpPr>
          <p:nvPr>
            <p:ph type="ctrTitle"/>
          </p:nvPr>
        </p:nvSpPr>
        <p:spPr>
          <a:xfrm>
            <a:off x="2759966" y="553962"/>
            <a:ext cx="3624068" cy="681775"/>
          </a:xfrm>
          <a:prstGeom prst="rect">
            <a:avLst/>
          </a:prstGeom>
        </p:spPr>
        <p:txBody>
          <a:bodyPr spcFirstLastPara="1" wrap="square" lIns="91425" tIns="91425" rIns="91425" bIns="91425" anchor="b" anchorCtr="0">
            <a:noAutofit/>
          </a:bodyPr>
          <a:lstStyle/>
          <a:p>
            <a:r>
              <a:rPr lang="en-US" sz="2800"/>
              <a:t>DATASET</a:t>
            </a:r>
          </a:p>
        </p:txBody>
      </p:sp>
      <p:grpSp>
        <p:nvGrpSpPr>
          <p:cNvPr id="807" name="Google Shape;807;p23"/>
          <p:cNvGrpSpPr/>
          <p:nvPr/>
        </p:nvGrpSpPr>
        <p:grpSpPr>
          <a:xfrm>
            <a:off x="1379310" y="894851"/>
            <a:ext cx="614119" cy="1470026"/>
            <a:chOff x="1392010" y="894851"/>
            <a:chExt cx="614119" cy="1470026"/>
          </a:xfrm>
        </p:grpSpPr>
        <p:sp>
          <p:nvSpPr>
            <p:cNvPr id="808" name="Google Shape;808;p23"/>
            <p:cNvSpPr/>
            <p:nvPr/>
          </p:nvSpPr>
          <p:spPr>
            <a:xfrm rot="-1484206">
              <a:off x="1496663" y="952526"/>
              <a:ext cx="404813" cy="588963"/>
            </a:xfrm>
            <a:custGeom>
              <a:avLst/>
              <a:gdLst/>
              <a:ahLst/>
              <a:cxnLst/>
              <a:rect l="l" t="t" r="r" b="b"/>
              <a:pathLst>
                <a:path w="203" h="295" extrusionOk="0">
                  <a:moveTo>
                    <a:pt x="102" y="295"/>
                  </a:moveTo>
                  <a:cubicBezTo>
                    <a:pt x="83" y="295"/>
                    <a:pt x="65" y="291"/>
                    <a:pt x="50" y="283"/>
                  </a:cubicBezTo>
                  <a:cubicBezTo>
                    <a:pt x="34" y="274"/>
                    <a:pt x="22" y="263"/>
                    <a:pt x="13" y="249"/>
                  </a:cubicBezTo>
                  <a:cubicBezTo>
                    <a:pt x="4" y="235"/>
                    <a:pt x="0" y="219"/>
                    <a:pt x="0" y="201"/>
                  </a:cubicBezTo>
                  <a:cubicBezTo>
                    <a:pt x="0" y="192"/>
                    <a:pt x="1" y="184"/>
                    <a:pt x="4" y="177"/>
                  </a:cubicBezTo>
                  <a:cubicBezTo>
                    <a:pt x="6" y="170"/>
                    <a:pt x="9" y="164"/>
                    <a:pt x="13" y="158"/>
                  </a:cubicBezTo>
                  <a:cubicBezTo>
                    <a:pt x="17" y="153"/>
                    <a:pt x="21" y="148"/>
                    <a:pt x="24" y="145"/>
                  </a:cubicBezTo>
                  <a:cubicBezTo>
                    <a:pt x="28" y="141"/>
                    <a:pt x="30" y="139"/>
                    <a:pt x="32" y="137"/>
                  </a:cubicBezTo>
                  <a:cubicBezTo>
                    <a:pt x="34" y="136"/>
                    <a:pt x="34" y="136"/>
                    <a:pt x="33" y="137"/>
                  </a:cubicBezTo>
                  <a:cubicBezTo>
                    <a:pt x="35" y="138"/>
                    <a:pt x="34" y="138"/>
                    <a:pt x="32" y="136"/>
                  </a:cubicBezTo>
                  <a:cubicBezTo>
                    <a:pt x="30" y="135"/>
                    <a:pt x="27" y="131"/>
                    <a:pt x="23" y="127"/>
                  </a:cubicBezTo>
                  <a:cubicBezTo>
                    <a:pt x="19" y="122"/>
                    <a:pt x="16" y="116"/>
                    <a:pt x="13" y="109"/>
                  </a:cubicBezTo>
                  <a:cubicBezTo>
                    <a:pt x="10" y="102"/>
                    <a:pt x="8" y="94"/>
                    <a:pt x="8" y="86"/>
                  </a:cubicBezTo>
                  <a:cubicBezTo>
                    <a:pt x="8" y="69"/>
                    <a:pt x="12" y="55"/>
                    <a:pt x="21" y="42"/>
                  </a:cubicBezTo>
                  <a:cubicBezTo>
                    <a:pt x="29" y="29"/>
                    <a:pt x="40" y="19"/>
                    <a:pt x="55" y="11"/>
                  </a:cubicBezTo>
                  <a:cubicBezTo>
                    <a:pt x="69" y="4"/>
                    <a:pt x="85" y="0"/>
                    <a:pt x="102" y="0"/>
                  </a:cubicBezTo>
                  <a:cubicBezTo>
                    <a:pt x="120" y="0"/>
                    <a:pt x="136" y="4"/>
                    <a:pt x="149" y="11"/>
                  </a:cubicBezTo>
                  <a:cubicBezTo>
                    <a:pt x="163" y="19"/>
                    <a:pt x="174" y="29"/>
                    <a:pt x="182" y="42"/>
                  </a:cubicBezTo>
                  <a:cubicBezTo>
                    <a:pt x="191" y="55"/>
                    <a:pt x="195" y="70"/>
                    <a:pt x="195" y="87"/>
                  </a:cubicBezTo>
                  <a:cubicBezTo>
                    <a:pt x="195" y="93"/>
                    <a:pt x="194" y="99"/>
                    <a:pt x="192" y="104"/>
                  </a:cubicBezTo>
                  <a:cubicBezTo>
                    <a:pt x="190" y="110"/>
                    <a:pt x="188" y="115"/>
                    <a:pt x="185" y="119"/>
                  </a:cubicBezTo>
                  <a:cubicBezTo>
                    <a:pt x="182" y="124"/>
                    <a:pt x="180" y="128"/>
                    <a:pt x="177" y="131"/>
                  </a:cubicBezTo>
                  <a:cubicBezTo>
                    <a:pt x="174" y="134"/>
                    <a:pt x="172" y="136"/>
                    <a:pt x="171" y="137"/>
                  </a:cubicBezTo>
                  <a:cubicBezTo>
                    <a:pt x="170" y="138"/>
                    <a:pt x="170" y="138"/>
                    <a:pt x="171" y="137"/>
                  </a:cubicBezTo>
                  <a:cubicBezTo>
                    <a:pt x="170" y="136"/>
                    <a:pt x="170" y="136"/>
                    <a:pt x="172" y="138"/>
                  </a:cubicBezTo>
                  <a:cubicBezTo>
                    <a:pt x="173" y="139"/>
                    <a:pt x="176" y="142"/>
                    <a:pt x="180" y="145"/>
                  </a:cubicBezTo>
                  <a:cubicBezTo>
                    <a:pt x="183" y="149"/>
                    <a:pt x="187" y="153"/>
                    <a:pt x="190" y="159"/>
                  </a:cubicBezTo>
                  <a:cubicBezTo>
                    <a:pt x="194" y="164"/>
                    <a:pt x="197" y="171"/>
                    <a:pt x="200" y="178"/>
                  </a:cubicBezTo>
                  <a:cubicBezTo>
                    <a:pt x="202" y="185"/>
                    <a:pt x="203" y="192"/>
                    <a:pt x="203" y="201"/>
                  </a:cubicBezTo>
                  <a:cubicBezTo>
                    <a:pt x="203" y="215"/>
                    <a:pt x="200" y="228"/>
                    <a:pt x="194" y="240"/>
                  </a:cubicBezTo>
                  <a:cubicBezTo>
                    <a:pt x="189" y="252"/>
                    <a:pt x="181" y="262"/>
                    <a:pt x="171" y="270"/>
                  </a:cubicBezTo>
                  <a:cubicBezTo>
                    <a:pt x="162" y="278"/>
                    <a:pt x="151" y="284"/>
                    <a:pt x="139" y="288"/>
                  </a:cubicBezTo>
                  <a:cubicBezTo>
                    <a:pt x="127" y="293"/>
                    <a:pt x="115" y="295"/>
                    <a:pt x="102" y="295"/>
                  </a:cubicBezTo>
                  <a:close/>
                  <a:moveTo>
                    <a:pt x="102" y="236"/>
                  </a:moveTo>
                  <a:cubicBezTo>
                    <a:pt x="110" y="236"/>
                    <a:pt x="117" y="235"/>
                    <a:pt x="123" y="232"/>
                  </a:cubicBezTo>
                  <a:cubicBezTo>
                    <a:pt x="129" y="229"/>
                    <a:pt x="133" y="225"/>
                    <a:pt x="136" y="220"/>
                  </a:cubicBezTo>
                  <a:cubicBezTo>
                    <a:pt x="140" y="215"/>
                    <a:pt x="141" y="209"/>
                    <a:pt x="141" y="202"/>
                  </a:cubicBezTo>
                  <a:cubicBezTo>
                    <a:pt x="141" y="195"/>
                    <a:pt x="140" y="189"/>
                    <a:pt x="136" y="183"/>
                  </a:cubicBezTo>
                  <a:cubicBezTo>
                    <a:pt x="133" y="178"/>
                    <a:pt x="129" y="174"/>
                    <a:pt x="123" y="172"/>
                  </a:cubicBezTo>
                  <a:cubicBezTo>
                    <a:pt x="117" y="169"/>
                    <a:pt x="110" y="168"/>
                    <a:pt x="101" y="168"/>
                  </a:cubicBezTo>
                  <a:cubicBezTo>
                    <a:pt x="93" y="168"/>
                    <a:pt x="86" y="169"/>
                    <a:pt x="80" y="172"/>
                  </a:cubicBezTo>
                  <a:cubicBezTo>
                    <a:pt x="74" y="174"/>
                    <a:pt x="70" y="178"/>
                    <a:pt x="67" y="183"/>
                  </a:cubicBezTo>
                  <a:cubicBezTo>
                    <a:pt x="63" y="189"/>
                    <a:pt x="62" y="195"/>
                    <a:pt x="62" y="202"/>
                  </a:cubicBezTo>
                  <a:cubicBezTo>
                    <a:pt x="62" y="209"/>
                    <a:pt x="63" y="215"/>
                    <a:pt x="67" y="220"/>
                  </a:cubicBezTo>
                  <a:cubicBezTo>
                    <a:pt x="70" y="225"/>
                    <a:pt x="74" y="229"/>
                    <a:pt x="80" y="232"/>
                  </a:cubicBezTo>
                  <a:cubicBezTo>
                    <a:pt x="86" y="235"/>
                    <a:pt x="94" y="236"/>
                    <a:pt x="102" y="236"/>
                  </a:cubicBezTo>
                  <a:close/>
                  <a:moveTo>
                    <a:pt x="102" y="112"/>
                  </a:moveTo>
                  <a:cubicBezTo>
                    <a:pt x="108" y="112"/>
                    <a:pt x="114" y="111"/>
                    <a:pt x="118" y="108"/>
                  </a:cubicBezTo>
                  <a:cubicBezTo>
                    <a:pt x="123" y="106"/>
                    <a:pt x="127" y="103"/>
                    <a:pt x="129" y="99"/>
                  </a:cubicBezTo>
                  <a:cubicBezTo>
                    <a:pt x="131" y="95"/>
                    <a:pt x="133" y="91"/>
                    <a:pt x="133" y="85"/>
                  </a:cubicBezTo>
                  <a:cubicBezTo>
                    <a:pt x="133" y="80"/>
                    <a:pt x="131" y="75"/>
                    <a:pt x="129" y="71"/>
                  </a:cubicBezTo>
                  <a:cubicBezTo>
                    <a:pt x="126" y="68"/>
                    <a:pt x="123" y="64"/>
                    <a:pt x="118" y="62"/>
                  </a:cubicBezTo>
                  <a:cubicBezTo>
                    <a:pt x="113" y="60"/>
                    <a:pt x="108" y="59"/>
                    <a:pt x="102" y="59"/>
                  </a:cubicBezTo>
                  <a:cubicBezTo>
                    <a:pt x="95" y="59"/>
                    <a:pt x="90" y="60"/>
                    <a:pt x="85" y="62"/>
                  </a:cubicBezTo>
                  <a:cubicBezTo>
                    <a:pt x="81" y="64"/>
                    <a:pt x="77" y="68"/>
                    <a:pt x="75" y="71"/>
                  </a:cubicBezTo>
                  <a:cubicBezTo>
                    <a:pt x="72" y="75"/>
                    <a:pt x="71" y="80"/>
                    <a:pt x="71" y="85"/>
                  </a:cubicBezTo>
                  <a:cubicBezTo>
                    <a:pt x="71" y="91"/>
                    <a:pt x="72" y="95"/>
                    <a:pt x="75" y="99"/>
                  </a:cubicBezTo>
                  <a:cubicBezTo>
                    <a:pt x="78" y="103"/>
                    <a:pt x="81" y="106"/>
                    <a:pt x="86" y="108"/>
                  </a:cubicBezTo>
                  <a:cubicBezTo>
                    <a:pt x="90" y="111"/>
                    <a:pt x="96" y="112"/>
                    <a:pt x="102" y="112"/>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3"/>
            <p:cNvSpPr/>
            <p:nvPr/>
          </p:nvSpPr>
          <p:spPr>
            <a:xfrm>
              <a:off x="1479981" y="1848939"/>
              <a:ext cx="438151" cy="515938"/>
            </a:xfrm>
            <a:custGeom>
              <a:avLst/>
              <a:gdLst/>
              <a:ahLst/>
              <a:cxnLst/>
              <a:rect l="l" t="t" r="r" b="b"/>
              <a:pathLst>
                <a:path w="219" h="258" extrusionOk="0">
                  <a:moveTo>
                    <a:pt x="213" y="210"/>
                  </a:moveTo>
                  <a:cubicBezTo>
                    <a:pt x="210" y="207"/>
                    <a:pt x="206" y="204"/>
                    <a:pt x="202" y="201"/>
                  </a:cubicBezTo>
                  <a:cubicBezTo>
                    <a:pt x="83" y="129"/>
                    <a:pt x="83" y="129"/>
                    <a:pt x="83" y="129"/>
                  </a:cubicBezTo>
                  <a:cubicBezTo>
                    <a:pt x="202" y="57"/>
                    <a:pt x="202" y="57"/>
                    <a:pt x="202" y="57"/>
                  </a:cubicBezTo>
                  <a:cubicBezTo>
                    <a:pt x="206" y="54"/>
                    <a:pt x="210" y="51"/>
                    <a:pt x="213" y="48"/>
                  </a:cubicBezTo>
                  <a:cubicBezTo>
                    <a:pt x="216" y="45"/>
                    <a:pt x="218" y="41"/>
                    <a:pt x="218" y="36"/>
                  </a:cubicBezTo>
                  <a:cubicBezTo>
                    <a:pt x="218" y="31"/>
                    <a:pt x="216" y="25"/>
                    <a:pt x="211" y="17"/>
                  </a:cubicBezTo>
                  <a:cubicBezTo>
                    <a:pt x="206" y="9"/>
                    <a:pt x="202" y="4"/>
                    <a:pt x="197" y="2"/>
                  </a:cubicBezTo>
                  <a:cubicBezTo>
                    <a:pt x="193" y="0"/>
                    <a:pt x="188" y="0"/>
                    <a:pt x="184" y="1"/>
                  </a:cubicBezTo>
                  <a:cubicBezTo>
                    <a:pt x="180" y="3"/>
                    <a:pt x="176" y="5"/>
                    <a:pt x="172" y="7"/>
                  </a:cubicBezTo>
                  <a:cubicBezTo>
                    <a:pt x="14" y="104"/>
                    <a:pt x="14" y="104"/>
                    <a:pt x="14" y="104"/>
                  </a:cubicBezTo>
                  <a:cubicBezTo>
                    <a:pt x="11" y="106"/>
                    <a:pt x="9" y="108"/>
                    <a:pt x="5" y="111"/>
                  </a:cubicBezTo>
                  <a:cubicBezTo>
                    <a:pt x="2" y="115"/>
                    <a:pt x="0" y="121"/>
                    <a:pt x="0" y="128"/>
                  </a:cubicBezTo>
                  <a:cubicBezTo>
                    <a:pt x="0" y="134"/>
                    <a:pt x="2" y="140"/>
                    <a:pt x="5" y="144"/>
                  </a:cubicBezTo>
                  <a:cubicBezTo>
                    <a:pt x="8" y="148"/>
                    <a:pt x="11" y="151"/>
                    <a:pt x="14" y="153"/>
                  </a:cubicBezTo>
                  <a:cubicBezTo>
                    <a:pt x="171" y="250"/>
                    <a:pt x="171" y="250"/>
                    <a:pt x="171" y="250"/>
                  </a:cubicBezTo>
                  <a:cubicBezTo>
                    <a:pt x="176" y="253"/>
                    <a:pt x="180" y="255"/>
                    <a:pt x="184" y="256"/>
                  </a:cubicBezTo>
                  <a:cubicBezTo>
                    <a:pt x="188" y="258"/>
                    <a:pt x="193" y="258"/>
                    <a:pt x="197" y="255"/>
                  </a:cubicBezTo>
                  <a:cubicBezTo>
                    <a:pt x="202" y="253"/>
                    <a:pt x="206" y="249"/>
                    <a:pt x="211" y="241"/>
                  </a:cubicBezTo>
                  <a:cubicBezTo>
                    <a:pt x="216" y="233"/>
                    <a:pt x="219" y="227"/>
                    <a:pt x="218" y="222"/>
                  </a:cubicBezTo>
                  <a:cubicBezTo>
                    <a:pt x="218" y="217"/>
                    <a:pt x="216" y="213"/>
                    <a:pt x="213" y="21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0" name="Google Shape;810;p23"/>
          <p:cNvGrpSpPr/>
          <p:nvPr/>
        </p:nvGrpSpPr>
        <p:grpSpPr>
          <a:xfrm>
            <a:off x="6952408" y="3044391"/>
            <a:ext cx="1138673" cy="1270810"/>
            <a:chOff x="6916489" y="3004450"/>
            <a:chExt cx="1174495" cy="1310789"/>
          </a:xfrm>
        </p:grpSpPr>
        <p:sp>
          <p:nvSpPr>
            <p:cNvPr id="811" name="Google Shape;811;p23"/>
            <p:cNvSpPr/>
            <p:nvPr/>
          </p:nvSpPr>
          <p:spPr>
            <a:xfrm>
              <a:off x="7560579" y="3940589"/>
              <a:ext cx="377825" cy="374650"/>
            </a:xfrm>
            <a:custGeom>
              <a:avLst/>
              <a:gdLst/>
              <a:ahLst/>
              <a:cxnLst/>
              <a:rect l="l" t="t" r="r" b="b"/>
              <a:pathLst>
                <a:path w="189" h="188" extrusionOk="0">
                  <a:moveTo>
                    <a:pt x="185" y="74"/>
                  </a:moveTo>
                  <a:cubicBezTo>
                    <a:pt x="182" y="70"/>
                    <a:pt x="179" y="67"/>
                    <a:pt x="174" y="66"/>
                  </a:cubicBezTo>
                  <a:cubicBezTo>
                    <a:pt x="170" y="66"/>
                    <a:pt x="166" y="65"/>
                    <a:pt x="161" y="65"/>
                  </a:cubicBezTo>
                  <a:cubicBezTo>
                    <a:pt x="123" y="65"/>
                    <a:pt x="123" y="65"/>
                    <a:pt x="123" y="65"/>
                  </a:cubicBezTo>
                  <a:cubicBezTo>
                    <a:pt x="123" y="28"/>
                    <a:pt x="123" y="28"/>
                    <a:pt x="123" y="28"/>
                  </a:cubicBezTo>
                  <a:cubicBezTo>
                    <a:pt x="123" y="23"/>
                    <a:pt x="123" y="18"/>
                    <a:pt x="122" y="14"/>
                  </a:cubicBezTo>
                  <a:cubicBezTo>
                    <a:pt x="121" y="10"/>
                    <a:pt x="118" y="6"/>
                    <a:pt x="114" y="4"/>
                  </a:cubicBezTo>
                  <a:cubicBezTo>
                    <a:pt x="110" y="1"/>
                    <a:pt x="104" y="0"/>
                    <a:pt x="95" y="0"/>
                  </a:cubicBezTo>
                  <a:cubicBezTo>
                    <a:pt x="86" y="0"/>
                    <a:pt x="79" y="1"/>
                    <a:pt x="75" y="4"/>
                  </a:cubicBezTo>
                  <a:cubicBezTo>
                    <a:pt x="71" y="6"/>
                    <a:pt x="69" y="10"/>
                    <a:pt x="68" y="14"/>
                  </a:cubicBezTo>
                  <a:cubicBezTo>
                    <a:pt x="67" y="18"/>
                    <a:pt x="66" y="22"/>
                    <a:pt x="66" y="27"/>
                  </a:cubicBezTo>
                  <a:cubicBezTo>
                    <a:pt x="66" y="65"/>
                    <a:pt x="66" y="65"/>
                    <a:pt x="66" y="65"/>
                  </a:cubicBezTo>
                  <a:cubicBezTo>
                    <a:pt x="29" y="65"/>
                    <a:pt x="29" y="65"/>
                    <a:pt x="29" y="65"/>
                  </a:cubicBezTo>
                  <a:cubicBezTo>
                    <a:pt x="24" y="65"/>
                    <a:pt x="19" y="66"/>
                    <a:pt x="15" y="66"/>
                  </a:cubicBezTo>
                  <a:cubicBezTo>
                    <a:pt x="11" y="67"/>
                    <a:pt x="7" y="70"/>
                    <a:pt x="4" y="74"/>
                  </a:cubicBezTo>
                  <a:cubicBezTo>
                    <a:pt x="2" y="77"/>
                    <a:pt x="0" y="84"/>
                    <a:pt x="0" y="94"/>
                  </a:cubicBezTo>
                  <a:cubicBezTo>
                    <a:pt x="0" y="103"/>
                    <a:pt x="2" y="109"/>
                    <a:pt x="4" y="113"/>
                  </a:cubicBezTo>
                  <a:cubicBezTo>
                    <a:pt x="6" y="117"/>
                    <a:pt x="10" y="120"/>
                    <a:pt x="14" y="121"/>
                  </a:cubicBezTo>
                  <a:cubicBezTo>
                    <a:pt x="18" y="122"/>
                    <a:pt x="23" y="122"/>
                    <a:pt x="27" y="122"/>
                  </a:cubicBezTo>
                  <a:cubicBezTo>
                    <a:pt x="66" y="122"/>
                    <a:pt x="66" y="122"/>
                    <a:pt x="66" y="122"/>
                  </a:cubicBezTo>
                  <a:cubicBezTo>
                    <a:pt x="66" y="159"/>
                    <a:pt x="66" y="159"/>
                    <a:pt x="66" y="159"/>
                  </a:cubicBezTo>
                  <a:cubicBezTo>
                    <a:pt x="66" y="164"/>
                    <a:pt x="67" y="169"/>
                    <a:pt x="68" y="173"/>
                  </a:cubicBezTo>
                  <a:cubicBezTo>
                    <a:pt x="69" y="178"/>
                    <a:pt x="71" y="181"/>
                    <a:pt x="75" y="184"/>
                  </a:cubicBezTo>
                  <a:cubicBezTo>
                    <a:pt x="79" y="187"/>
                    <a:pt x="85" y="188"/>
                    <a:pt x="95" y="188"/>
                  </a:cubicBezTo>
                  <a:cubicBezTo>
                    <a:pt x="104" y="188"/>
                    <a:pt x="110" y="187"/>
                    <a:pt x="114" y="184"/>
                  </a:cubicBezTo>
                  <a:cubicBezTo>
                    <a:pt x="118" y="181"/>
                    <a:pt x="121" y="178"/>
                    <a:pt x="122" y="173"/>
                  </a:cubicBezTo>
                  <a:cubicBezTo>
                    <a:pt x="123" y="169"/>
                    <a:pt x="123" y="164"/>
                    <a:pt x="123" y="160"/>
                  </a:cubicBezTo>
                  <a:cubicBezTo>
                    <a:pt x="123" y="122"/>
                    <a:pt x="123" y="122"/>
                    <a:pt x="123" y="122"/>
                  </a:cubicBezTo>
                  <a:cubicBezTo>
                    <a:pt x="162" y="122"/>
                    <a:pt x="162" y="122"/>
                    <a:pt x="162" y="122"/>
                  </a:cubicBezTo>
                  <a:cubicBezTo>
                    <a:pt x="167" y="122"/>
                    <a:pt x="171" y="122"/>
                    <a:pt x="175" y="121"/>
                  </a:cubicBezTo>
                  <a:cubicBezTo>
                    <a:pt x="179" y="120"/>
                    <a:pt x="182" y="117"/>
                    <a:pt x="185" y="113"/>
                  </a:cubicBezTo>
                  <a:cubicBezTo>
                    <a:pt x="188" y="109"/>
                    <a:pt x="189" y="103"/>
                    <a:pt x="189" y="94"/>
                  </a:cubicBezTo>
                  <a:cubicBezTo>
                    <a:pt x="189" y="85"/>
                    <a:pt x="188" y="78"/>
                    <a:pt x="185" y="74"/>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2" name="Google Shape;812;p23"/>
            <p:cNvGrpSpPr/>
            <p:nvPr/>
          </p:nvGrpSpPr>
          <p:grpSpPr>
            <a:xfrm rot="2155880">
              <a:off x="7656275" y="3066569"/>
              <a:ext cx="346066" cy="414327"/>
              <a:chOff x="6570430" y="-593386"/>
              <a:chExt cx="346075" cy="414338"/>
            </a:xfrm>
          </p:grpSpPr>
          <p:sp>
            <p:nvSpPr>
              <p:cNvPr id="813" name="Google Shape;813;p23"/>
              <p:cNvSpPr/>
              <p:nvPr/>
            </p:nvSpPr>
            <p:spPr>
              <a:xfrm>
                <a:off x="6679967" y="-593386"/>
                <a:ext cx="120650" cy="120650"/>
              </a:xfrm>
              <a:custGeom>
                <a:avLst/>
                <a:gdLst/>
                <a:ahLst/>
                <a:cxnLst/>
                <a:rect l="l" t="t" r="r" b="b"/>
                <a:pathLst>
                  <a:path w="60" h="60" extrusionOk="0">
                    <a:moveTo>
                      <a:pt x="31" y="60"/>
                    </a:moveTo>
                    <a:cubicBezTo>
                      <a:pt x="42" y="60"/>
                      <a:pt x="50" y="58"/>
                      <a:pt x="54" y="53"/>
                    </a:cubicBezTo>
                    <a:cubicBezTo>
                      <a:pt x="58" y="49"/>
                      <a:pt x="60" y="41"/>
                      <a:pt x="60" y="30"/>
                    </a:cubicBezTo>
                    <a:cubicBezTo>
                      <a:pt x="60" y="18"/>
                      <a:pt x="58" y="11"/>
                      <a:pt x="54" y="6"/>
                    </a:cubicBezTo>
                    <a:cubicBezTo>
                      <a:pt x="50" y="2"/>
                      <a:pt x="42" y="0"/>
                      <a:pt x="31" y="0"/>
                    </a:cubicBezTo>
                    <a:cubicBezTo>
                      <a:pt x="20" y="0"/>
                      <a:pt x="12" y="2"/>
                      <a:pt x="7" y="6"/>
                    </a:cubicBezTo>
                    <a:cubicBezTo>
                      <a:pt x="3" y="11"/>
                      <a:pt x="0" y="19"/>
                      <a:pt x="0" y="30"/>
                    </a:cubicBezTo>
                    <a:cubicBezTo>
                      <a:pt x="0" y="41"/>
                      <a:pt x="3" y="49"/>
                      <a:pt x="7" y="53"/>
                    </a:cubicBezTo>
                    <a:cubicBezTo>
                      <a:pt x="12" y="58"/>
                      <a:pt x="20" y="60"/>
                      <a:pt x="31" y="6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3"/>
              <p:cNvSpPr/>
              <p:nvPr/>
            </p:nvSpPr>
            <p:spPr>
              <a:xfrm>
                <a:off x="6570430" y="-439399"/>
                <a:ext cx="346075" cy="106363"/>
              </a:xfrm>
              <a:custGeom>
                <a:avLst/>
                <a:gdLst/>
                <a:ahLst/>
                <a:cxnLst/>
                <a:rect l="l" t="t" r="r" b="b"/>
                <a:pathLst>
                  <a:path w="173" h="53" extrusionOk="0">
                    <a:moveTo>
                      <a:pt x="169" y="8"/>
                    </a:moveTo>
                    <a:cubicBezTo>
                      <a:pt x="166" y="5"/>
                      <a:pt x="162" y="2"/>
                      <a:pt x="158" y="1"/>
                    </a:cubicBezTo>
                    <a:cubicBezTo>
                      <a:pt x="154" y="1"/>
                      <a:pt x="150" y="0"/>
                      <a:pt x="146" y="0"/>
                    </a:cubicBezTo>
                    <a:cubicBezTo>
                      <a:pt x="27" y="0"/>
                      <a:pt x="27" y="0"/>
                      <a:pt x="27" y="0"/>
                    </a:cubicBezTo>
                    <a:cubicBezTo>
                      <a:pt x="23" y="0"/>
                      <a:pt x="19" y="1"/>
                      <a:pt x="14" y="1"/>
                    </a:cubicBezTo>
                    <a:cubicBezTo>
                      <a:pt x="10" y="2"/>
                      <a:pt x="7" y="4"/>
                      <a:pt x="4" y="8"/>
                    </a:cubicBezTo>
                    <a:cubicBezTo>
                      <a:pt x="1" y="12"/>
                      <a:pt x="0" y="18"/>
                      <a:pt x="0" y="26"/>
                    </a:cubicBezTo>
                    <a:cubicBezTo>
                      <a:pt x="0" y="35"/>
                      <a:pt x="1" y="41"/>
                      <a:pt x="4" y="45"/>
                    </a:cubicBezTo>
                    <a:cubicBezTo>
                      <a:pt x="6" y="48"/>
                      <a:pt x="10" y="51"/>
                      <a:pt x="14" y="51"/>
                    </a:cubicBezTo>
                    <a:cubicBezTo>
                      <a:pt x="18" y="52"/>
                      <a:pt x="22" y="53"/>
                      <a:pt x="26" y="53"/>
                    </a:cubicBezTo>
                    <a:cubicBezTo>
                      <a:pt x="146" y="53"/>
                      <a:pt x="146" y="53"/>
                      <a:pt x="146" y="53"/>
                    </a:cubicBezTo>
                    <a:cubicBezTo>
                      <a:pt x="150" y="53"/>
                      <a:pt x="155" y="52"/>
                      <a:pt x="159" y="51"/>
                    </a:cubicBezTo>
                    <a:cubicBezTo>
                      <a:pt x="163" y="51"/>
                      <a:pt x="166" y="48"/>
                      <a:pt x="169" y="45"/>
                    </a:cubicBezTo>
                    <a:cubicBezTo>
                      <a:pt x="171" y="41"/>
                      <a:pt x="173" y="35"/>
                      <a:pt x="173" y="26"/>
                    </a:cubicBezTo>
                    <a:cubicBezTo>
                      <a:pt x="173" y="18"/>
                      <a:pt x="171" y="12"/>
                      <a:pt x="169" y="8"/>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3"/>
              <p:cNvSpPr/>
              <p:nvPr/>
            </p:nvSpPr>
            <p:spPr>
              <a:xfrm>
                <a:off x="6679967" y="-299699"/>
                <a:ext cx="120650" cy="120650"/>
              </a:xfrm>
              <a:custGeom>
                <a:avLst/>
                <a:gdLst/>
                <a:ahLst/>
                <a:cxnLst/>
                <a:rect l="l" t="t" r="r" b="b"/>
                <a:pathLst>
                  <a:path w="60" h="60" extrusionOk="0">
                    <a:moveTo>
                      <a:pt x="31" y="0"/>
                    </a:moveTo>
                    <a:cubicBezTo>
                      <a:pt x="20" y="0"/>
                      <a:pt x="12" y="3"/>
                      <a:pt x="7" y="7"/>
                    </a:cubicBezTo>
                    <a:cubicBezTo>
                      <a:pt x="3" y="12"/>
                      <a:pt x="0" y="20"/>
                      <a:pt x="0" y="31"/>
                    </a:cubicBezTo>
                    <a:cubicBezTo>
                      <a:pt x="0" y="42"/>
                      <a:pt x="3" y="50"/>
                      <a:pt x="7" y="54"/>
                    </a:cubicBezTo>
                    <a:cubicBezTo>
                      <a:pt x="12" y="58"/>
                      <a:pt x="20" y="60"/>
                      <a:pt x="31" y="60"/>
                    </a:cubicBezTo>
                    <a:cubicBezTo>
                      <a:pt x="42" y="60"/>
                      <a:pt x="50" y="58"/>
                      <a:pt x="54" y="54"/>
                    </a:cubicBezTo>
                    <a:cubicBezTo>
                      <a:pt x="58" y="50"/>
                      <a:pt x="60" y="42"/>
                      <a:pt x="60" y="31"/>
                    </a:cubicBezTo>
                    <a:cubicBezTo>
                      <a:pt x="60" y="19"/>
                      <a:pt x="58" y="12"/>
                      <a:pt x="54" y="7"/>
                    </a:cubicBezTo>
                    <a:cubicBezTo>
                      <a:pt x="50" y="3"/>
                      <a:pt x="42" y="0"/>
                      <a:pt x="31" y="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6" name="Google Shape;816;p23"/>
            <p:cNvSpPr/>
            <p:nvPr/>
          </p:nvSpPr>
          <p:spPr>
            <a:xfrm>
              <a:off x="6916489" y="3440651"/>
              <a:ext cx="388938" cy="577850"/>
            </a:xfrm>
            <a:custGeom>
              <a:avLst/>
              <a:gdLst/>
              <a:ahLst/>
              <a:cxnLst/>
              <a:rect l="l" t="t" r="r" b="b"/>
              <a:pathLst>
                <a:path w="195" h="289" extrusionOk="0">
                  <a:moveTo>
                    <a:pt x="100" y="289"/>
                  </a:moveTo>
                  <a:cubicBezTo>
                    <a:pt x="79" y="289"/>
                    <a:pt x="62" y="285"/>
                    <a:pt x="47" y="276"/>
                  </a:cubicBezTo>
                  <a:cubicBezTo>
                    <a:pt x="32" y="267"/>
                    <a:pt x="20" y="253"/>
                    <a:pt x="12" y="236"/>
                  </a:cubicBezTo>
                  <a:cubicBezTo>
                    <a:pt x="4" y="219"/>
                    <a:pt x="0" y="198"/>
                    <a:pt x="0" y="174"/>
                  </a:cubicBezTo>
                  <a:cubicBezTo>
                    <a:pt x="0" y="153"/>
                    <a:pt x="3" y="133"/>
                    <a:pt x="7" y="116"/>
                  </a:cubicBezTo>
                  <a:cubicBezTo>
                    <a:pt x="12" y="98"/>
                    <a:pt x="19" y="82"/>
                    <a:pt x="28" y="68"/>
                  </a:cubicBezTo>
                  <a:cubicBezTo>
                    <a:pt x="38" y="53"/>
                    <a:pt x="49" y="41"/>
                    <a:pt x="61" y="31"/>
                  </a:cubicBezTo>
                  <a:cubicBezTo>
                    <a:pt x="74" y="21"/>
                    <a:pt x="89" y="13"/>
                    <a:pt x="105" y="8"/>
                  </a:cubicBezTo>
                  <a:cubicBezTo>
                    <a:pt x="121" y="2"/>
                    <a:pt x="138" y="0"/>
                    <a:pt x="157" y="0"/>
                  </a:cubicBezTo>
                  <a:cubicBezTo>
                    <a:pt x="162" y="0"/>
                    <a:pt x="167" y="0"/>
                    <a:pt x="172" y="1"/>
                  </a:cubicBezTo>
                  <a:cubicBezTo>
                    <a:pt x="176" y="2"/>
                    <a:pt x="180" y="5"/>
                    <a:pt x="183" y="9"/>
                  </a:cubicBezTo>
                  <a:cubicBezTo>
                    <a:pt x="186" y="13"/>
                    <a:pt x="187" y="21"/>
                    <a:pt x="187" y="31"/>
                  </a:cubicBezTo>
                  <a:cubicBezTo>
                    <a:pt x="187" y="41"/>
                    <a:pt x="185" y="48"/>
                    <a:pt x="182" y="52"/>
                  </a:cubicBezTo>
                  <a:cubicBezTo>
                    <a:pt x="179" y="57"/>
                    <a:pt x="176" y="59"/>
                    <a:pt x="171" y="60"/>
                  </a:cubicBezTo>
                  <a:cubicBezTo>
                    <a:pt x="166" y="61"/>
                    <a:pt x="161" y="62"/>
                    <a:pt x="156" y="62"/>
                  </a:cubicBezTo>
                  <a:cubicBezTo>
                    <a:pt x="143" y="62"/>
                    <a:pt x="132" y="63"/>
                    <a:pt x="122" y="67"/>
                  </a:cubicBezTo>
                  <a:cubicBezTo>
                    <a:pt x="112" y="70"/>
                    <a:pt x="104" y="75"/>
                    <a:pt x="97" y="80"/>
                  </a:cubicBezTo>
                  <a:cubicBezTo>
                    <a:pt x="90" y="86"/>
                    <a:pt x="85" y="91"/>
                    <a:pt x="80" y="98"/>
                  </a:cubicBezTo>
                  <a:cubicBezTo>
                    <a:pt x="76" y="104"/>
                    <a:pt x="73" y="110"/>
                    <a:pt x="71" y="116"/>
                  </a:cubicBezTo>
                  <a:cubicBezTo>
                    <a:pt x="69" y="122"/>
                    <a:pt x="68" y="127"/>
                    <a:pt x="68" y="131"/>
                  </a:cubicBezTo>
                  <a:cubicBezTo>
                    <a:pt x="62" y="130"/>
                    <a:pt x="62" y="130"/>
                    <a:pt x="62" y="130"/>
                  </a:cubicBezTo>
                  <a:cubicBezTo>
                    <a:pt x="63" y="128"/>
                    <a:pt x="66" y="125"/>
                    <a:pt x="70" y="123"/>
                  </a:cubicBezTo>
                  <a:cubicBezTo>
                    <a:pt x="74" y="120"/>
                    <a:pt x="78" y="118"/>
                    <a:pt x="84" y="116"/>
                  </a:cubicBezTo>
                  <a:cubicBezTo>
                    <a:pt x="90" y="114"/>
                    <a:pt x="96" y="113"/>
                    <a:pt x="103" y="113"/>
                  </a:cubicBezTo>
                  <a:cubicBezTo>
                    <a:pt x="120" y="113"/>
                    <a:pt x="136" y="117"/>
                    <a:pt x="150" y="125"/>
                  </a:cubicBezTo>
                  <a:cubicBezTo>
                    <a:pt x="164" y="132"/>
                    <a:pt x="175" y="142"/>
                    <a:pt x="183" y="155"/>
                  </a:cubicBezTo>
                  <a:cubicBezTo>
                    <a:pt x="191" y="168"/>
                    <a:pt x="195" y="182"/>
                    <a:pt x="195" y="197"/>
                  </a:cubicBezTo>
                  <a:cubicBezTo>
                    <a:pt x="195" y="215"/>
                    <a:pt x="191" y="230"/>
                    <a:pt x="183" y="244"/>
                  </a:cubicBezTo>
                  <a:cubicBezTo>
                    <a:pt x="175" y="258"/>
                    <a:pt x="163" y="269"/>
                    <a:pt x="149" y="277"/>
                  </a:cubicBezTo>
                  <a:cubicBezTo>
                    <a:pt x="135" y="285"/>
                    <a:pt x="118" y="289"/>
                    <a:pt x="100" y="289"/>
                  </a:cubicBezTo>
                  <a:close/>
                  <a:moveTo>
                    <a:pt x="99" y="231"/>
                  </a:moveTo>
                  <a:cubicBezTo>
                    <a:pt x="106" y="231"/>
                    <a:pt x="113" y="230"/>
                    <a:pt x="118" y="228"/>
                  </a:cubicBezTo>
                  <a:cubicBezTo>
                    <a:pt x="123" y="225"/>
                    <a:pt x="127" y="222"/>
                    <a:pt x="130" y="217"/>
                  </a:cubicBezTo>
                  <a:cubicBezTo>
                    <a:pt x="133" y="212"/>
                    <a:pt x="134" y="206"/>
                    <a:pt x="134" y="200"/>
                  </a:cubicBezTo>
                  <a:cubicBezTo>
                    <a:pt x="134" y="193"/>
                    <a:pt x="133" y="188"/>
                    <a:pt x="130" y="184"/>
                  </a:cubicBezTo>
                  <a:cubicBezTo>
                    <a:pt x="127" y="179"/>
                    <a:pt x="124" y="176"/>
                    <a:pt x="119" y="173"/>
                  </a:cubicBezTo>
                  <a:cubicBezTo>
                    <a:pt x="114" y="170"/>
                    <a:pt x="108" y="169"/>
                    <a:pt x="101" y="169"/>
                  </a:cubicBezTo>
                  <a:cubicBezTo>
                    <a:pt x="94" y="169"/>
                    <a:pt x="87" y="170"/>
                    <a:pt x="82" y="173"/>
                  </a:cubicBezTo>
                  <a:cubicBezTo>
                    <a:pt x="76" y="176"/>
                    <a:pt x="72" y="179"/>
                    <a:pt x="69" y="183"/>
                  </a:cubicBezTo>
                  <a:cubicBezTo>
                    <a:pt x="66" y="188"/>
                    <a:pt x="65" y="193"/>
                    <a:pt x="65" y="198"/>
                  </a:cubicBezTo>
                  <a:cubicBezTo>
                    <a:pt x="65" y="206"/>
                    <a:pt x="66" y="211"/>
                    <a:pt x="68" y="216"/>
                  </a:cubicBezTo>
                  <a:cubicBezTo>
                    <a:pt x="71" y="221"/>
                    <a:pt x="74" y="225"/>
                    <a:pt x="79" y="228"/>
                  </a:cubicBezTo>
                  <a:cubicBezTo>
                    <a:pt x="84" y="230"/>
                    <a:pt x="91" y="231"/>
                    <a:pt x="99" y="231"/>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p:cNvSpPr txBox="1"/>
          <p:nvPr/>
        </p:nvSpPr>
        <p:spPr>
          <a:xfrm>
            <a:off x="1227006" y="1253346"/>
            <a:ext cx="6891981" cy="338554"/>
          </a:xfrm>
          <a:prstGeom prst="rect">
            <a:avLst/>
          </a:prstGeom>
          <a:noFill/>
        </p:spPr>
        <p:txBody>
          <a:bodyPr wrap="square" rtlCol="0">
            <a:spAutoFit/>
          </a:bodyPr>
          <a:lstStyle/>
          <a:p>
            <a:pPr algn="just"/>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dataset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bao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ty</a:t>
            </a:r>
          </a:p>
        </p:txBody>
      </p:sp>
      <p:pic>
        <p:nvPicPr>
          <p:cNvPr id="4" name="Picture 3"/>
          <p:cNvPicPr>
            <a:picLocks noChangeAspect="1"/>
          </p:cNvPicPr>
          <p:nvPr/>
        </p:nvPicPr>
        <p:blipFill>
          <a:blip r:embed="rId3"/>
          <a:stretch>
            <a:fillRect/>
          </a:stretch>
        </p:blipFill>
        <p:spPr>
          <a:xfrm>
            <a:off x="2885600" y="74150"/>
            <a:ext cx="3372826" cy="4995199"/>
          </a:xfrm>
          <a:prstGeom prst="rect">
            <a:avLst/>
          </a:prstGeom>
        </p:spPr>
      </p:pic>
    </p:spTree>
    <p:extLst>
      <p:ext uri="{BB962C8B-B14F-4D97-AF65-F5344CB8AC3E}">
        <p14:creationId xmlns:p14="http://schemas.microsoft.com/office/powerpoint/2010/main" val="12308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06"/>
                                        </p:tgtEl>
                                      </p:cBhvr>
                                    </p:animEffect>
                                    <p:set>
                                      <p:cBhvr>
                                        <p:cTn id="7" dur="1" fill="hold">
                                          <p:stCondLst>
                                            <p:cond delay="499"/>
                                          </p:stCondLst>
                                        </p:cTn>
                                        <p:tgtEl>
                                          <p:spTgt spid="80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xit" presetSubtype="32" fill="hold" nodeType="clickEffect">
                                  <p:stCondLst>
                                    <p:cond delay="0"/>
                                  </p:stCondLst>
                                  <p:childTnLst>
                                    <p:animEffect transition="out" filter="circle(out)">
                                      <p:cBhvr>
                                        <p:cTn id="19" dur="2000"/>
                                        <p:tgtEl>
                                          <p:spTgt spid="4"/>
                                        </p:tgtEl>
                                      </p:cBhvr>
                                    </p:animEffect>
                                    <p:set>
                                      <p:cBhvr>
                                        <p:cTn id="20"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2B2FC"/>
        </a:solidFill>
        <a:effectLst/>
      </p:bgPr>
    </p:bg>
    <p:spTree>
      <p:nvGrpSpPr>
        <p:cNvPr id="1" name="Shape 820"/>
        <p:cNvGrpSpPr/>
        <p:nvPr/>
      </p:nvGrpSpPr>
      <p:grpSpPr>
        <a:xfrm>
          <a:off x="0" y="0"/>
          <a:ext cx="0" cy="0"/>
          <a:chOff x="0" y="0"/>
          <a:chExt cx="0" cy="0"/>
        </a:xfrm>
      </p:grpSpPr>
      <p:grpSp>
        <p:nvGrpSpPr>
          <p:cNvPr id="823" name="Google Shape;823;p24"/>
          <p:cNvGrpSpPr/>
          <p:nvPr/>
        </p:nvGrpSpPr>
        <p:grpSpPr>
          <a:xfrm>
            <a:off x="7340925" y="3302568"/>
            <a:ext cx="1131631" cy="1172806"/>
            <a:chOff x="7340925" y="3302568"/>
            <a:chExt cx="1131631" cy="1172806"/>
          </a:xfrm>
        </p:grpSpPr>
        <p:sp>
          <p:nvSpPr>
            <p:cNvPr id="824" name="Google Shape;824;p24"/>
            <p:cNvSpPr/>
            <p:nvPr/>
          </p:nvSpPr>
          <p:spPr>
            <a:xfrm rot="-1196988">
              <a:off x="7417743" y="3921320"/>
              <a:ext cx="343765" cy="510733"/>
            </a:xfrm>
            <a:custGeom>
              <a:avLst/>
              <a:gdLst/>
              <a:ahLst/>
              <a:cxnLst/>
              <a:rect l="l" t="t" r="r" b="b"/>
              <a:pathLst>
                <a:path w="195" h="289" extrusionOk="0">
                  <a:moveTo>
                    <a:pt x="100" y="289"/>
                  </a:moveTo>
                  <a:cubicBezTo>
                    <a:pt x="79" y="289"/>
                    <a:pt x="62" y="285"/>
                    <a:pt x="47" y="276"/>
                  </a:cubicBezTo>
                  <a:cubicBezTo>
                    <a:pt x="32" y="267"/>
                    <a:pt x="20" y="253"/>
                    <a:pt x="12" y="236"/>
                  </a:cubicBezTo>
                  <a:cubicBezTo>
                    <a:pt x="4" y="219"/>
                    <a:pt x="0" y="198"/>
                    <a:pt x="0" y="174"/>
                  </a:cubicBezTo>
                  <a:cubicBezTo>
                    <a:pt x="0" y="153"/>
                    <a:pt x="3" y="133"/>
                    <a:pt x="7" y="116"/>
                  </a:cubicBezTo>
                  <a:cubicBezTo>
                    <a:pt x="12" y="98"/>
                    <a:pt x="19" y="82"/>
                    <a:pt x="28" y="68"/>
                  </a:cubicBezTo>
                  <a:cubicBezTo>
                    <a:pt x="38" y="53"/>
                    <a:pt x="49" y="41"/>
                    <a:pt x="61" y="31"/>
                  </a:cubicBezTo>
                  <a:cubicBezTo>
                    <a:pt x="74" y="21"/>
                    <a:pt x="89" y="13"/>
                    <a:pt x="105" y="8"/>
                  </a:cubicBezTo>
                  <a:cubicBezTo>
                    <a:pt x="121" y="2"/>
                    <a:pt x="138" y="0"/>
                    <a:pt x="157" y="0"/>
                  </a:cubicBezTo>
                  <a:cubicBezTo>
                    <a:pt x="162" y="0"/>
                    <a:pt x="167" y="0"/>
                    <a:pt x="172" y="1"/>
                  </a:cubicBezTo>
                  <a:cubicBezTo>
                    <a:pt x="176" y="2"/>
                    <a:pt x="180" y="5"/>
                    <a:pt x="183" y="9"/>
                  </a:cubicBezTo>
                  <a:cubicBezTo>
                    <a:pt x="186" y="13"/>
                    <a:pt x="187" y="21"/>
                    <a:pt x="187" y="31"/>
                  </a:cubicBezTo>
                  <a:cubicBezTo>
                    <a:pt x="187" y="41"/>
                    <a:pt x="185" y="48"/>
                    <a:pt x="182" y="52"/>
                  </a:cubicBezTo>
                  <a:cubicBezTo>
                    <a:pt x="179" y="57"/>
                    <a:pt x="176" y="59"/>
                    <a:pt x="171" y="60"/>
                  </a:cubicBezTo>
                  <a:cubicBezTo>
                    <a:pt x="166" y="61"/>
                    <a:pt x="161" y="62"/>
                    <a:pt x="156" y="62"/>
                  </a:cubicBezTo>
                  <a:cubicBezTo>
                    <a:pt x="143" y="62"/>
                    <a:pt x="132" y="63"/>
                    <a:pt x="122" y="67"/>
                  </a:cubicBezTo>
                  <a:cubicBezTo>
                    <a:pt x="112" y="70"/>
                    <a:pt x="104" y="75"/>
                    <a:pt x="97" y="80"/>
                  </a:cubicBezTo>
                  <a:cubicBezTo>
                    <a:pt x="90" y="86"/>
                    <a:pt x="85" y="91"/>
                    <a:pt x="80" y="98"/>
                  </a:cubicBezTo>
                  <a:cubicBezTo>
                    <a:pt x="76" y="104"/>
                    <a:pt x="73" y="110"/>
                    <a:pt x="71" y="116"/>
                  </a:cubicBezTo>
                  <a:cubicBezTo>
                    <a:pt x="69" y="122"/>
                    <a:pt x="68" y="127"/>
                    <a:pt x="68" y="131"/>
                  </a:cubicBezTo>
                  <a:cubicBezTo>
                    <a:pt x="62" y="130"/>
                    <a:pt x="62" y="130"/>
                    <a:pt x="62" y="130"/>
                  </a:cubicBezTo>
                  <a:cubicBezTo>
                    <a:pt x="63" y="128"/>
                    <a:pt x="66" y="125"/>
                    <a:pt x="70" y="123"/>
                  </a:cubicBezTo>
                  <a:cubicBezTo>
                    <a:pt x="74" y="120"/>
                    <a:pt x="78" y="118"/>
                    <a:pt x="84" y="116"/>
                  </a:cubicBezTo>
                  <a:cubicBezTo>
                    <a:pt x="90" y="114"/>
                    <a:pt x="96" y="113"/>
                    <a:pt x="103" y="113"/>
                  </a:cubicBezTo>
                  <a:cubicBezTo>
                    <a:pt x="120" y="113"/>
                    <a:pt x="136" y="117"/>
                    <a:pt x="150" y="125"/>
                  </a:cubicBezTo>
                  <a:cubicBezTo>
                    <a:pt x="164" y="132"/>
                    <a:pt x="175" y="142"/>
                    <a:pt x="183" y="155"/>
                  </a:cubicBezTo>
                  <a:cubicBezTo>
                    <a:pt x="191" y="168"/>
                    <a:pt x="195" y="182"/>
                    <a:pt x="195" y="197"/>
                  </a:cubicBezTo>
                  <a:cubicBezTo>
                    <a:pt x="195" y="215"/>
                    <a:pt x="191" y="230"/>
                    <a:pt x="183" y="244"/>
                  </a:cubicBezTo>
                  <a:cubicBezTo>
                    <a:pt x="175" y="258"/>
                    <a:pt x="163" y="269"/>
                    <a:pt x="149" y="277"/>
                  </a:cubicBezTo>
                  <a:cubicBezTo>
                    <a:pt x="135" y="285"/>
                    <a:pt x="118" y="289"/>
                    <a:pt x="100" y="289"/>
                  </a:cubicBezTo>
                  <a:close/>
                  <a:moveTo>
                    <a:pt x="99" y="231"/>
                  </a:moveTo>
                  <a:cubicBezTo>
                    <a:pt x="106" y="231"/>
                    <a:pt x="113" y="230"/>
                    <a:pt x="118" y="228"/>
                  </a:cubicBezTo>
                  <a:cubicBezTo>
                    <a:pt x="123" y="225"/>
                    <a:pt x="127" y="222"/>
                    <a:pt x="130" y="217"/>
                  </a:cubicBezTo>
                  <a:cubicBezTo>
                    <a:pt x="133" y="212"/>
                    <a:pt x="134" y="206"/>
                    <a:pt x="134" y="200"/>
                  </a:cubicBezTo>
                  <a:cubicBezTo>
                    <a:pt x="134" y="193"/>
                    <a:pt x="133" y="188"/>
                    <a:pt x="130" y="184"/>
                  </a:cubicBezTo>
                  <a:cubicBezTo>
                    <a:pt x="127" y="179"/>
                    <a:pt x="124" y="176"/>
                    <a:pt x="119" y="173"/>
                  </a:cubicBezTo>
                  <a:cubicBezTo>
                    <a:pt x="114" y="170"/>
                    <a:pt x="108" y="169"/>
                    <a:pt x="101" y="169"/>
                  </a:cubicBezTo>
                  <a:cubicBezTo>
                    <a:pt x="94" y="169"/>
                    <a:pt x="87" y="170"/>
                    <a:pt x="82" y="173"/>
                  </a:cubicBezTo>
                  <a:cubicBezTo>
                    <a:pt x="76" y="176"/>
                    <a:pt x="72" y="179"/>
                    <a:pt x="69" y="183"/>
                  </a:cubicBezTo>
                  <a:cubicBezTo>
                    <a:pt x="66" y="188"/>
                    <a:pt x="65" y="193"/>
                    <a:pt x="65" y="198"/>
                  </a:cubicBezTo>
                  <a:cubicBezTo>
                    <a:pt x="65" y="206"/>
                    <a:pt x="66" y="211"/>
                    <a:pt x="68" y="216"/>
                  </a:cubicBezTo>
                  <a:cubicBezTo>
                    <a:pt x="71" y="221"/>
                    <a:pt x="74" y="225"/>
                    <a:pt x="79" y="228"/>
                  </a:cubicBezTo>
                  <a:cubicBezTo>
                    <a:pt x="84" y="230"/>
                    <a:pt x="91" y="231"/>
                    <a:pt x="99" y="231"/>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4"/>
            <p:cNvSpPr/>
            <p:nvPr/>
          </p:nvSpPr>
          <p:spPr>
            <a:xfrm rot="885851">
              <a:off x="7976365" y="3347514"/>
              <a:ext cx="428626" cy="585788"/>
            </a:xfrm>
            <a:custGeom>
              <a:avLst/>
              <a:gdLst/>
              <a:ahLst/>
              <a:cxnLst/>
              <a:rect l="l" t="t" r="r" b="b"/>
              <a:pathLst>
                <a:path w="214" h="293" extrusionOk="0">
                  <a:moveTo>
                    <a:pt x="106" y="293"/>
                  </a:moveTo>
                  <a:cubicBezTo>
                    <a:pt x="92" y="293"/>
                    <a:pt x="78" y="291"/>
                    <a:pt x="65" y="286"/>
                  </a:cubicBezTo>
                  <a:cubicBezTo>
                    <a:pt x="53" y="282"/>
                    <a:pt x="41" y="275"/>
                    <a:pt x="32" y="267"/>
                  </a:cubicBezTo>
                  <a:cubicBezTo>
                    <a:pt x="22" y="259"/>
                    <a:pt x="14" y="249"/>
                    <a:pt x="9" y="239"/>
                  </a:cubicBezTo>
                  <a:cubicBezTo>
                    <a:pt x="3" y="228"/>
                    <a:pt x="0" y="218"/>
                    <a:pt x="0" y="206"/>
                  </a:cubicBezTo>
                  <a:cubicBezTo>
                    <a:pt x="0" y="191"/>
                    <a:pt x="11" y="184"/>
                    <a:pt x="34" y="184"/>
                  </a:cubicBezTo>
                  <a:cubicBezTo>
                    <a:pt x="40" y="184"/>
                    <a:pt x="45" y="185"/>
                    <a:pt x="49" y="186"/>
                  </a:cubicBezTo>
                  <a:cubicBezTo>
                    <a:pt x="52" y="187"/>
                    <a:pt x="55" y="189"/>
                    <a:pt x="57" y="192"/>
                  </a:cubicBezTo>
                  <a:cubicBezTo>
                    <a:pt x="58" y="196"/>
                    <a:pt x="61" y="200"/>
                    <a:pt x="63" y="206"/>
                  </a:cubicBezTo>
                  <a:cubicBezTo>
                    <a:pt x="64" y="208"/>
                    <a:pt x="66" y="212"/>
                    <a:pt x="69" y="216"/>
                  </a:cubicBezTo>
                  <a:cubicBezTo>
                    <a:pt x="72" y="221"/>
                    <a:pt x="77" y="225"/>
                    <a:pt x="83" y="228"/>
                  </a:cubicBezTo>
                  <a:cubicBezTo>
                    <a:pt x="89" y="231"/>
                    <a:pt x="97" y="233"/>
                    <a:pt x="107" y="233"/>
                  </a:cubicBezTo>
                  <a:cubicBezTo>
                    <a:pt x="116" y="233"/>
                    <a:pt x="124" y="232"/>
                    <a:pt x="131" y="229"/>
                  </a:cubicBezTo>
                  <a:cubicBezTo>
                    <a:pt x="137" y="226"/>
                    <a:pt x="142" y="222"/>
                    <a:pt x="146" y="217"/>
                  </a:cubicBezTo>
                  <a:cubicBezTo>
                    <a:pt x="150" y="212"/>
                    <a:pt x="152" y="206"/>
                    <a:pt x="152" y="200"/>
                  </a:cubicBezTo>
                  <a:cubicBezTo>
                    <a:pt x="152" y="193"/>
                    <a:pt x="150" y="187"/>
                    <a:pt x="146" y="182"/>
                  </a:cubicBezTo>
                  <a:cubicBezTo>
                    <a:pt x="142" y="177"/>
                    <a:pt x="138" y="174"/>
                    <a:pt x="131" y="171"/>
                  </a:cubicBezTo>
                  <a:cubicBezTo>
                    <a:pt x="125" y="169"/>
                    <a:pt x="118" y="167"/>
                    <a:pt x="110" y="167"/>
                  </a:cubicBezTo>
                  <a:cubicBezTo>
                    <a:pt x="105" y="167"/>
                    <a:pt x="99" y="167"/>
                    <a:pt x="95" y="166"/>
                  </a:cubicBezTo>
                  <a:cubicBezTo>
                    <a:pt x="90" y="165"/>
                    <a:pt x="86" y="163"/>
                    <a:pt x="83" y="159"/>
                  </a:cubicBezTo>
                  <a:cubicBezTo>
                    <a:pt x="80" y="155"/>
                    <a:pt x="79" y="148"/>
                    <a:pt x="79" y="138"/>
                  </a:cubicBezTo>
                  <a:cubicBezTo>
                    <a:pt x="79" y="128"/>
                    <a:pt x="80" y="120"/>
                    <a:pt x="83" y="117"/>
                  </a:cubicBezTo>
                  <a:cubicBezTo>
                    <a:pt x="86" y="113"/>
                    <a:pt x="90" y="110"/>
                    <a:pt x="95" y="110"/>
                  </a:cubicBezTo>
                  <a:cubicBezTo>
                    <a:pt x="100" y="109"/>
                    <a:pt x="105" y="109"/>
                    <a:pt x="111" y="109"/>
                  </a:cubicBezTo>
                  <a:cubicBezTo>
                    <a:pt x="118" y="109"/>
                    <a:pt x="124" y="108"/>
                    <a:pt x="129" y="106"/>
                  </a:cubicBezTo>
                  <a:cubicBezTo>
                    <a:pt x="134" y="105"/>
                    <a:pt x="138" y="102"/>
                    <a:pt x="140" y="99"/>
                  </a:cubicBezTo>
                  <a:cubicBezTo>
                    <a:pt x="143" y="96"/>
                    <a:pt x="144" y="92"/>
                    <a:pt x="144" y="88"/>
                  </a:cubicBezTo>
                  <a:cubicBezTo>
                    <a:pt x="144" y="82"/>
                    <a:pt x="143" y="77"/>
                    <a:pt x="140" y="73"/>
                  </a:cubicBezTo>
                  <a:cubicBezTo>
                    <a:pt x="137" y="69"/>
                    <a:pt x="133" y="65"/>
                    <a:pt x="128" y="63"/>
                  </a:cubicBezTo>
                  <a:cubicBezTo>
                    <a:pt x="123" y="61"/>
                    <a:pt x="117" y="60"/>
                    <a:pt x="110" y="60"/>
                  </a:cubicBezTo>
                  <a:cubicBezTo>
                    <a:pt x="103" y="60"/>
                    <a:pt x="97" y="61"/>
                    <a:pt x="92" y="62"/>
                  </a:cubicBezTo>
                  <a:cubicBezTo>
                    <a:pt x="88" y="64"/>
                    <a:pt x="84" y="67"/>
                    <a:pt x="80" y="70"/>
                  </a:cubicBezTo>
                  <a:cubicBezTo>
                    <a:pt x="77" y="73"/>
                    <a:pt x="75" y="77"/>
                    <a:pt x="72" y="80"/>
                  </a:cubicBezTo>
                  <a:cubicBezTo>
                    <a:pt x="67" y="90"/>
                    <a:pt x="62" y="96"/>
                    <a:pt x="55" y="98"/>
                  </a:cubicBezTo>
                  <a:cubicBezTo>
                    <a:pt x="48" y="100"/>
                    <a:pt x="39" y="98"/>
                    <a:pt x="29" y="92"/>
                  </a:cubicBezTo>
                  <a:cubicBezTo>
                    <a:pt x="20" y="86"/>
                    <a:pt x="14" y="81"/>
                    <a:pt x="13" y="74"/>
                  </a:cubicBezTo>
                  <a:cubicBezTo>
                    <a:pt x="11" y="68"/>
                    <a:pt x="13" y="60"/>
                    <a:pt x="17" y="51"/>
                  </a:cubicBezTo>
                  <a:cubicBezTo>
                    <a:pt x="18" y="51"/>
                    <a:pt x="19" y="49"/>
                    <a:pt x="21" y="45"/>
                  </a:cubicBezTo>
                  <a:cubicBezTo>
                    <a:pt x="23" y="41"/>
                    <a:pt x="26" y="37"/>
                    <a:pt x="30" y="32"/>
                  </a:cubicBezTo>
                  <a:cubicBezTo>
                    <a:pt x="34" y="27"/>
                    <a:pt x="40" y="22"/>
                    <a:pt x="46" y="17"/>
                  </a:cubicBezTo>
                  <a:cubicBezTo>
                    <a:pt x="53" y="12"/>
                    <a:pt x="61" y="8"/>
                    <a:pt x="71" y="5"/>
                  </a:cubicBezTo>
                  <a:cubicBezTo>
                    <a:pt x="81" y="2"/>
                    <a:pt x="93" y="0"/>
                    <a:pt x="107" y="0"/>
                  </a:cubicBezTo>
                  <a:cubicBezTo>
                    <a:pt x="123" y="0"/>
                    <a:pt x="137" y="3"/>
                    <a:pt x="150" y="8"/>
                  </a:cubicBezTo>
                  <a:cubicBezTo>
                    <a:pt x="162" y="13"/>
                    <a:pt x="173" y="20"/>
                    <a:pt x="181" y="28"/>
                  </a:cubicBezTo>
                  <a:cubicBezTo>
                    <a:pt x="189" y="36"/>
                    <a:pt x="196" y="45"/>
                    <a:pt x="200" y="55"/>
                  </a:cubicBezTo>
                  <a:cubicBezTo>
                    <a:pt x="205" y="65"/>
                    <a:pt x="207" y="75"/>
                    <a:pt x="207" y="86"/>
                  </a:cubicBezTo>
                  <a:cubicBezTo>
                    <a:pt x="207" y="96"/>
                    <a:pt x="205" y="104"/>
                    <a:pt x="202" y="111"/>
                  </a:cubicBezTo>
                  <a:cubicBezTo>
                    <a:pt x="198" y="118"/>
                    <a:pt x="194" y="124"/>
                    <a:pt x="189" y="128"/>
                  </a:cubicBezTo>
                  <a:cubicBezTo>
                    <a:pt x="184" y="133"/>
                    <a:pt x="180" y="136"/>
                    <a:pt x="176" y="138"/>
                  </a:cubicBezTo>
                  <a:cubicBezTo>
                    <a:pt x="180" y="140"/>
                    <a:pt x="184" y="143"/>
                    <a:pt x="189" y="147"/>
                  </a:cubicBezTo>
                  <a:cubicBezTo>
                    <a:pt x="193" y="150"/>
                    <a:pt x="197" y="155"/>
                    <a:pt x="201" y="160"/>
                  </a:cubicBezTo>
                  <a:cubicBezTo>
                    <a:pt x="204" y="166"/>
                    <a:pt x="208" y="171"/>
                    <a:pt x="210" y="178"/>
                  </a:cubicBezTo>
                  <a:cubicBezTo>
                    <a:pt x="212" y="184"/>
                    <a:pt x="214" y="192"/>
                    <a:pt x="214" y="199"/>
                  </a:cubicBezTo>
                  <a:cubicBezTo>
                    <a:pt x="214" y="217"/>
                    <a:pt x="209" y="233"/>
                    <a:pt x="200" y="248"/>
                  </a:cubicBezTo>
                  <a:cubicBezTo>
                    <a:pt x="191" y="262"/>
                    <a:pt x="178" y="273"/>
                    <a:pt x="162" y="281"/>
                  </a:cubicBezTo>
                  <a:cubicBezTo>
                    <a:pt x="145" y="289"/>
                    <a:pt x="127" y="293"/>
                    <a:pt x="106" y="293"/>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6" name="Google Shape;826;p24"/>
          <p:cNvGrpSpPr/>
          <p:nvPr/>
        </p:nvGrpSpPr>
        <p:grpSpPr>
          <a:xfrm>
            <a:off x="1247630" y="539489"/>
            <a:ext cx="346075" cy="414338"/>
            <a:chOff x="6570430" y="-593386"/>
            <a:chExt cx="346075" cy="414338"/>
          </a:xfrm>
        </p:grpSpPr>
        <p:sp>
          <p:nvSpPr>
            <p:cNvPr id="827" name="Google Shape;827;p24"/>
            <p:cNvSpPr/>
            <p:nvPr/>
          </p:nvSpPr>
          <p:spPr>
            <a:xfrm>
              <a:off x="6679967" y="-593386"/>
              <a:ext cx="120650" cy="120650"/>
            </a:xfrm>
            <a:custGeom>
              <a:avLst/>
              <a:gdLst/>
              <a:ahLst/>
              <a:cxnLst/>
              <a:rect l="l" t="t" r="r" b="b"/>
              <a:pathLst>
                <a:path w="60" h="60" extrusionOk="0">
                  <a:moveTo>
                    <a:pt x="31" y="60"/>
                  </a:moveTo>
                  <a:cubicBezTo>
                    <a:pt x="42" y="60"/>
                    <a:pt x="50" y="58"/>
                    <a:pt x="54" y="53"/>
                  </a:cubicBezTo>
                  <a:cubicBezTo>
                    <a:pt x="58" y="49"/>
                    <a:pt x="60" y="41"/>
                    <a:pt x="60" y="30"/>
                  </a:cubicBezTo>
                  <a:cubicBezTo>
                    <a:pt x="60" y="18"/>
                    <a:pt x="58" y="11"/>
                    <a:pt x="54" y="6"/>
                  </a:cubicBezTo>
                  <a:cubicBezTo>
                    <a:pt x="50" y="2"/>
                    <a:pt x="42" y="0"/>
                    <a:pt x="31" y="0"/>
                  </a:cubicBezTo>
                  <a:cubicBezTo>
                    <a:pt x="20" y="0"/>
                    <a:pt x="12" y="2"/>
                    <a:pt x="7" y="6"/>
                  </a:cubicBezTo>
                  <a:cubicBezTo>
                    <a:pt x="3" y="11"/>
                    <a:pt x="0" y="19"/>
                    <a:pt x="0" y="30"/>
                  </a:cubicBezTo>
                  <a:cubicBezTo>
                    <a:pt x="0" y="41"/>
                    <a:pt x="3" y="49"/>
                    <a:pt x="7" y="53"/>
                  </a:cubicBezTo>
                  <a:cubicBezTo>
                    <a:pt x="12" y="58"/>
                    <a:pt x="20" y="60"/>
                    <a:pt x="31" y="6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4"/>
            <p:cNvSpPr/>
            <p:nvPr/>
          </p:nvSpPr>
          <p:spPr>
            <a:xfrm>
              <a:off x="6570430" y="-439399"/>
              <a:ext cx="346075" cy="106363"/>
            </a:xfrm>
            <a:custGeom>
              <a:avLst/>
              <a:gdLst/>
              <a:ahLst/>
              <a:cxnLst/>
              <a:rect l="l" t="t" r="r" b="b"/>
              <a:pathLst>
                <a:path w="173" h="53" extrusionOk="0">
                  <a:moveTo>
                    <a:pt x="169" y="8"/>
                  </a:moveTo>
                  <a:cubicBezTo>
                    <a:pt x="166" y="5"/>
                    <a:pt x="162" y="2"/>
                    <a:pt x="158" y="1"/>
                  </a:cubicBezTo>
                  <a:cubicBezTo>
                    <a:pt x="154" y="1"/>
                    <a:pt x="150" y="0"/>
                    <a:pt x="146" y="0"/>
                  </a:cubicBezTo>
                  <a:cubicBezTo>
                    <a:pt x="27" y="0"/>
                    <a:pt x="27" y="0"/>
                    <a:pt x="27" y="0"/>
                  </a:cubicBezTo>
                  <a:cubicBezTo>
                    <a:pt x="23" y="0"/>
                    <a:pt x="19" y="1"/>
                    <a:pt x="14" y="1"/>
                  </a:cubicBezTo>
                  <a:cubicBezTo>
                    <a:pt x="10" y="2"/>
                    <a:pt x="7" y="4"/>
                    <a:pt x="4" y="8"/>
                  </a:cubicBezTo>
                  <a:cubicBezTo>
                    <a:pt x="1" y="12"/>
                    <a:pt x="0" y="18"/>
                    <a:pt x="0" y="26"/>
                  </a:cubicBezTo>
                  <a:cubicBezTo>
                    <a:pt x="0" y="35"/>
                    <a:pt x="1" y="41"/>
                    <a:pt x="4" y="45"/>
                  </a:cubicBezTo>
                  <a:cubicBezTo>
                    <a:pt x="6" y="48"/>
                    <a:pt x="10" y="51"/>
                    <a:pt x="14" y="51"/>
                  </a:cubicBezTo>
                  <a:cubicBezTo>
                    <a:pt x="18" y="52"/>
                    <a:pt x="22" y="53"/>
                    <a:pt x="26" y="53"/>
                  </a:cubicBezTo>
                  <a:cubicBezTo>
                    <a:pt x="146" y="53"/>
                    <a:pt x="146" y="53"/>
                    <a:pt x="146" y="53"/>
                  </a:cubicBezTo>
                  <a:cubicBezTo>
                    <a:pt x="150" y="53"/>
                    <a:pt x="155" y="52"/>
                    <a:pt x="159" y="51"/>
                  </a:cubicBezTo>
                  <a:cubicBezTo>
                    <a:pt x="163" y="51"/>
                    <a:pt x="166" y="48"/>
                    <a:pt x="169" y="45"/>
                  </a:cubicBezTo>
                  <a:cubicBezTo>
                    <a:pt x="171" y="41"/>
                    <a:pt x="173" y="35"/>
                    <a:pt x="173" y="26"/>
                  </a:cubicBezTo>
                  <a:cubicBezTo>
                    <a:pt x="173" y="18"/>
                    <a:pt x="171" y="12"/>
                    <a:pt x="169" y="8"/>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4"/>
            <p:cNvSpPr/>
            <p:nvPr/>
          </p:nvSpPr>
          <p:spPr>
            <a:xfrm>
              <a:off x="6679967" y="-299699"/>
              <a:ext cx="120650" cy="120650"/>
            </a:xfrm>
            <a:custGeom>
              <a:avLst/>
              <a:gdLst/>
              <a:ahLst/>
              <a:cxnLst/>
              <a:rect l="l" t="t" r="r" b="b"/>
              <a:pathLst>
                <a:path w="60" h="60" extrusionOk="0">
                  <a:moveTo>
                    <a:pt x="31" y="0"/>
                  </a:moveTo>
                  <a:cubicBezTo>
                    <a:pt x="20" y="0"/>
                    <a:pt x="12" y="3"/>
                    <a:pt x="7" y="7"/>
                  </a:cubicBezTo>
                  <a:cubicBezTo>
                    <a:pt x="3" y="12"/>
                    <a:pt x="0" y="20"/>
                    <a:pt x="0" y="31"/>
                  </a:cubicBezTo>
                  <a:cubicBezTo>
                    <a:pt x="0" y="42"/>
                    <a:pt x="3" y="50"/>
                    <a:pt x="7" y="54"/>
                  </a:cubicBezTo>
                  <a:cubicBezTo>
                    <a:pt x="12" y="58"/>
                    <a:pt x="20" y="60"/>
                    <a:pt x="31" y="60"/>
                  </a:cubicBezTo>
                  <a:cubicBezTo>
                    <a:pt x="42" y="60"/>
                    <a:pt x="50" y="58"/>
                    <a:pt x="54" y="54"/>
                  </a:cubicBezTo>
                  <a:cubicBezTo>
                    <a:pt x="58" y="50"/>
                    <a:pt x="60" y="42"/>
                    <a:pt x="60" y="31"/>
                  </a:cubicBezTo>
                  <a:cubicBezTo>
                    <a:pt x="60" y="19"/>
                    <a:pt x="58" y="12"/>
                    <a:pt x="54" y="7"/>
                  </a:cubicBezTo>
                  <a:cubicBezTo>
                    <a:pt x="50" y="3"/>
                    <a:pt x="42" y="0"/>
                    <a:pt x="31" y="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TextBox 3"/>
          <p:cNvSpPr txBox="1"/>
          <p:nvPr/>
        </p:nvSpPr>
        <p:spPr>
          <a:xfrm>
            <a:off x="3545116" y="384370"/>
            <a:ext cx="2284600" cy="430887"/>
          </a:xfrm>
          <a:prstGeom prst="rect">
            <a:avLst/>
          </a:prstGeom>
          <a:noFill/>
        </p:spPr>
        <p:txBody>
          <a:bodyPr wrap="none" rtlCol="0">
            <a:spAutoFit/>
          </a:bodyPr>
          <a:lstStyle/>
          <a:p>
            <a:r>
              <a:rPr lang="en-US" sz="2200" b="1" dirty="0"/>
              <a:t>CHẠY MÔ HÌNH</a:t>
            </a:r>
          </a:p>
        </p:txBody>
      </p:sp>
      <p:pic>
        <p:nvPicPr>
          <p:cNvPr id="2" name="Picture 1"/>
          <p:cNvPicPr>
            <a:picLocks noChangeAspect="1"/>
          </p:cNvPicPr>
          <p:nvPr/>
        </p:nvPicPr>
        <p:blipFill>
          <a:blip r:embed="rId3"/>
          <a:stretch>
            <a:fillRect/>
          </a:stretch>
        </p:blipFill>
        <p:spPr>
          <a:xfrm>
            <a:off x="2190302" y="953826"/>
            <a:ext cx="4763395" cy="3721173"/>
          </a:xfrm>
          <a:prstGeom prst="rect">
            <a:avLst/>
          </a:prstGeom>
        </p:spPr>
      </p:pic>
    </p:spTree>
    <p:extLst>
      <p:ext uri="{BB962C8B-B14F-4D97-AF65-F5344CB8AC3E}">
        <p14:creationId xmlns:p14="http://schemas.microsoft.com/office/powerpoint/2010/main" val="152279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2B2FC"/>
        </a:solidFill>
        <a:effectLst/>
      </p:bgPr>
    </p:bg>
    <p:spTree>
      <p:nvGrpSpPr>
        <p:cNvPr id="1" name="Shape 820"/>
        <p:cNvGrpSpPr/>
        <p:nvPr/>
      </p:nvGrpSpPr>
      <p:grpSpPr>
        <a:xfrm>
          <a:off x="0" y="0"/>
          <a:ext cx="0" cy="0"/>
          <a:chOff x="0" y="0"/>
          <a:chExt cx="0" cy="0"/>
        </a:xfrm>
      </p:grpSpPr>
      <p:grpSp>
        <p:nvGrpSpPr>
          <p:cNvPr id="823" name="Google Shape;823;p24"/>
          <p:cNvGrpSpPr/>
          <p:nvPr/>
        </p:nvGrpSpPr>
        <p:grpSpPr>
          <a:xfrm>
            <a:off x="7340925" y="3302568"/>
            <a:ext cx="1131631" cy="1172806"/>
            <a:chOff x="7340925" y="3302568"/>
            <a:chExt cx="1131631" cy="1172806"/>
          </a:xfrm>
        </p:grpSpPr>
        <p:sp>
          <p:nvSpPr>
            <p:cNvPr id="824" name="Google Shape;824;p24"/>
            <p:cNvSpPr/>
            <p:nvPr/>
          </p:nvSpPr>
          <p:spPr>
            <a:xfrm rot="-1196988">
              <a:off x="7417743" y="3921320"/>
              <a:ext cx="343765" cy="510733"/>
            </a:xfrm>
            <a:custGeom>
              <a:avLst/>
              <a:gdLst/>
              <a:ahLst/>
              <a:cxnLst/>
              <a:rect l="l" t="t" r="r" b="b"/>
              <a:pathLst>
                <a:path w="195" h="289" extrusionOk="0">
                  <a:moveTo>
                    <a:pt x="100" y="289"/>
                  </a:moveTo>
                  <a:cubicBezTo>
                    <a:pt x="79" y="289"/>
                    <a:pt x="62" y="285"/>
                    <a:pt x="47" y="276"/>
                  </a:cubicBezTo>
                  <a:cubicBezTo>
                    <a:pt x="32" y="267"/>
                    <a:pt x="20" y="253"/>
                    <a:pt x="12" y="236"/>
                  </a:cubicBezTo>
                  <a:cubicBezTo>
                    <a:pt x="4" y="219"/>
                    <a:pt x="0" y="198"/>
                    <a:pt x="0" y="174"/>
                  </a:cubicBezTo>
                  <a:cubicBezTo>
                    <a:pt x="0" y="153"/>
                    <a:pt x="3" y="133"/>
                    <a:pt x="7" y="116"/>
                  </a:cubicBezTo>
                  <a:cubicBezTo>
                    <a:pt x="12" y="98"/>
                    <a:pt x="19" y="82"/>
                    <a:pt x="28" y="68"/>
                  </a:cubicBezTo>
                  <a:cubicBezTo>
                    <a:pt x="38" y="53"/>
                    <a:pt x="49" y="41"/>
                    <a:pt x="61" y="31"/>
                  </a:cubicBezTo>
                  <a:cubicBezTo>
                    <a:pt x="74" y="21"/>
                    <a:pt x="89" y="13"/>
                    <a:pt x="105" y="8"/>
                  </a:cubicBezTo>
                  <a:cubicBezTo>
                    <a:pt x="121" y="2"/>
                    <a:pt x="138" y="0"/>
                    <a:pt x="157" y="0"/>
                  </a:cubicBezTo>
                  <a:cubicBezTo>
                    <a:pt x="162" y="0"/>
                    <a:pt x="167" y="0"/>
                    <a:pt x="172" y="1"/>
                  </a:cubicBezTo>
                  <a:cubicBezTo>
                    <a:pt x="176" y="2"/>
                    <a:pt x="180" y="5"/>
                    <a:pt x="183" y="9"/>
                  </a:cubicBezTo>
                  <a:cubicBezTo>
                    <a:pt x="186" y="13"/>
                    <a:pt x="187" y="21"/>
                    <a:pt x="187" y="31"/>
                  </a:cubicBezTo>
                  <a:cubicBezTo>
                    <a:pt x="187" y="41"/>
                    <a:pt x="185" y="48"/>
                    <a:pt x="182" y="52"/>
                  </a:cubicBezTo>
                  <a:cubicBezTo>
                    <a:pt x="179" y="57"/>
                    <a:pt x="176" y="59"/>
                    <a:pt x="171" y="60"/>
                  </a:cubicBezTo>
                  <a:cubicBezTo>
                    <a:pt x="166" y="61"/>
                    <a:pt x="161" y="62"/>
                    <a:pt x="156" y="62"/>
                  </a:cubicBezTo>
                  <a:cubicBezTo>
                    <a:pt x="143" y="62"/>
                    <a:pt x="132" y="63"/>
                    <a:pt x="122" y="67"/>
                  </a:cubicBezTo>
                  <a:cubicBezTo>
                    <a:pt x="112" y="70"/>
                    <a:pt x="104" y="75"/>
                    <a:pt x="97" y="80"/>
                  </a:cubicBezTo>
                  <a:cubicBezTo>
                    <a:pt x="90" y="86"/>
                    <a:pt x="85" y="91"/>
                    <a:pt x="80" y="98"/>
                  </a:cubicBezTo>
                  <a:cubicBezTo>
                    <a:pt x="76" y="104"/>
                    <a:pt x="73" y="110"/>
                    <a:pt x="71" y="116"/>
                  </a:cubicBezTo>
                  <a:cubicBezTo>
                    <a:pt x="69" y="122"/>
                    <a:pt x="68" y="127"/>
                    <a:pt x="68" y="131"/>
                  </a:cubicBezTo>
                  <a:cubicBezTo>
                    <a:pt x="62" y="130"/>
                    <a:pt x="62" y="130"/>
                    <a:pt x="62" y="130"/>
                  </a:cubicBezTo>
                  <a:cubicBezTo>
                    <a:pt x="63" y="128"/>
                    <a:pt x="66" y="125"/>
                    <a:pt x="70" y="123"/>
                  </a:cubicBezTo>
                  <a:cubicBezTo>
                    <a:pt x="74" y="120"/>
                    <a:pt x="78" y="118"/>
                    <a:pt x="84" y="116"/>
                  </a:cubicBezTo>
                  <a:cubicBezTo>
                    <a:pt x="90" y="114"/>
                    <a:pt x="96" y="113"/>
                    <a:pt x="103" y="113"/>
                  </a:cubicBezTo>
                  <a:cubicBezTo>
                    <a:pt x="120" y="113"/>
                    <a:pt x="136" y="117"/>
                    <a:pt x="150" y="125"/>
                  </a:cubicBezTo>
                  <a:cubicBezTo>
                    <a:pt x="164" y="132"/>
                    <a:pt x="175" y="142"/>
                    <a:pt x="183" y="155"/>
                  </a:cubicBezTo>
                  <a:cubicBezTo>
                    <a:pt x="191" y="168"/>
                    <a:pt x="195" y="182"/>
                    <a:pt x="195" y="197"/>
                  </a:cubicBezTo>
                  <a:cubicBezTo>
                    <a:pt x="195" y="215"/>
                    <a:pt x="191" y="230"/>
                    <a:pt x="183" y="244"/>
                  </a:cubicBezTo>
                  <a:cubicBezTo>
                    <a:pt x="175" y="258"/>
                    <a:pt x="163" y="269"/>
                    <a:pt x="149" y="277"/>
                  </a:cubicBezTo>
                  <a:cubicBezTo>
                    <a:pt x="135" y="285"/>
                    <a:pt x="118" y="289"/>
                    <a:pt x="100" y="289"/>
                  </a:cubicBezTo>
                  <a:close/>
                  <a:moveTo>
                    <a:pt x="99" y="231"/>
                  </a:moveTo>
                  <a:cubicBezTo>
                    <a:pt x="106" y="231"/>
                    <a:pt x="113" y="230"/>
                    <a:pt x="118" y="228"/>
                  </a:cubicBezTo>
                  <a:cubicBezTo>
                    <a:pt x="123" y="225"/>
                    <a:pt x="127" y="222"/>
                    <a:pt x="130" y="217"/>
                  </a:cubicBezTo>
                  <a:cubicBezTo>
                    <a:pt x="133" y="212"/>
                    <a:pt x="134" y="206"/>
                    <a:pt x="134" y="200"/>
                  </a:cubicBezTo>
                  <a:cubicBezTo>
                    <a:pt x="134" y="193"/>
                    <a:pt x="133" y="188"/>
                    <a:pt x="130" y="184"/>
                  </a:cubicBezTo>
                  <a:cubicBezTo>
                    <a:pt x="127" y="179"/>
                    <a:pt x="124" y="176"/>
                    <a:pt x="119" y="173"/>
                  </a:cubicBezTo>
                  <a:cubicBezTo>
                    <a:pt x="114" y="170"/>
                    <a:pt x="108" y="169"/>
                    <a:pt x="101" y="169"/>
                  </a:cubicBezTo>
                  <a:cubicBezTo>
                    <a:pt x="94" y="169"/>
                    <a:pt x="87" y="170"/>
                    <a:pt x="82" y="173"/>
                  </a:cubicBezTo>
                  <a:cubicBezTo>
                    <a:pt x="76" y="176"/>
                    <a:pt x="72" y="179"/>
                    <a:pt x="69" y="183"/>
                  </a:cubicBezTo>
                  <a:cubicBezTo>
                    <a:pt x="66" y="188"/>
                    <a:pt x="65" y="193"/>
                    <a:pt x="65" y="198"/>
                  </a:cubicBezTo>
                  <a:cubicBezTo>
                    <a:pt x="65" y="206"/>
                    <a:pt x="66" y="211"/>
                    <a:pt x="68" y="216"/>
                  </a:cubicBezTo>
                  <a:cubicBezTo>
                    <a:pt x="71" y="221"/>
                    <a:pt x="74" y="225"/>
                    <a:pt x="79" y="228"/>
                  </a:cubicBezTo>
                  <a:cubicBezTo>
                    <a:pt x="84" y="230"/>
                    <a:pt x="91" y="231"/>
                    <a:pt x="99" y="231"/>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4"/>
            <p:cNvSpPr/>
            <p:nvPr/>
          </p:nvSpPr>
          <p:spPr>
            <a:xfrm rot="885851">
              <a:off x="7976365" y="3347514"/>
              <a:ext cx="428626" cy="585788"/>
            </a:xfrm>
            <a:custGeom>
              <a:avLst/>
              <a:gdLst/>
              <a:ahLst/>
              <a:cxnLst/>
              <a:rect l="l" t="t" r="r" b="b"/>
              <a:pathLst>
                <a:path w="214" h="293" extrusionOk="0">
                  <a:moveTo>
                    <a:pt x="106" y="293"/>
                  </a:moveTo>
                  <a:cubicBezTo>
                    <a:pt x="92" y="293"/>
                    <a:pt x="78" y="291"/>
                    <a:pt x="65" y="286"/>
                  </a:cubicBezTo>
                  <a:cubicBezTo>
                    <a:pt x="53" y="282"/>
                    <a:pt x="41" y="275"/>
                    <a:pt x="32" y="267"/>
                  </a:cubicBezTo>
                  <a:cubicBezTo>
                    <a:pt x="22" y="259"/>
                    <a:pt x="14" y="249"/>
                    <a:pt x="9" y="239"/>
                  </a:cubicBezTo>
                  <a:cubicBezTo>
                    <a:pt x="3" y="228"/>
                    <a:pt x="0" y="218"/>
                    <a:pt x="0" y="206"/>
                  </a:cubicBezTo>
                  <a:cubicBezTo>
                    <a:pt x="0" y="191"/>
                    <a:pt x="11" y="184"/>
                    <a:pt x="34" y="184"/>
                  </a:cubicBezTo>
                  <a:cubicBezTo>
                    <a:pt x="40" y="184"/>
                    <a:pt x="45" y="185"/>
                    <a:pt x="49" y="186"/>
                  </a:cubicBezTo>
                  <a:cubicBezTo>
                    <a:pt x="52" y="187"/>
                    <a:pt x="55" y="189"/>
                    <a:pt x="57" y="192"/>
                  </a:cubicBezTo>
                  <a:cubicBezTo>
                    <a:pt x="58" y="196"/>
                    <a:pt x="61" y="200"/>
                    <a:pt x="63" y="206"/>
                  </a:cubicBezTo>
                  <a:cubicBezTo>
                    <a:pt x="64" y="208"/>
                    <a:pt x="66" y="212"/>
                    <a:pt x="69" y="216"/>
                  </a:cubicBezTo>
                  <a:cubicBezTo>
                    <a:pt x="72" y="221"/>
                    <a:pt x="77" y="225"/>
                    <a:pt x="83" y="228"/>
                  </a:cubicBezTo>
                  <a:cubicBezTo>
                    <a:pt x="89" y="231"/>
                    <a:pt x="97" y="233"/>
                    <a:pt x="107" y="233"/>
                  </a:cubicBezTo>
                  <a:cubicBezTo>
                    <a:pt x="116" y="233"/>
                    <a:pt x="124" y="232"/>
                    <a:pt x="131" y="229"/>
                  </a:cubicBezTo>
                  <a:cubicBezTo>
                    <a:pt x="137" y="226"/>
                    <a:pt x="142" y="222"/>
                    <a:pt x="146" y="217"/>
                  </a:cubicBezTo>
                  <a:cubicBezTo>
                    <a:pt x="150" y="212"/>
                    <a:pt x="152" y="206"/>
                    <a:pt x="152" y="200"/>
                  </a:cubicBezTo>
                  <a:cubicBezTo>
                    <a:pt x="152" y="193"/>
                    <a:pt x="150" y="187"/>
                    <a:pt x="146" y="182"/>
                  </a:cubicBezTo>
                  <a:cubicBezTo>
                    <a:pt x="142" y="177"/>
                    <a:pt x="138" y="174"/>
                    <a:pt x="131" y="171"/>
                  </a:cubicBezTo>
                  <a:cubicBezTo>
                    <a:pt x="125" y="169"/>
                    <a:pt x="118" y="167"/>
                    <a:pt x="110" y="167"/>
                  </a:cubicBezTo>
                  <a:cubicBezTo>
                    <a:pt x="105" y="167"/>
                    <a:pt x="99" y="167"/>
                    <a:pt x="95" y="166"/>
                  </a:cubicBezTo>
                  <a:cubicBezTo>
                    <a:pt x="90" y="165"/>
                    <a:pt x="86" y="163"/>
                    <a:pt x="83" y="159"/>
                  </a:cubicBezTo>
                  <a:cubicBezTo>
                    <a:pt x="80" y="155"/>
                    <a:pt x="79" y="148"/>
                    <a:pt x="79" y="138"/>
                  </a:cubicBezTo>
                  <a:cubicBezTo>
                    <a:pt x="79" y="128"/>
                    <a:pt x="80" y="120"/>
                    <a:pt x="83" y="117"/>
                  </a:cubicBezTo>
                  <a:cubicBezTo>
                    <a:pt x="86" y="113"/>
                    <a:pt x="90" y="110"/>
                    <a:pt x="95" y="110"/>
                  </a:cubicBezTo>
                  <a:cubicBezTo>
                    <a:pt x="100" y="109"/>
                    <a:pt x="105" y="109"/>
                    <a:pt x="111" y="109"/>
                  </a:cubicBezTo>
                  <a:cubicBezTo>
                    <a:pt x="118" y="109"/>
                    <a:pt x="124" y="108"/>
                    <a:pt x="129" y="106"/>
                  </a:cubicBezTo>
                  <a:cubicBezTo>
                    <a:pt x="134" y="105"/>
                    <a:pt x="138" y="102"/>
                    <a:pt x="140" y="99"/>
                  </a:cubicBezTo>
                  <a:cubicBezTo>
                    <a:pt x="143" y="96"/>
                    <a:pt x="144" y="92"/>
                    <a:pt x="144" y="88"/>
                  </a:cubicBezTo>
                  <a:cubicBezTo>
                    <a:pt x="144" y="82"/>
                    <a:pt x="143" y="77"/>
                    <a:pt x="140" y="73"/>
                  </a:cubicBezTo>
                  <a:cubicBezTo>
                    <a:pt x="137" y="69"/>
                    <a:pt x="133" y="65"/>
                    <a:pt x="128" y="63"/>
                  </a:cubicBezTo>
                  <a:cubicBezTo>
                    <a:pt x="123" y="61"/>
                    <a:pt x="117" y="60"/>
                    <a:pt x="110" y="60"/>
                  </a:cubicBezTo>
                  <a:cubicBezTo>
                    <a:pt x="103" y="60"/>
                    <a:pt x="97" y="61"/>
                    <a:pt x="92" y="62"/>
                  </a:cubicBezTo>
                  <a:cubicBezTo>
                    <a:pt x="88" y="64"/>
                    <a:pt x="84" y="67"/>
                    <a:pt x="80" y="70"/>
                  </a:cubicBezTo>
                  <a:cubicBezTo>
                    <a:pt x="77" y="73"/>
                    <a:pt x="75" y="77"/>
                    <a:pt x="72" y="80"/>
                  </a:cubicBezTo>
                  <a:cubicBezTo>
                    <a:pt x="67" y="90"/>
                    <a:pt x="62" y="96"/>
                    <a:pt x="55" y="98"/>
                  </a:cubicBezTo>
                  <a:cubicBezTo>
                    <a:pt x="48" y="100"/>
                    <a:pt x="39" y="98"/>
                    <a:pt x="29" y="92"/>
                  </a:cubicBezTo>
                  <a:cubicBezTo>
                    <a:pt x="20" y="86"/>
                    <a:pt x="14" y="81"/>
                    <a:pt x="13" y="74"/>
                  </a:cubicBezTo>
                  <a:cubicBezTo>
                    <a:pt x="11" y="68"/>
                    <a:pt x="13" y="60"/>
                    <a:pt x="17" y="51"/>
                  </a:cubicBezTo>
                  <a:cubicBezTo>
                    <a:pt x="18" y="51"/>
                    <a:pt x="19" y="49"/>
                    <a:pt x="21" y="45"/>
                  </a:cubicBezTo>
                  <a:cubicBezTo>
                    <a:pt x="23" y="41"/>
                    <a:pt x="26" y="37"/>
                    <a:pt x="30" y="32"/>
                  </a:cubicBezTo>
                  <a:cubicBezTo>
                    <a:pt x="34" y="27"/>
                    <a:pt x="40" y="22"/>
                    <a:pt x="46" y="17"/>
                  </a:cubicBezTo>
                  <a:cubicBezTo>
                    <a:pt x="53" y="12"/>
                    <a:pt x="61" y="8"/>
                    <a:pt x="71" y="5"/>
                  </a:cubicBezTo>
                  <a:cubicBezTo>
                    <a:pt x="81" y="2"/>
                    <a:pt x="93" y="0"/>
                    <a:pt x="107" y="0"/>
                  </a:cubicBezTo>
                  <a:cubicBezTo>
                    <a:pt x="123" y="0"/>
                    <a:pt x="137" y="3"/>
                    <a:pt x="150" y="8"/>
                  </a:cubicBezTo>
                  <a:cubicBezTo>
                    <a:pt x="162" y="13"/>
                    <a:pt x="173" y="20"/>
                    <a:pt x="181" y="28"/>
                  </a:cubicBezTo>
                  <a:cubicBezTo>
                    <a:pt x="189" y="36"/>
                    <a:pt x="196" y="45"/>
                    <a:pt x="200" y="55"/>
                  </a:cubicBezTo>
                  <a:cubicBezTo>
                    <a:pt x="205" y="65"/>
                    <a:pt x="207" y="75"/>
                    <a:pt x="207" y="86"/>
                  </a:cubicBezTo>
                  <a:cubicBezTo>
                    <a:pt x="207" y="96"/>
                    <a:pt x="205" y="104"/>
                    <a:pt x="202" y="111"/>
                  </a:cubicBezTo>
                  <a:cubicBezTo>
                    <a:pt x="198" y="118"/>
                    <a:pt x="194" y="124"/>
                    <a:pt x="189" y="128"/>
                  </a:cubicBezTo>
                  <a:cubicBezTo>
                    <a:pt x="184" y="133"/>
                    <a:pt x="180" y="136"/>
                    <a:pt x="176" y="138"/>
                  </a:cubicBezTo>
                  <a:cubicBezTo>
                    <a:pt x="180" y="140"/>
                    <a:pt x="184" y="143"/>
                    <a:pt x="189" y="147"/>
                  </a:cubicBezTo>
                  <a:cubicBezTo>
                    <a:pt x="193" y="150"/>
                    <a:pt x="197" y="155"/>
                    <a:pt x="201" y="160"/>
                  </a:cubicBezTo>
                  <a:cubicBezTo>
                    <a:pt x="204" y="166"/>
                    <a:pt x="208" y="171"/>
                    <a:pt x="210" y="178"/>
                  </a:cubicBezTo>
                  <a:cubicBezTo>
                    <a:pt x="212" y="184"/>
                    <a:pt x="214" y="192"/>
                    <a:pt x="214" y="199"/>
                  </a:cubicBezTo>
                  <a:cubicBezTo>
                    <a:pt x="214" y="217"/>
                    <a:pt x="209" y="233"/>
                    <a:pt x="200" y="248"/>
                  </a:cubicBezTo>
                  <a:cubicBezTo>
                    <a:pt x="191" y="262"/>
                    <a:pt x="178" y="273"/>
                    <a:pt x="162" y="281"/>
                  </a:cubicBezTo>
                  <a:cubicBezTo>
                    <a:pt x="145" y="289"/>
                    <a:pt x="127" y="293"/>
                    <a:pt x="106" y="293"/>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6" name="Google Shape;826;p24"/>
          <p:cNvGrpSpPr/>
          <p:nvPr/>
        </p:nvGrpSpPr>
        <p:grpSpPr>
          <a:xfrm>
            <a:off x="1247630" y="539489"/>
            <a:ext cx="346075" cy="414338"/>
            <a:chOff x="6570430" y="-593386"/>
            <a:chExt cx="346075" cy="414338"/>
          </a:xfrm>
        </p:grpSpPr>
        <p:sp>
          <p:nvSpPr>
            <p:cNvPr id="827" name="Google Shape;827;p24"/>
            <p:cNvSpPr/>
            <p:nvPr/>
          </p:nvSpPr>
          <p:spPr>
            <a:xfrm>
              <a:off x="6679967" y="-593386"/>
              <a:ext cx="120650" cy="120650"/>
            </a:xfrm>
            <a:custGeom>
              <a:avLst/>
              <a:gdLst/>
              <a:ahLst/>
              <a:cxnLst/>
              <a:rect l="l" t="t" r="r" b="b"/>
              <a:pathLst>
                <a:path w="60" h="60" extrusionOk="0">
                  <a:moveTo>
                    <a:pt x="31" y="60"/>
                  </a:moveTo>
                  <a:cubicBezTo>
                    <a:pt x="42" y="60"/>
                    <a:pt x="50" y="58"/>
                    <a:pt x="54" y="53"/>
                  </a:cubicBezTo>
                  <a:cubicBezTo>
                    <a:pt x="58" y="49"/>
                    <a:pt x="60" y="41"/>
                    <a:pt x="60" y="30"/>
                  </a:cubicBezTo>
                  <a:cubicBezTo>
                    <a:pt x="60" y="18"/>
                    <a:pt x="58" y="11"/>
                    <a:pt x="54" y="6"/>
                  </a:cubicBezTo>
                  <a:cubicBezTo>
                    <a:pt x="50" y="2"/>
                    <a:pt x="42" y="0"/>
                    <a:pt x="31" y="0"/>
                  </a:cubicBezTo>
                  <a:cubicBezTo>
                    <a:pt x="20" y="0"/>
                    <a:pt x="12" y="2"/>
                    <a:pt x="7" y="6"/>
                  </a:cubicBezTo>
                  <a:cubicBezTo>
                    <a:pt x="3" y="11"/>
                    <a:pt x="0" y="19"/>
                    <a:pt x="0" y="30"/>
                  </a:cubicBezTo>
                  <a:cubicBezTo>
                    <a:pt x="0" y="41"/>
                    <a:pt x="3" y="49"/>
                    <a:pt x="7" y="53"/>
                  </a:cubicBezTo>
                  <a:cubicBezTo>
                    <a:pt x="12" y="58"/>
                    <a:pt x="20" y="60"/>
                    <a:pt x="31" y="6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4"/>
            <p:cNvSpPr/>
            <p:nvPr/>
          </p:nvSpPr>
          <p:spPr>
            <a:xfrm>
              <a:off x="6570430" y="-439399"/>
              <a:ext cx="346075" cy="106363"/>
            </a:xfrm>
            <a:custGeom>
              <a:avLst/>
              <a:gdLst/>
              <a:ahLst/>
              <a:cxnLst/>
              <a:rect l="l" t="t" r="r" b="b"/>
              <a:pathLst>
                <a:path w="173" h="53" extrusionOk="0">
                  <a:moveTo>
                    <a:pt x="169" y="8"/>
                  </a:moveTo>
                  <a:cubicBezTo>
                    <a:pt x="166" y="5"/>
                    <a:pt x="162" y="2"/>
                    <a:pt x="158" y="1"/>
                  </a:cubicBezTo>
                  <a:cubicBezTo>
                    <a:pt x="154" y="1"/>
                    <a:pt x="150" y="0"/>
                    <a:pt x="146" y="0"/>
                  </a:cubicBezTo>
                  <a:cubicBezTo>
                    <a:pt x="27" y="0"/>
                    <a:pt x="27" y="0"/>
                    <a:pt x="27" y="0"/>
                  </a:cubicBezTo>
                  <a:cubicBezTo>
                    <a:pt x="23" y="0"/>
                    <a:pt x="19" y="1"/>
                    <a:pt x="14" y="1"/>
                  </a:cubicBezTo>
                  <a:cubicBezTo>
                    <a:pt x="10" y="2"/>
                    <a:pt x="7" y="4"/>
                    <a:pt x="4" y="8"/>
                  </a:cubicBezTo>
                  <a:cubicBezTo>
                    <a:pt x="1" y="12"/>
                    <a:pt x="0" y="18"/>
                    <a:pt x="0" y="26"/>
                  </a:cubicBezTo>
                  <a:cubicBezTo>
                    <a:pt x="0" y="35"/>
                    <a:pt x="1" y="41"/>
                    <a:pt x="4" y="45"/>
                  </a:cubicBezTo>
                  <a:cubicBezTo>
                    <a:pt x="6" y="48"/>
                    <a:pt x="10" y="51"/>
                    <a:pt x="14" y="51"/>
                  </a:cubicBezTo>
                  <a:cubicBezTo>
                    <a:pt x="18" y="52"/>
                    <a:pt x="22" y="53"/>
                    <a:pt x="26" y="53"/>
                  </a:cubicBezTo>
                  <a:cubicBezTo>
                    <a:pt x="146" y="53"/>
                    <a:pt x="146" y="53"/>
                    <a:pt x="146" y="53"/>
                  </a:cubicBezTo>
                  <a:cubicBezTo>
                    <a:pt x="150" y="53"/>
                    <a:pt x="155" y="52"/>
                    <a:pt x="159" y="51"/>
                  </a:cubicBezTo>
                  <a:cubicBezTo>
                    <a:pt x="163" y="51"/>
                    <a:pt x="166" y="48"/>
                    <a:pt x="169" y="45"/>
                  </a:cubicBezTo>
                  <a:cubicBezTo>
                    <a:pt x="171" y="41"/>
                    <a:pt x="173" y="35"/>
                    <a:pt x="173" y="26"/>
                  </a:cubicBezTo>
                  <a:cubicBezTo>
                    <a:pt x="173" y="18"/>
                    <a:pt x="171" y="12"/>
                    <a:pt x="169" y="8"/>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4"/>
            <p:cNvSpPr/>
            <p:nvPr/>
          </p:nvSpPr>
          <p:spPr>
            <a:xfrm>
              <a:off x="6679967" y="-299699"/>
              <a:ext cx="120650" cy="120650"/>
            </a:xfrm>
            <a:custGeom>
              <a:avLst/>
              <a:gdLst/>
              <a:ahLst/>
              <a:cxnLst/>
              <a:rect l="l" t="t" r="r" b="b"/>
              <a:pathLst>
                <a:path w="60" h="60" extrusionOk="0">
                  <a:moveTo>
                    <a:pt x="31" y="0"/>
                  </a:moveTo>
                  <a:cubicBezTo>
                    <a:pt x="20" y="0"/>
                    <a:pt x="12" y="3"/>
                    <a:pt x="7" y="7"/>
                  </a:cubicBezTo>
                  <a:cubicBezTo>
                    <a:pt x="3" y="12"/>
                    <a:pt x="0" y="20"/>
                    <a:pt x="0" y="31"/>
                  </a:cubicBezTo>
                  <a:cubicBezTo>
                    <a:pt x="0" y="42"/>
                    <a:pt x="3" y="50"/>
                    <a:pt x="7" y="54"/>
                  </a:cubicBezTo>
                  <a:cubicBezTo>
                    <a:pt x="12" y="58"/>
                    <a:pt x="20" y="60"/>
                    <a:pt x="31" y="60"/>
                  </a:cubicBezTo>
                  <a:cubicBezTo>
                    <a:pt x="42" y="60"/>
                    <a:pt x="50" y="58"/>
                    <a:pt x="54" y="54"/>
                  </a:cubicBezTo>
                  <a:cubicBezTo>
                    <a:pt x="58" y="50"/>
                    <a:pt x="60" y="42"/>
                    <a:pt x="60" y="31"/>
                  </a:cubicBezTo>
                  <a:cubicBezTo>
                    <a:pt x="60" y="19"/>
                    <a:pt x="58" y="12"/>
                    <a:pt x="54" y="7"/>
                  </a:cubicBezTo>
                  <a:cubicBezTo>
                    <a:pt x="50" y="3"/>
                    <a:pt x="42" y="0"/>
                    <a:pt x="31" y="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p:cNvPicPr>
            <a:picLocks noChangeAspect="1"/>
          </p:cNvPicPr>
          <p:nvPr/>
        </p:nvPicPr>
        <p:blipFill>
          <a:blip r:embed="rId3"/>
          <a:stretch>
            <a:fillRect/>
          </a:stretch>
        </p:blipFill>
        <p:spPr>
          <a:xfrm>
            <a:off x="1247630" y="279610"/>
            <a:ext cx="6956807" cy="4712240"/>
          </a:xfrm>
          <a:prstGeom prst="rect">
            <a:avLst/>
          </a:prstGeom>
        </p:spPr>
      </p:pic>
    </p:spTree>
    <p:extLst>
      <p:ext uri="{BB962C8B-B14F-4D97-AF65-F5344CB8AC3E}">
        <p14:creationId xmlns:p14="http://schemas.microsoft.com/office/powerpoint/2010/main" val="170982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2B2FC"/>
        </a:solidFill>
        <a:effectLst/>
      </p:bgPr>
    </p:bg>
    <p:spTree>
      <p:nvGrpSpPr>
        <p:cNvPr id="1" name="Shape 82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0741" y="737991"/>
            <a:ext cx="8582517" cy="3667517"/>
          </a:xfrm>
          <a:prstGeom prst="rect">
            <a:avLst/>
          </a:prstGeom>
        </p:spPr>
      </p:pic>
    </p:spTree>
    <p:extLst>
      <p:ext uri="{BB962C8B-B14F-4D97-AF65-F5344CB8AC3E}">
        <p14:creationId xmlns:p14="http://schemas.microsoft.com/office/powerpoint/2010/main" val="187604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2B2FC"/>
        </a:solidFill>
        <a:effectLst/>
      </p:bgPr>
    </p:bg>
    <p:spTree>
      <p:nvGrpSpPr>
        <p:cNvPr id="1" name="Shape 82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15094" y="318688"/>
            <a:ext cx="6313811" cy="4506123"/>
          </a:xfrm>
          <a:prstGeom prst="rect">
            <a:avLst/>
          </a:prstGeom>
        </p:spPr>
      </p:pic>
    </p:spTree>
    <p:extLst>
      <p:ext uri="{BB962C8B-B14F-4D97-AF65-F5344CB8AC3E}">
        <p14:creationId xmlns:p14="http://schemas.microsoft.com/office/powerpoint/2010/main" val="210861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2B2FC"/>
        </a:solidFill>
        <a:effectLst/>
      </p:bgPr>
    </p:bg>
    <p:spTree>
      <p:nvGrpSpPr>
        <p:cNvPr id="1" name="Shape 82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62694" y="86903"/>
            <a:ext cx="4560502" cy="4969693"/>
          </a:xfrm>
          <a:prstGeom prst="rect">
            <a:avLst/>
          </a:prstGeom>
        </p:spPr>
      </p:pic>
    </p:spTree>
    <p:extLst>
      <p:ext uri="{BB962C8B-B14F-4D97-AF65-F5344CB8AC3E}">
        <p14:creationId xmlns:p14="http://schemas.microsoft.com/office/powerpoint/2010/main" val="30761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45" y="885837"/>
            <a:ext cx="9012709" cy="3371825"/>
          </a:xfrm>
          <a:prstGeom prst="rect">
            <a:avLst/>
          </a:prstGeom>
        </p:spPr>
      </p:pic>
    </p:spTree>
    <p:extLst>
      <p:ext uri="{BB962C8B-B14F-4D97-AF65-F5344CB8AC3E}">
        <p14:creationId xmlns:p14="http://schemas.microsoft.com/office/powerpoint/2010/main" val="411239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77155" y="210222"/>
            <a:ext cx="6794571" cy="4723056"/>
          </a:xfrm>
          <a:prstGeom prst="rect">
            <a:avLst/>
          </a:prstGeom>
        </p:spPr>
      </p:pic>
    </p:spTree>
    <p:extLst>
      <p:ext uri="{BB962C8B-B14F-4D97-AF65-F5344CB8AC3E}">
        <p14:creationId xmlns:p14="http://schemas.microsoft.com/office/powerpoint/2010/main" val="2880843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676" y="1204594"/>
            <a:ext cx="9020648" cy="2846545"/>
          </a:xfrm>
          <a:prstGeom prst="rect">
            <a:avLst/>
          </a:prstGeom>
        </p:spPr>
      </p:pic>
    </p:spTree>
    <p:extLst>
      <p:ext uri="{BB962C8B-B14F-4D97-AF65-F5344CB8AC3E}">
        <p14:creationId xmlns:p14="http://schemas.microsoft.com/office/powerpoint/2010/main" val="3128938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0864" y="222712"/>
            <a:ext cx="6102271" cy="4698076"/>
          </a:xfrm>
          <a:prstGeom prst="rect">
            <a:avLst/>
          </a:prstGeom>
        </p:spPr>
      </p:pic>
    </p:spTree>
    <p:extLst>
      <p:ext uri="{BB962C8B-B14F-4D97-AF65-F5344CB8AC3E}">
        <p14:creationId xmlns:p14="http://schemas.microsoft.com/office/powerpoint/2010/main" val="109798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2B2FC"/>
        </a:solidFill>
        <a:effectLst/>
      </p:bgPr>
    </p:bg>
    <p:spTree>
      <p:nvGrpSpPr>
        <p:cNvPr id="1" name="Shape 805"/>
        <p:cNvGrpSpPr/>
        <p:nvPr/>
      </p:nvGrpSpPr>
      <p:grpSpPr>
        <a:xfrm>
          <a:off x="0" y="0"/>
          <a:ext cx="0" cy="0"/>
          <a:chOff x="0" y="0"/>
          <a:chExt cx="0" cy="0"/>
        </a:xfrm>
      </p:grpSpPr>
      <p:sp>
        <p:nvSpPr>
          <p:cNvPr id="806" name="Google Shape;806;p23"/>
          <p:cNvSpPr txBox="1">
            <a:spLocks noGrp="1"/>
          </p:cNvSpPr>
          <p:nvPr>
            <p:ph type="ctrTitle"/>
          </p:nvPr>
        </p:nvSpPr>
        <p:spPr>
          <a:xfrm>
            <a:off x="1692365" y="1390255"/>
            <a:ext cx="5896200" cy="1879800"/>
          </a:xfrm>
          <a:prstGeom prst="rect">
            <a:avLst/>
          </a:prstGeom>
        </p:spPr>
        <p:txBody>
          <a:bodyPr spcFirstLastPara="1" wrap="square" lIns="91425" tIns="91425" rIns="91425" bIns="91425" anchor="b" anchorCtr="0">
            <a:noAutofit/>
          </a:bodyPr>
          <a:lstStyle/>
          <a:p>
            <a:r>
              <a:rPr lang="en-US" sz="3000" dirty="0"/>
              <a:t>NGHIÊN CỨU KỸ THUẬT PHÂN CỤM K_MEAN VÀ ỨNG DỤNG CHO BÀI TOÁN PHÂN CỤM DỮ LIỆU TỰ ĐỘNG</a:t>
            </a:r>
          </a:p>
        </p:txBody>
      </p:sp>
      <p:grpSp>
        <p:nvGrpSpPr>
          <p:cNvPr id="807" name="Google Shape;807;p23"/>
          <p:cNvGrpSpPr/>
          <p:nvPr/>
        </p:nvGrpSpPr>
        <p:grpSpPr>
          <a:xfrm>
            <a:off x="1379310" y="894851"/>
            <a:ext cx="614119" cy="1470026"/>
            <a:chOff x="1392010" y="894851"/>
            <a:chExt cx="614119" cy="1470026"/>
          </a:xfrm>
        </p:grpSpPr>
        <p:sp>
          <p:nvSpPr>
            <p:cNvPr id="808" name="Google Shape;808;p23"/>
            <p:cNvSpPr/>
            <p:nvPr/>
          </p:nvSpPr>
          <p:spPr>
            <a:xfrm rot="-1484206">
              <a:off x="1496663" y="952526"/>
              <a:ext cx="404813" cy="588963"/>
            </a:xfrm>
            <a:custGeom>
              <a:avLst/>
              <a:gdLst/>
              <a:ahLst/>
              <a:cxnLst/>
              <a:rect l="l" t="t" r="r" b="b"/>
              <a:pathLst>
                <a:path w="203" h="295" extrusionOk="0">
                  <a:moveTo>
                    <a:pt x="102" y="295"/>
                  </a:moveTo>
                  <a:cubicBezTo>
                    <a:pt x="83" y="295"/>
                    <a:pt x="65" y="291"/>
                    <a:pt x="50" y="283"/>
                  </a:cubicBezTo>
                  <a:cubicBezTo>
                    <a:pt x="34" y="274"/>
                    <a:pt x="22" y="263"/>
                    <a:pt x="13" y="249"/>
                  </a:cubicBezTo>
                  <a:cubicBezTo>
                    <a:pt x="4" y="235"/>
                    <a:pt x="0" y="219"/>
                    <a:pt x="0" y="201"/>
                  </a:cubicBezTo>
                  <a:cubicBezTo>
                    <a:pt x="0" y="192"/>
                    <a:pt x="1" y="184"/>
                    <a:pt x="4" y="177"/>
                  </a:cubicBezTo>
                  <a:cubicBezTo>
                    <a:pt x="6" y="170"/>
                    <a:pt x="9" y="164"/>
                    <a:pt x="13" y="158"/>
                  </a:cubicBezTo>
                  <a:cubicBezTo>
                    <a:pt x="17" y="153"/>
                    <a:pt x="21" y="148"/>
                    <a:pt x="24" y="145"/>
                  </a:cubicBezTo>
                  <a:cubicBezTo>
                    <a:pt x="28" y="141"/>
                    <a:pt x="30" y="139"/>
                    <a:pt x="32" y="137"/>
                  </a:cubicBezTo>
                  <a:cubicBezTo>
                    <a:pt x="34" y="136"/>
                    <a:pt x="34" y="136"/>
                    <a:pt x="33" y="137"/>
                  </a:cubicBezTo>
                  <a:cubicBezTo>
                    <a:pt x="35" y="138"/>
                    <a:pt x="34" y="138"/>
                    <a:pt x="32" y="136"/>
                  </a:cubicBezTo>
                  <a:cubicBezTo>
                    <a:pt x="30" y="135"/>
                    <a:pt x="27" y="131"/>
                    <a:pt x="23" y="127"/>
                  </a:cubicBezTo>
                  <a:cubicBezTo>
                    <a:pt x="19" y="122"/>
                    <a:pt x="16" y="116"/>
                    <a:pt x="13" y="109"/>
                  </a:cubicBezTo>
                  <a:cubicBezTo>
                    <a:pt x="10" y="102"/>
                    <a:pt x="8" y="94"/>
                    <a:pt x="8" y="86"/>
                  </a:cubicBezTo>
                  <a:cubicBezTo>
                    <a:pt x="8" y="69"/>
                    <a:pt x="12" y="55"/>
                    <a:pt x="21" y="42"/>
                  </a:cubicBezTo>
                  <a:cubicBezTo>
                    <a:pt x="29" y="29"/>
                    <a:pt x="40" y="19"/>
                    <a:pt x="55" y="11"/>
                  </a:cubicBezTo>
                  <a:cubicBezTo>
                    <a:pt x="69" y="4"/>
                    <a:pt x="85" y="0"/>
                    <a:pt x="102" y="0"/>
                  </a:cubicBezTo>
                  <a:cubicBezTo>
                    <a:pt x="120" y="0"/>
                    <a:pt x="136" y="4"/>
                    <a:pt x="149" y="11"/>
                  </a:cubicBezTo>
                  <a:cubicBezTo>
                    <a:pt x="163" y="19"/>
                    <a:pt x="174" y="29"/>
                    <a:pt x="182" y="42"/>
                  </a:cubicBezTo>
                  <a:cubicBezTo>
                    <a:pt x="191" y="55"/>
                    <a:pt x="195" y="70"/>
                    <a:pt x="195" y="87"/>
                  </a:cubicBezTo>
                  <a:cubicBezTo>
                    <a:pt x="195" y="93"/>
                    <a:pt x="194" y="99"/>
                    <a:pt x="192" y="104"/>
                  </a:cubicBezTo>
                  <a:cubicBezTo>
                    <a:pt x="190" y="110"/>
                    <a:pt x="188" y="115"/>
                    <a:pt x="185" y="119"/>
                  </a:cubicBezTo>
                  <a:cubicBezTo>
                    <a:pt x="182" y="124"/>
                    <a:pt x="180" y="128"/>
                    <a:pt x="177" y="131"/>
                  </a:cubicBezTo>
                  <a:cubicBezTo>
                    <a:pt x="174" y="134"/>
                    <a:pt x="172" y="136"/>
                    <a:pt x="171" y="137"/>
                  </a:cubicBezTo>
                  <a:cubicBezTo>
                    <a:pt x="170" y="138"/>
                    <a:pt x="170" y="138"/>
                    <a:pt x="171" y="137"/>
                  </a:cubicBezTo>
                  <a:cubicBezTo>
                    <a:pt x="170" y="136"/>
                    <a:pt x="170" y="136"/>
                    <a:pt x="172" y="138"/>
                  </a:cubicBezTo>
                  <a:cubicBezTo>
                    <a:pt x="173" y="139"/>
                    <a:pt x="176" y="142"/>
                    <a:pt x="180" y="145"/>
                  </a:cubicBezTo>
                  <a:cubicBezTo>
                    <a:pt x="183" y="149"/>
                    <a:pt x="187" y="153"/>
                    <a:pt x="190" y="159"/>
                  </a:cubicBezTo>
                  <a:cubicBezTo>
                    <a:pt x="194" y="164"/>
                    <a:pt x="197" y="171"/>
                    <a:pt x="200" y="178"/>
                  </a:cubicBezTo>
                  <a:cubicBezTo>
                    <a:pt x="202" y="185"/>
                    <a:pt x="203" y="192"/>
                    <a:pt x="203" y="201"/>
                  </a:cubicBezTo>
                  <a:cubicBezTo>
                    <a:pt x="203" y="215"/>
                    <a:pt x="200" y="228"/>
                    <a:pt x="194" y="240"/>
                  </a:cubicBezTo>
                  <a:cubicBezTo>
                    <a:pt x="189" y="252"/>
                    <a:pt x="181" y="262"/>
                    <a:pt x="171" y="270"/>
                  </a:cubicBezTo>
                  <a:cubicBezTo>
                    <a:pt x="162" y="278"/>
                    <a:pt x="151" y="284"/>
                    <a:pt x="139" y="288"/>
                  </a:cubicBezTo>
                  <a:cubicBezTo>
                    <a:pt x="127" y="293"/>
                    <a:pt x="115" y="295"/>
                    <a:pt x="102" y="295"/>
                  </a:cubicBezTo>
                  <a:close/>
                  <a:moveTo>
                    <a:pt x="102" y="236"/>
                  </a:moveTo>
                  <a:cubicBezTo>
                    <a:pt x="110" y="236"/>
                    <a:pt x="117" y="235"/>
                    <a:pt x="123" y="232"/>
                  </a:cubicBezTo>
                  <a:cubicBezTo>
                    <a:pt x="129" y="229"/>
                    <a:pt x="133" y="225"/>
                    <a:pt x="136" y="220"/>
                  </a:cubicBezTo>
                  <a:cubicBezTo>
                    <a:pt x="140" y="215"/>
                    <a:pt x="141" y="209"/>
                    <a:pt x="141" y="202"/>
                  </a:cubicBezTo>
                  <a:cubicBezTo>
                    <a:pt x="141" y="195"/>
                    <a:pt x="140" y="189"/>
                    <a:pt x="136" y="183"/>
                  </a:cubicBezTo>
                  <a:cubicBezTo>
                    <a:pt x="133" y="178"/>
                    <a:pt x="129" y="174"/>
                    <a:pt x="123" y="172"/>
                  </a:cubicBezTo>
                  <a:cubicBezTo>
                    <a:pt x="117" y="169"/>
                    <a:pt x="110" y="168"/>
                    <a:pt x="101" y="168"/>
                  </a:cubicBezTo>
                  <a:cubicBezTo>
                    <a:pt x="93" y="168"/>
                    <a:pt x="86" y="169"/>
                    <a:pt x="80" y="172"/>
                  </a:cubicBezTo>
                  <a:cubicBezTo>
                    <a:pt x="74" y="174"/>
                    <a:pt x="70" y="178"/>
                    <a:pt x="67" y="183"/>
                  </a:cubicBezTo>
                  <a:cubicBezTo>
                    <a:pt x="63" y="189"/>
                    <a:pt x="62" y="195"/>
                    <a:pt x="62" y="202"/>
                  </a:cubicBezTo>
                  <a:cubicBezTo>
                    <a:pt x="62" y="209"/>
                    <a:pt x="63" y="215"/>
                    <a:pt x="67" y="220"/>
                  </a:cubicBezTo>
                  <a:cubicBezTo>
                    <a:pt x="70" y="225"/>
                    <a:pt x="74" y="229"/>
                    <a:pt x="80" y="232"/>
                  </a:cubicBezTo>
                  <a:cubicBezTo>
                    <a:pt x="86" y="235"/>
                    <a:pt x="94" y="236"/>
                    <a:pt x="102" y="236"/>
                  </a:cubicBezTo>
                  <a:close/>
                  <a:moveTo>
                    <a:pt x="102" y="112"/>
                  </a:moveTo>
                  <a:cubicBezTo>
                    <a:pt x="108" y="112"/>
                    <a:pt x="114" y="111"/>
                    <a:pt x="118" y="108"/>
                  </a:cubicBezTo>
                  <a:cubicBezTo>
                    <a:pt x="123" y="106"/>
                    <a:pt x="127" y="103"/>
                    <a:pt x="129" y="99"/>
                  </a:cubicBezTo>
                  <a:cubicBezTo>
                    <a:pt x="131" y="95"/>
                    <a:pt x="133" y="91"/>
                    <a:pt x="133" y="85"/>
                  </a:cubicBezTo>
                  <a:cubicBezTo>
                    <a:pt x="133" y="80"/>
                    <a:pt x="131" y="75"/>
                    <a:pt x="129" y="71"/>
                  </a:cubicBezTo>
                  <a:cubicBezTo>
                    <a:pt x="126" y="68"/>
                    <a:pt x="123" y="64"/>
                    <a:pt x="118" y="62"/>
                  </a:cubicBezTo>
                  <a:cubicBezTo>
                    <a:pt x="113" y="60"/>
                    <a:pt x="108" y="59"/>
                    <a:pt x="102" y="59"/>
                  </a:cubicBezTo>
                  <a:cubicBezTo>
                    <a:pt x="95" y="59"/>
                    <a:pt x="90" y="60"/>
                    <a:pt x="85" y="62"/>
                  </a:cubicBezTo>
                  <a:cubicBezTo>
                    <a:pt x="81" y="64"/>
                    <a:pt x="77" y="68"/>
                    <a:pt x="75" y="71"/>
                  </a:cubicBezTo>
                  <a:cubicBezTo>
                    <a:pt x="72" y="75"/>
                    <a:pt x="71" y="80"/>
                    <a:pt x="71" y="85"/>
                  </a:cubicBezTo>
                  <a:cubicBezTo>
                    <a:pt x="71" y="91"/>
                    <a:pt x="72" y="95"/>
                    <a:pt x="75" y="99"/>
                  </a:cubicBezTo>
                  <a:cubicBezTo>
                    <a:pt x="78" y="103"/>
                    <a:pt x="81" y="106"/>
                    <a:pt x="86" y="108"/>
                  </a:cubicBezTo>
                  <a:cubicBezTo>
                    <a:pt x="90" y="111"/>
                    <a:pt x="96" y="112"/>
                    <a:pt x="102" y="112"/>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3"/>
            <p:cNvSpPr/>
            <p:nvPr/>
          </p:nvSpPr>
          <p:spPr>
            <a:xfrm>
              <a:off x="1479981" y="1848939"/>
              <a:ext cx="438151" cy="515938"/>
            </a:xfrm>
            <a:custGeom>
              <a:avLst/>
              <a:gdLst/>
              <a:ahLst/>
              <a:cxnLst/>
              <a:rect l="l" t="t" r="r" b="b"/>
              <a:pathLst>
                <a:path w="219" h="258" extrusionOk="0">
                  <a:moveTo>
                    <a:pt x="213" y="210"/>
                  </a:moveTo>
                  <a:cubicBezTo>
                    <a:pt x="210" y="207"/>
                    <a:pt x="206" y="204"/>
                    <a:pt x="202" y="201"/>
                  </a:cubicBezTo>
                  <a:cubicBezTo>
                    <a:pt x="83" y="129"/>
                    <a:pt x="83" y="129"/>
                    <a:pt x="83" y="129"/>
                  </a:cubicBezTo>
                  <a:cubicBezTo>
                    <a:pt x="202" y="57"/>
                    <a:pt x="202" y="57"/>
                    <a:pt x="202" y="57"/>
                  </a:cubicBezTo>
                  <a:cubicBezTo>
                    <a:pt x="206" y="54"/>
                    <a:pt x="210" y="51"/>
                    <a:pt x="213" y="48"/>
                  </a:cubicBezTo>
                  <a:cubicBezTo>
                    <a:pt x="216" y="45"/>
                    <a:pt x="218" y="41"/>
                    <a:pt x="218" y="36"/>
                  </a:cubicBezTo>
                  <a:cubicBezTo>
                    <a:pt x="218" y="31"/>
                    <a:pt x="216" y="25"/>
                    <a:pt x="211" y="17"/>
                  </a:cubicBezTo>
                  <a:cubicBezTo>
                    <a:pt x="206" y="9"/>
                    <a:pt x="202" y="4"/>
                    <a:pt x="197" y="2"/>
                  </a:cubicBezTo>
                  <a:cubicBezTo>
                    <a:pt x="193" y="0"/>
                    <a:pt x="188" y="0"/>
                    <a:pt x="184" y="1"/>
                  </a:cubicBezTo>
                  <a:cubicBezTo>
                    <a:pt x="180" y="3"/>
                    <a:pt x="176" y="5"/>
                    <a:pt x="172" y="7"/>
                  </a:cubicBezTo>
                  <a:cubicBezTo>
                    <a:pt x="14" y="104"/>
                    <a:pt x="14" y="104"/>
                    <a:pt x="14" y="104"/>
                  </a:cubicBezTo>
                  <a:cubicBezTo>
                    <a:pt x="11" y="106"/>
                    <a:pt x="9" y="108"/>
                    <a:pt x="5" y="111"/>
                  </a:cubicBezTo>
                  <a:cubicBezTo>
                    <a:pt x="2" y="115"/>
                    <a:pt x="0" y="121"/>
                    <a:pt x="0" y="128"/>
                  </a:cubicBezTo>
                  <a:cubicBezTo>
                    <a:pt x="0" y="134"/>
                    <a:pt x="2" y="140"/>
                    <a:pt x="5" y="144"/>
                  </a:cubicBezTo>
                  <a:cubicBezTo>
                    <a:pt x="8" y="148"/>
                    <a:pt x="11" y="151"/>
                    <a:pt x="14" y="153"/>
                  </a:cubicBezTo>
                  <a:cubicBezTo>
                    <a:pt x="171" y="250"/>
                    <a:pt x="171" y="250"/>
                    <a:pt x="171" y="250"/>
                  </a:cubicBezTo>
                  <a:cubicBezTo>
                    <a:pt x="176" y="253"/>
                    <a:pt x="180" y="255"/>
                    <a:pt x="184" y="256"/>
                  </a:cubicBezTo>
                  <a:cubicBezTo>
                    <a:pt x="188" y="258"/>
                    <a:pt x="193" y="258"/>
                    <a:pt x="197" y="255"/>
                  </a:cubicBezTo>
                  <a:cubicBezTo>
                    <a:pt x="202" y="253"/>
                    <a:pt x="206" y="249"/>
                    <a:pt x="211" y="241"/>
                  </a:cubicBezTo>
                  <a:cubicBezTo>
                    <a:pt x="216" y="233"/>
                    <a:pt x="219" y="227"/>
                    <a:pt x="218" y="222"/>
                  </a:cubicBezTo>
                  <a:cubicBezTo>
                    <a:pt x="218" y="217"/>
                    <a:pt x="216" y="213"/>
                    <a:pt x="213" y="21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0" name="Google Shape;810;p23"/>
          <p:cNvGrpSpPr/>
          <p:nvPr/>
        </p:nvGrpSpPr>
        <p:grpSpPr>
          <a:xfrm>
            <a:off x="6952408" y="3044391"/>
            <a:ext cx="1138673" cy="1270810"/>
            <a:chOff x="6916489" y="3004450"/>
            <a:chExt cx="1174495" cy="1310789"/>
          </a:xfrm>
        </p:grpSpPr>
        <p:sp>
          <p:nvSpPr>
            <p:cNvPr id="811" name="Google Shape;811;p23"/>
            <p:cNvSpPr/>
            <p:nvPr/>
          </p:nvSpPr>
          <p:spPr>
            <a:xfrm>
              <a:off x="7560579" y="3940589"/>
              <a:ext cx="377825" cy="374650"/>
            </a:xfrm>
            <a:custGeom>
              <a:avLst/>
              <a:gdLst/>
              <a:ahLst/>
              <a:cxnLst/>
              <a:rect l="l" t="t" r="r" b="b"/>
              <a:pathLst>
                <a:path w="189" h="188" extrusionOk="0">
                  <a:moveTo>
                    <a:pt x="185" y="74"/>
                  </a:moveTo>
                  <a:cubicBezTo>
                    <a:pt x="182" y="70"/>
                    <a:pt x="179" y="67"/>
                    <a:pt x="174" y="66"/>
                  </a:cubicBezTo>
                  <a:cubicBezTo>
                    <a:pt x="170" y="66"/>
                    <a:pt x="166" y="65"/>
                    <a:pt x="161" y="65"/>
                  </a:cubicBezTo>
                  <a:cubicBezTo>
                    <a:pt x="123" y="65"/>
                    <a:pt x="123" y="65"/>
                    <a:pt x="123" y="65"/>
                  </a:cubicBezTo>
                  <a:cubicBezTo>
                    <a:pt x="123" y="28"/>
                    <a:pt x="123" y="28"/>
                    <a:pt x="123" y="28"/>
                  </a:cubicBezTo>
                  <a:cubicBezTo>
                    <a:pt x="123" y="23"/>
                    <a:pt x="123" y="18"/>
                    <a:pt x="122" y="14"/>
                  </a:cubicBezTo>
                  <a:cubicBezTo>
                    <a:pt x="121" y="10"/>
                    <a:pt x="118" y="6"/>
                    <a:pt x="114" y="4"/>
                  </a:cubicBezTo>
                  <a:cubicBezTo>
                    <a:pt x="110" y="1"/>
                    <a:pt x="104" y="0"/>
                    <a:pt x="95" y="0"/>
                  </a:cubicBezTo>
                  <a:cubicBezTo>
                    <a:pt x="86" y="0"/>
                    <a:pt x="79" y="1"/>
                    <a:pt x="75" y="4"/>
                  </a:cubicBezTo>
                  <a:cubicBezTo>
                    <a:pt x="71" y="6"/>
                    <a:pt x="69" y="10"/>
                    <a:pt x="68" y="14"/>
                  </a:cubicBezTo>
                  <a:cubicBezTo>
                    <a:pt x="67" y="18"/>
                    <a:pt x="66" y="22"/>
                    <a:pt x="66" y="27"/>
                  </a:cubicBezTo>
                  <a:cubicBezTo>
                    <a:pt x="66" y="65"/>
                    <a:pt x="66" y="65"/>
                    <a:pt x="66" y="65"/>
                  </a:cubicBezTo>
                  <a:cubicBezTo>
                    <a:pt x="29" y="65"/>
                    <a:pt x="29" y="65"/>
                    <a:pt x="29" y="65"/>
                  </a:cubicBezTo>
                  <a:cubicBezTo>
                    <a:pt x="24" y="65"/>
                    <a:pt x="19" y="66"/>
                    <a:pt x="15" y="66"/>
                  </a:cubicBezTo>
                  <a:cubicBezTo>
                    <a:pt x="11" y="67"/>
                    <a:pt x="7" y="70"/>
                    <a:pt x="4" y="74"/>
                  </a:cubicBezTo>
                  <a:cubicBezTo>
                    <a:pt x="2" y="77"/>
                    <a:pt x="0" y="84"/>
                    <a:pt x="0" y="94"/>
                  </a:cubicBezTo>
                  <a:cubicBezTo>
                    <a:pt x="0" y="103"/>
                    <a:pt x="2" y="109"/>
                    <a:pt x="4" y="113"/>
                  </a:cubicBezTo>
                  <a:cubicBezTo>
                    <a:pt x="6" y="117"/>
                    <a:pt x="10" y="120"/>
                    <a:pt x="14" y="121"/>
                  </a:cubicBezTo>
                  <a:cubicBezTo>
                    <a:pt x="18" y="122"/>
                    <a:pt x="23" y="122"/>
                    <a:pt x="27" y="122"/>
                  </a:cubicBezTo>
                  <a:cubicBezTo>
                    <a:pt x="66" y="122"/>
                    <a:pt x="66" y="122"/>
                    <a:pt x="66" y="122"/>
                  </a:cubicBezTo>
                  <a:cubicBezTo>
                    <a:pt x="66" y="159"/>
                    <a:pt x="66" y="159"/>
                    <a:pt x="66" y="159"/>
                  </a:cubicBezTo>
                  <a:cubicBezTo>
                    <a:pt x="66" y="164"/>
                    <a:pt x="67" y="169"/>
                    <a:pt x="68" y="173"/>
                  </a:cubicBezTo>
                  <a:cubicBezTo>
                    <a:pt x="69" y="178"/>
                    <a:pt x="71" y="181"/>
                    <a:pt x="75" y="184"/>
                  </a:cubicBezTo>
                  <a:cubicBezTo>
                    <a:pt x="79" y="187"/>
                    <a:pt x="85" y="188"/>
                    <a:pt x="95" y="188"/>
                  </a:cubicBezTo>
                  <a:cubicBezTo>
                    <a:pt x="104" y="188"/>
                    <a:pt x="110" y="187"/>
                    <a:pt x="114" y="184"/>
                  </a:cubicBezTo>
                  <a:cubicBezTo>
                    <a:pt x="118" y="181"/>
                    <a:pt x="121" y="178"/>
                    <a:pt x="122" y="173"/>
                  </a:cubicBezTo>
                  <a:cubicBezTo>
                    <a:pt x="123" y="169"/>
                    <a:pt x="123" y="164"/>
                    <a:pt x="123" y="160"/>
                  </a:cubicBezTo>
                  <a:cubicBezTo>
                    <a:pt x="123" y="122"/>
                    <a:pt x="123" y="122"/>
                    <a:pt x="123" y="122"/>
                  </a:cubicBezTo>
                  <a:cubicBezTo>
                    <a:pt x="162" y="122"/>
                    <a:pt x="162" y="122"/>
                    <a:pt x="162" y="122"/>
                  </a:cubicBezTo>
                  <a:cubicBezTo>
                    <a:pt x="167" y="122"/>
                    <a:pt x="171" y="122"/>
                    <a:pt x="175" y="121"/>
                  </a:cubicBezTo>
                  <a:cubicBezTo>
                    <a:pt x="179" y="120"/>
                    <a:pt x="182" y="117"/>
                    <a:pt x="185" y="113"/>
                  </a:cubicBezTo>
                  <a:cubicBezTo>
                    <a:pt x="188" y="109"/>
                    <a:pt x="189" y="103"/>
                    <a:pt x="189" y="94"/>
                  </a:cubicBezTo>
                  <a:cubicBezTo>
                    <a:pt x="189" y="85"/>
                    <a:pt x="188" y="78"/>
                    <a:pt x="185" y="74"/>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2" name="Google Shape;812;p23"/>
            <p:cNvGrpSpPr/>
            <p:nvPr/>
          </p:nvGrpSpPr>
          <p:grpSpPr>
            <a:xfrm rot="2155880">
              <a:off x="7656275" y="3066569"/>
              <a:ext cx="346066" cy="414327"/>
              <a:chOff x="6570430" y="-593386"/>
              <a:chExt cx="346075" cy="414338"/>
            </a:xfrm>
          </p:grpSpPr>
          <p:sp>
            <p:nvSpPr>
              <p:cNvPr id="813" name="Google Shape;813;p23"/>
              <p:cNvSpPr/>
              <p:nvPr/>
            </p:nvSpPr>
            <p:spPr>
              <a:xfrm>
                <a:off x="6679967" y="-593386"/>
                <a:ext cx="120650" cy="120650"/>
              </a:xfrm>
              <a:custGeom>
                <a:avLst/>
                <a:gdLst/>
                <a:ahLst/>
                <a:cxnLst/>
                <a:rect l="l" t="t" r="r" b="b"/>
                <a:pathLst>
                  <a:path w="60" h="60" extrusionOk="0">
                    <a:moveTo>
                      <a:pt x="31" y="60"/>
                    </a:moveTo>
                    <a:cubicBezTo>
                      <a:pt x="42" y="60"/>
                      <a:pt x="50" y="58"/>
                      <a:pt x="54" y="53"/>
                    </a:cubicBezTo>
                    <a:cubicBezTo>
                      <a:pt x="58" y="49"/>
                      <a:pt x="60" y="41"/>
                      <a:pt x="60" y="30"/>
                    </a:cubicBezTo>
                    <a:cubicBezTo>
                      <a:pt x="60" y="18"/>
                      <a:pt x="58" y="11"/>
                      <a:pt x="54" y="6"/>
                    </a:cubicBezTo>
                    <a:cubicBezTo>
                      <a:pt x="50" y="2"/>
                      <a:pt x="42" y="0"/>
                      <a:pt x="31" y="0"/>
                    </a:cubicBezTo>
                    <a:cubicBezTo>
                      <a:pt x="20" y="0"/>
                      <a:pt x="12" y="2"/>
                      <a:pt x="7" y="6"/>
                    </a:cubicBezTo>
                    <a:cubicBezTo>
                      <a:pt x="3" y="11"/>
                      <a:pt x="0" y="19"/>
                      <a:pt x="0" y="30"/>
                    </a:cubicBezTo>
                    <a:cubicBezTo>
                      <a:pt x="0" y="41"/>
                      <a:pt x="3" y="49"/>
                      <a:pt x="7" y="53"/>
                    </a:cubicBezTo>
                    <a:cubicBezTo>
                      <a:pt x="12" y="58"/>
                      <a:pt x="20" y="60"/>
                      <a:pt x="31" y="6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3"/>
              <p:cNvSpPr/>
              <p:nvPr/>
            </p:nvSpPr>
            <p:spPr>
              <a:xfrm>
                <a:off x="6570430" y="-439399"/>
                <a:ext cx="346075" cy="106363"/>
              </a:xfrm>
              <a:custGeom>
                <a:avLst/>
                <a:gdLst/>
                <a:ahLst/>
                <a:cxnLst/>
                <a:rect l="l" t="t" r="r" b="b"/>
                <a:pathLst>
                  <a:path w="173" h="53" extrusionOk="0">
                    <a:moveTo>
                      <a:pt x="169" y="8"/>
                    </a:moveTo>
                    <a:cubicBezTo>
                      <a:pt x="166" y="5"/>
                      <a:pt x="162" y="2"/>
                      <a:pt x="158" y="1"/>
                    </a:cubicBezTo>
                    <a:cubicBezTo>
                      <a:pt x="154" y="1"/>
                      <a:pt x="150" y="0"/>
                      <a:pt x="146" y="0"/>
                    </a:cubicBezTo>
                    <a:cubicBezTo>
                      <a:pt x="27" y="0"/>
                      <a:pt x="27" y="0"/>
                      <a:pt x="27" y="0"/>
                    </a:cubicBezTo>
                    <a:cubicBezTo>
                      <a:pt x="23" y="0"/>
                      <a:pt x="19" y="1"/>
                      <a:pt x="14" y="1"/>
                    </a:cubicBezTo>
                    <a:cubicBezTo>
                      <a:pt x="10" y="2"/>
                      <a:pt x="7" y="4"/>
                      <a:pt x="4" y="8"/>
                    </a:cubicBezTo>
                    <a:cubicBezTo>
                      <a:pt x="1" y="12"/>
                      <a:pt x="0" y="18"/>
                      <a:pt x="0" y="26"/>
                    </a:cubicBezTo>
                    <a:cubicBezTo>
                      <a:pt x="0" y="35"/>
                      <a:pt x="1" y="41"/>
                      <a:pt x="4" y="45"/>
                    </a:cubicBezTo>
                    <a:cubicBezTo>
                      <a:pt x="6" y="48"/>
                      <a:pt x="10" y="51"/>
                      <a:pt x="14" y="51"/>
                    </a:cubicBezTo>
                    <a:cubicBezTo>
                      <a:pt x="18" y="52"/>
                      <a:pt x="22" y="53"/>
                      <a:pt x="26" y="53"/>
                    </a:cubicBezTo>
                    <a:cubicBezTo>
                      <a:pt x="146" y="53"/>
                      <a:pt x="146" y="53"/>
                      <a:pt x="146" y="53"/>
                    </a:cubicBezTo>
                    <a:cubicBezTo>
                      <a:pt x="150" y="53"/>
                      <a:pt x="155" y="52"/>
                      <a:pt x="159" y="51"/>
                    </a:cubicBezTo>
                    <a:cubicBezTo>
                      <a:pt x="163" y="51"/>
                      <a:pt x="166" y="48"/>
                      <a:pt x="169" y="45"/>
                    </a:cubicBezTo>
                    <a:cubicBezTo>
                      <a:pt x="171" y="41"/>
                      <a:pt x="173" y="35"/>
                      <a:pt x="173" y="26"/>
                    </a:cubicBezTo>
                    <a:cubicBezTo>
                      <a:pt x="173" y="18"/>
                      <a:pt x="171" y="12"/>
                      <a:pt x="169" y="8"/>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3"/>
              <p:cNvSpPr/>
              <p:nvPr/>
            </p:nvSpPr>
            <p:spPr>
              <a:xfrm>
                <a:off x="6679967" y="-299699"/>
                <a:ext cx="120650" cy="120650"/>
              </a:xfrm>
              <a:custGeom>
                <a:avLst/>
                <a:gdLst/>
                <a:ahLst/>
                <a:cxnLst/>
                <a:rect l="l" t="t" r="r" b="b"/>
                <a:pathLst>
                  <a:path w="60" h="60" extrusionOk="0">
                    <a:moveTo>
                      <a:pt x="31" y="0"/>
                    </a:moveTo>
                    <a:cubicBezTo>
                      <a:pt x="20" y="0"/>
                      <a:pt x="12" y="3"/>
                      <a:pt x="7" y="7"/>
                    </a:cubicBezTo>
                    <a:cubicBezTo>
                      <a:pt x="3" y="12"/>
                      <a:pt x="0" y="20"/>
                      <a:pt x="0" y="31"/>
                    </a:cubicBezTo>
                    <a:cubicBezTo>
                      <a:pt x="0" y="42"/>
                      <a:pt x="3" y="50"/>
                      <a:pt x="7" y="54"/>
                    </a:cubicBezTo>
                    <a:cubicBezTo>
                      <a:pt x="12" y="58"/>
                      <a:pt x="20" y="60"/>
                      <a:pt x="31" y="60"/>
                    </a:cubicBezTo>
                    <a:cubicBezTo>
                      <a:pt x="42" y="60"/>
                      <a:pt x="50" y="58"/>
                      <a:pt x="54" y="54"/>
                    </a:cubicBezTo>
                    <a:cubicBezTo>
                      <a:pt x="58" y="50"/>
                      <a:pt x="60" y="42"/>
                      <a:pt x="60" y="31"/>
                    </a:cubicBezTo>
                    <a:cubicBezTo>
                      <a:pt x="60" y="19"/>
                      <a:pt x="58" y="12"/>
                      <a:pt x="54" y="7"/>
                    </a:cubicBezTo>
                    <a:cubicBezTo>
                      <a:pt x="50" y="3"/>
                      <a:pt x="42" y="0"/>
                      <a:pt x="31" y="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6" name="Google Shape;816;p23"/>
            <p:cNvSpPr/>
            <p:nvPr/>
          </p:nvSpPr>
          <p:spPr>
            <a:xfrm>
              <a:off x="6916489" y="3440651"/>
              <a:ext cx="388938" cy="577850"/>
            </a:xfrm>
            <a:custGeom>
              <a:avLst/>
              <a:gdLst/>
              <a:ahLst/>
              <a:cxnLst/>
              <a:rect l="l" t="t" r="r" b="b"/>
              <a:pathLst>
                <a:path w="195" h="289" extrusionOk="0">
                  <a:moveTo>
                    <a:pt x="100" y="289"/>
                  </a:moveTo>
                  <a:cubicBezTo>
                    <a:pt x="79" y="289"/>
                    <a:pt x="62" y="285"/>
                    <a:pt x="47" y="276"/>
                  </a:cubicBezTo>
                  <a:cubicBezTo>
                    <a:pt x="32" y="267"/>
                    <a:pt x="20" y="253"/>
                    <a:pt x="12" y="236"/>
                  </a:cubicBezTo>
                  <a:cubicBezTo>
                    <a:pt x="4" y="219"/>
                    <a:pt x="0" y="198"/>
                    <a:pt x="0" y="174"/>
                  </a:cubicBezTo>
                  <a:cubicBezTo>
                    <a:pt x="0" y="153"/>
                    <a:pt x="3" y="133"/>
                    <a:pt x="7" y="116"/>
                  </a:cubicBezTo>
                  <a:cubicBezTo>
                    <a:pt x="12" y="98"/>
                    <a:pt x="19" y="82"/>
                    <a:pt x="28" y="68"/>
                  </a:cubicBezTo>
                  <a:cubicBezTo>
                    <a:pt x="38" y="53"/>
                    <a:pt x="49" y="41"/>
                    <a:pt x="61" y="31"/>
                  </a:cubicBezTo>
                  <a:cubicBezTo>
                    <a:pt x="74" y="21"/>
                    <a:pt x="89" y="13"/>
                    <a:pt x="105" y="8"/>
                  </a:cubicBezTo>
                  <a:cubicBezTo>
                    <a:pt x="121" y="2"/>
                    <a:pt x="138" y="0"/>
                    <a:pt x="157" y="0"/>
                  </a:cubicBezTo>
                  <a:cubicBezTo>
                    <a:pt x="162" y="0"/>
                    <a:pt x="167" y="0"/>
                    <a:pt x="172" y="1"/>
                  </a:cubicBezTo>
                  <a:cubicBezTo>
                    <a:pt x="176" y="2"/>
                    <a:pt x="180" y="5"/>
                    <a:pt x="183" y="9"/>
                  </a:cubicBezTo>
                  <a:cubicBezTo>
                    <a:pt x="186" y="13"/>
                    <a:pt x="187" y="21"/>
                    <a:pt x="187" y="31"/>
                  </a:cubicBezTo>
                  <a:cubicBezTo>
                    <a:pt x="187" y="41"/>
                    <a:pt x="185" y="48"/>
                    <a:pt x="182" y="52"/>
                  </a:cubicBezTo>
                  <a:cubicBezTo>
                    <a:pt x="179" y="57"/>
                    <a:pt x="176" y="59"/>
                    <a:pt x="171" y="60"/>
                  </a:cubicBezTo>
                  <a:cubicBezTo>
                    <a:pt x="166" y="61"/>
                    <a:pt x="161" y="62"/>
                    <a:pt x="156" y="62"/>
                  </a:cubicBezTo>
                  <a:cubicBezTo>
                    <a:pt x="143" y="62"/>
                    <a:pt x="132" y="63"/>
                    <a:pt x="122" y="67"/>
                  </a:cubicBezTo>
                  <a:cubicBezTo>
                    <a:pt x="112" y="70"/>
                    <a:pt x="104" y="75"/>
                    <a:pt x="97" y="80"/>
                  </a:cubicBezTo>
                  <a:cubicBezTo>
                    <a:pt x="90" y="86"/>
                    <a:pt x="85" y="91"/>
                    <a:pt x="80" y="98"/>
                  </a:cubicBezTo>
                  <a:cubicBezTo>
                    <a:pt x="76" y="104"/>
                    <a:pt x="73" y="110"/>
                    <a:pt x="71" y="116"/>
                  </a:cubicBezTo>
                  <a:cubicBezTo>
                    <a:pt x="69" y="122"/>
                    <a:pt x="68" y="127"/>
                    <a:pt x="68" y="131"/>
                  </a:cubicBezTo>
                  <a:cubicBezTo>
                    <a:pt x="62" y="130"/>
                    <a:pt x="62" y="130"/>
                    <a:pt x="62" y="130"/>
                  </a:cubicBezTo>
                  <a:cubicBezTo>
                    <a:pt x="63" y="128"/>
                    <a:pt x="66" y="125"/>
                    <a:pt x="70" y="123"/>
                  </a:cubicBezTo>
                  <a:cubicBezTo>
                    <a:pt x="74" y="120"/>
                    <a:pt x="78" y="118"/>
                    <a:pt x="84" y="116"/>
                  </a:cubicBezTo>
                  <a:cubicBezTo>
                    <a:pt x="90" y="114"/>
                    <a:pt x="96" y="113"/>
                    <a:pt x="103" y="113"/>
                  </a:cubicBezTo>
                  <a:cubicBezTo>
                    <a:pt x="120" y="113"/>
                    <a:pt x="136" y="117"/>
                    <a:pt x="150" y="125"/>
                  </a:cubicBezTo>
                  <a:cubicBezTo>
                    <a:pt x="164" y="132"/>
                    <a:pt x="175" y="142"/>
                    <a:pt x="183" y="155"/>
                  </a:cubicBezTo>
                  <a:cubicBezTo>
                    <a:pt x="191" y="168"/>
                    <a:pt x="195" y="182"/>
                    <a:pt x="195" y="197"/>
                  </a:cubicBezTo>
                  <a:cubicBezTo>
                    <a:pt x="195" y="215"/>
                    <a:pt x="191" y="230"/>
                    <a:pt x="183" y="244"/>
                  </a:cubicBezTo>
                  <a:cubicBezTo>
                    <a:pt x="175" y="258"/>
                    <a:pt x="163" y="269"/>
                    <a:pt x="149" y="277"/>
                  </a:cubicBezTo>
                  <a:cubicBezTo>
                    <a:pt x="135" y="285"/>
                    <a:pt x="118" y="289"/>
                    <a:pt x="100" y="289"/>
                  </a:cubicBezTo>
                  <a:close/>
                  <a:moveTo>
                    <a:pt x="99" y="231"/>
                  </a:moveTo>
                  <a:cubicBezTo>
                    <a:pt x="106" y="231"/>
                    <a:pt x="113" y="230"/>
                    <a:pt x="118" y="228"/>
                  </a:cubicBezTo>
                  <a:cubicBezTo>
                    <a:pt x="123" y="225"/>
                    <a:pt x="127" y="222"/>
                    <a:pt x="130" y="217"/>
                  </a:cubicBezTo>
                  <a:cubicBezTo>
                    <a:pt x="133" y="212"/>
                    <a:pt x="134" y="206"/>
                    <a:pt x="134" y="200"/>
                  </a:cubicBezTo>
                  <a:cubicBezTo>
                    <a:pt x="134" y="193"/>
                    <a:pt x="133" y="188"/>
                    <a:pt x="130" y="184"/>
                  </a:cubicBezTo>
                  <a:cubicBezTo>
                    <a:pt x="127" y="179"/>
                    <a:pt x="124" y="176"/>
                    <a:pt x="119" y="173"/>
                  </a:cubicBezTo>
                  <a:cubicBezTo>
                    <a:pt x="114" y="170"/>
                    <a:pt x="108" y="169"/>
                    <a:pt x="101" y="169"/>
                  </a:cubicBezTo>
                  <a:cubicBezTo>
                    <a:pt x="94" y="169"/>
                    <a:pt x="87" y="170"/>
                    <a:pt x="82" y="173"/>
                  </a:cubicBezTo>
                  <a:cubicBezTo>
                    <a:pt x="76" y="176"/>
                    <a:pt x="72" y="179"/>
                    <a:pt x="69" y="183"/>
                  </a:cubicBezTo>
                  <a:cubicBezTo>
                    <a:pt x="66" y="188"/>
                    <a:pt x="65" y="193"/>
                    <a:pt x="65" y="198"/>
                  </a:cubicBezTo>
                  <a:cubicBezTo>
                    <a:pt x="65" y="206"/>
                    <a:pt x="66" y="211"/>
                    <a:pt x="68" y="216"/>
                  </a:cubicBezTo>
                  <a:cubicBezTo>
                    <a:pt x="71" y="221"/>
                    <a:pt x="74" y="225"/>
                    <a:pt x="79" y="228"/>
                  </a:cubicBezTo>
                  <a:cubicBezTo>
                    <a:pt x="84" y="230"/>
                    <a:pt x="91" y="231"/>
                    <a:pt x="99" y="231"/>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21;p24">
            <a:extLst>
              <a:ext uri="{FF2B5EF4-FFF2-40B4-BE49-F238E27FC236}">
                <a16:creationId xmlns:a16="http://schemas.microsoft.com/office/drawing/2014/main" id="{A7C5BD02-07F6-5028-693B-99B6C2E10570}"/>
              </a:ext>
            </a:extLst>
          </p:cNvPr>
          <p:cNvSpPr txBox="1">
            <a:spLocks noGrp="1"/>
          </p:cNvSpPr>
          <p:nvPr>
            <p:ph type="title"/>
          </p:nvPr>
        </p:nvSpPr>
        <p:spPr>
          <a:xfrm>
            <a:off x="789450" y="711387"/>
            <a:ext cx="756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6. Tài liệu tham khảo</a:t>
            </a:r>
            <a:endParaRPr dirty="0"/>
          </a:p>
        </p:txBody>
      </p:sp>
      <p:sp>
        <p:nvSpPr>
          <p:cNvPr id="7" name="TextBox 6">
            <a:extLst>
              <a:ext uri="{FF2B5EF4-FFF2-40B4-BE49-F238E27FC236}">
                <a16:creationId xmlns:a16="http://schemas.microsoft.com/office/drawing/2014/main" id="{E0D3C350-ADED-18F1-FAFB-A04AFB66A4B9}"/>
              </a:ext>
            </a:extLst>
          </p:cNvPr>
          <p:cNvSpPr txBox="1"/>
          <p:nvPr/>
        </p:nvSpPr>
        <p:spPr>
          <a:xfrm>
            <a:off x="1460278" y="1673009"/>
            <a:ext cx="6894272" cy="800219"/>
          </a:xfrm>
          <a:prstGeom prst="rect">
            <a:avLst/>
          </a:prstGeom>
          <a:noFill/>
        </p:spPr>
        <p:txBody>
          <a:bodyPr wrap="square" rtlCol="0">
            <a:spAutoFit/>
          </a:bodyPr>
          <a:lstStyle/>
          <a:p>
            <a:pPr algn="just"/>
            <a:r>
              <a:rPr lang="en-US" sz="2300" dirty="0">
                <a:latin typeface="Times New Roman" panose="02020603050405020304" pitchFamily="18" charset="0"/>
                <a:cs typeface="Times New Roman" panose="02020603050405020304" pitchFamily="18" charset="0"/>
              </a:rPr>
              <a:t>https://github.com/codebasics/py/blob/master/ML/13_kmeans/13_kmeans_tutorial.ipynb</a:t>
            </a:r>
          </a:p>
        </p:txBody>
      </p:sp>
    </p:spTree>
    <p:extLst>
      <p:ext uri="{BB962C8B-B14F-4D97-AF65-F5344CB8AC3E}">
        <p14:creationId xmlns:p14="http://schemas.microsoft.com/office/powerpoint/2010/main" val="3392138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2B2FC"/>
        </a:solidFill>
        <a:effectLst/>
      </p:bgPr>
    </p:bg>
    <p:spTree>
      <p:nvGrpSpPr>
        <p:cNvPr id="1" name="Shape 820"/>
        <p:cNvGrpSpPr/>
        <p:nvPr/>
      </p:nvGrpSpPr>
      <p:grpSpPr>
        <a:xfrm>
          <a:off x="0" y="0"/>
          <a:ext cx="0" cy="0"/>
          <a:chOff x="0" y="0"/>
          <a:chExt cx="0" cy="0"/>
        </a:xfrm>
      </p:grpSpPr>
      <p:sp>
        <p:nvSpPr>
          <p:cNvPr id="821" name="Google Shape;821;p24"/>
          <p:cNvSpPr txBox="1">
            <a:spLocks noGrp="1"/>
          </p:cNvSpPr>
          <p:nvPr>
            <p:ph type="title"/>
          </p:nvPr>
        </p:nvSpPr>
        <p:spPr>
          <a:xfrm>
            <a:off x="789450" y="711387"/>
            <a:ext cx="756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5. Kết luận</a:t>
            </a:r>
            <a:endParaRPr dirty="0"/>
          </a:p>
        </p:txBody>
      </p:sp>
      <p:grpSp>
        <p:nvGrpSpPr>
          <p:cNvPr id="823" name="Google Shape;823;p24"/>
          <p:cNvGrpSpPr/>
          <p:nvPr/>
        </p:nvGrpSpPr>
        <p:grpSpPr>
          <a:xfrm>
            <a:off x="7340925" y="3302568"/>
            <a:ext cx="1131631" cy="1172806"/>
            <a:chOff x="7340925" y="3302568"/>
            <a:chExt cx="1131631" cy="1172806"/>
          </a:xfrm>
        </p:grpSpPr>
        <p:sp>
          <p:nvSpPr>
            <p:cNvPr id="824" name="Google Shape;824;p24"/>
            <p:cNvSpPr/>
            <p:nvPr/>
          </p:nvSpPr>
          <p:spPr>
            <a:xfrm rot="-1196988">
              <a:off x="7417743" y="3921320"/>
              <a:ext cx="343765" cy="510733"/>
            </a:xfrm>
            <a:custGeom>
              <a:avLst/>
              <a:gdLst/>
              <a:ahLst/>
              <a:cxnLst/>
              <a:rect l="l" t="t" r="r" b="b"/>
              <a:pathLst>
                <a:path w="195" h="289" extrusionOk="0">
                  <a:moveTo>
                    <a:pt x="100" y="289"/>
                  </a:moveTo>
                  <a:cubicBezTo>
                    <a:pt x="79" y="289"/>
                    <a:pt x="62" y="285"/>
                    <a:pt x="47" y="276"/>
                  </a:cubicBezTo>
                  <a:cubicBezTo>
                    <a:pt x="32" y="267"/>
                    <a:pt x="20" y="253"/>
                    <a:pt x="12" y="236"/>
                  </a:cubicBezTo>
                  <a:cubicBezTo>
                    <a:pt x="4" y="219"/>
                    <a:pt x="0" y="198"/>
                    <a:pt x="0" y="174"/>
                  </a:cubicBezTo>
                  <a:cubicBezTo>
                    <a:pt x="0" y="153"/>
                    <a:pt x="3" y="133"/>
                    <a:pt x="7" y="116"/>
                  </a:cubicBezTo>
                  <a:cubicBezTo>
                    <a:pt x="12" y="98"/>
                    <a:pt x="19" y="82"/>
                    <a:pt x="28" y="68"/>
                  </a:cubicBezTo>
                  <a:cubicBezTo>
                    <a:pt x="38" y="53"/>
                    <a:pt x="49" y="41"/>
                    <a:pt x="61" y="31"/>
                  </a:cubicBezTo>
                  <a:cubicBezTo>
                    <a:pt x="74" y="21"/>
                    <a:pt x="89" y="13"/>
                    <a:pt x="105" y="8"/>
                  </a:cubicBezTo>
                  <a:cubicBezTo>
                    <a:pt x="121" y="2"/>
                    <a:pt x="138" y="0"/>
                    <a:pt x="157" y="0"/>
                  </a:cubicBezTo>
                  <a:cubicBezTo>
                    <a:pt x="162" y="0"/>
                    <a:pt x="167" y="0"/>
                    <a:pt x="172" y="1"/>
                  </a:cubicBezTo>
                  <a:cubicBezTo>
                    <a:pt x="176" y="2"/>
                    <a:pt x="180" y="5"/>
                    <a:pt x="183" y="9"/>
                  </a:cubicBezTo>
                  <a:cubicBezTo>
                    <a:pt x="186" y="13"/>
                    <a:pt x="187" y="21"/>
                    <a:pt x="187" y="31"/>
                  </a:cubicBezTo>
                  <a:cubicBezTo>
                    <a:pt x="187" y="41"/>
                    <a:pt x="185" y="48"/>
                    <a:pt x="182" y="52"/>
                  </a:cubicBezTo>
                  <a:cubicBezTo>
                    <a:pt x="179" y="57"/>
                    <a:pt x="176" y="59"/>
                    <a:pt x="171" y="60"/>
                  </a:cubicBezTo>
                  <a:cubicBezTo>
                    <a:pt x="166" y="61"/>
                    <a:pt x="161" y="62"/>
                    <a:pt x="156" y="62"/>
                  </a:cubicBezTo>
                  <a:cubicBezTo>
                    <a:pt x="143" y="62"/>
                    <a:pt x="132" y="63"/>
                    <a:pt x="122" y="67"/>
                  </a:cubicBezTo>
                  <a:cubicBezTo>
                    <a:pt x="112" y="70"/>
                    <a:pt x="104" y="75"/>
                    <a:pt x="97" y="80"/>
                  </a:cubicBezTo>
                  <a:cubicBezTo>
                    <a:pt x="90" y="86"/>
                    <a:pt x="85" y="91"/>
                    <a:pt x="80" y="98"/>
                  </a:cubicBezTo>
                  <a:cubicBezTo>
                    <a:pt x="76" y="104"/>
                    <a:pt x="73" y="110"/>
                    <a:pt x="71" y="116"/>
                  </a:cubicBezTo>
                  <a:cubicBezTo>
                    <a:pt x="69" y="122"/>
                    <a:pt x="68" y="127"/>
                    <a:pt x="68" y="131"/>
                  </a:cubicBezTo>
                  <a:cubicBezTo>
                    <a:pt x="62" y="130"/>
                    <a:pt x="62" y="130"/>
                    <a:pt x="62" y="130"/>
                  </a:cubicBezTo>
                  <a:cubicBezTo>
                    <a:pt x="63" y="128"/>
                    <a:pt x="66" y="125"/>
                    <a:pt x="70" y="123"/>
                  </a:cubicBezTo>
                  <a:cubicBezTo>
                    <a:pt x="74" y="120"/>
                    <a:pt x="78" y="118"/>
                    <a:pt x="84" y="116"/>
                  </a:cubicBezTo>
                  <a:cubicBezTo>
                    <a:pt x="90" y="114"/>
                    <a:pt x="96" y="113"/>
                    <a:pt x="103" y="113"/>
                  </a:cubicBezTo>
                  <a:cubicBezTo>
                    <a:pt x="120" y="113"/>
                    <a:pt x="136" y="117"/>
                    <a:pt x="150" y="125"/>
                  </a:cubicBezTo>
                  <a:cubicBezTo>
                    <a:pt x="164" y="132"/>
                    <a:pt x="175" y="142"/>
                    <a:pt x="183" y="155"/>
                  </a:cubicBezTo>
                  <a:cubicBezTo>
                    <a:pt x="191" y="168"/>
                    <a:pt x="195" y="182"/>
                    <a:pt x="195" y="197"/>
                  </a:cubicBezTo>
                  <a:cubicBezTo>
                    <a:pt x="195" y="215"/>
                    <a:pt x="191" y="230"/>
                    <a:pt x="183" y="244"/>
                  </a:cubicBezTo>
                  <a:cubicBezTo>
                    <a:pt x="175" y="258"/>
                    <a:pt x="163" y="269"/>
                    <a:pt x="149" y="277"/>
                  </a:cubicBezTo>
                  <a:cubicBezTo>
                    <a:pt x="135" y="285"/>
                    <a:pt x="118" y="289"/>
                    <a:pt x="100" y="289"/>
                  </a:cubicBezTo>
                  <a:close/>
                  <a:moveTo>
                    <a:pt x="99" y="231"/>
                  </a:moveTo>
                  <a:cubicBezTo>
                    <a:pt x="106" y="231"/>
                    <a:pt x="113" y="230"/>
                    <a:pt x="118" y="228"/>
                  </a:cubicBezTo>
                  <a:cubicBezTo>
                    <a:pt x="123" y="225"/>
                    <a:pt x="127" y="222"/>
                    <a:pt x="130" y="217"/>
                  </a:cubicBezTo>
                  <a:cubicBezTo>
                    <a:pt x="133" y="212"/>
                    <a:pt x="134" y="206"/>
                    <a:pt x="134" y="200"/>
                  </a:cubicBezTo>
                  <a:cubicBezTo>
                    <a:pt x="134" y="193"/>
                    <a:pt x="133" y="188"/>
                    <a:pt x="130" y="184"/>
                  </a:cubicBezTo>
                  <a:cubicBezTo>
                    <a:pt x="127" y="179"/>
                    <a:pt x="124" y="176"/>
                    <a:pt x="119" y="173"/>
                  </a:cubicBezTo>
                  <a:cubicBezTo>
                    <a:pt x="114" y="170"/>
                    <a:pt x="108" y="169"/>
                    <a:pt x="101" y="169"/>
                  </a:cubicBezTo>
                  <a:cubicBezTo>
                    <a:pt x="94" y="169"/>
                    <a:pt x="87" y="170"/>
                    <a:pt x="82" y="173"/>
                  </a:cubicBezTo>
                  <a:cubicBezTo>
                    <a:pt x="76" y="176"/>
                    <a:pt x="72" y="179"/>
                    <a:pt x="69" y="183"/>
                  </a:cubicBezTo>
                  <a:cubicBezTo>
                    <a:pt x="66" y="188"/>
                    <a:pt x="65" y="193"/>
                    <a:pt x="65" y="198"/>
                  </a:cubicBezTo>
                  <a:cubicBezTo>
                    <a:pt x="65" y="206"/>
                    <a:pt x="66" y="211"/>
                    <a:pt x="68" y="216"/>
                  </a:cubicBezTo>
                  <a:cubicBezTo>
                    <a:pt x="71" y="221"/>
                    <a:pt x="74" y="225"/>
                    <a:pt x="79" y="228"/>
                  </a:cubicBezTo>
                  <a:cubicBezTo>
                    <a:pt x="84" y="230"/>
                    <a:pt x="91" y="231"/>
                    <a:pt x="99" y="231"/>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4"/>
            <p:cNvSpPr/>
            <p:nvPr/>
          </p:nvSpPr>
          <p:spPr>
            <a:xfrm rot="885851">
              <a:off x="7976365" y="3347514"/>
              <a:ext cx="428626" cy="585788"/>
            </a:xfrm>
            <a:custGeom>
              <a:avLst/>
              <a:gdLst/>
              <a:ahLst/>
              <a:cxnLst/>
              <a:rect l="l" t="t" r="r" b="b"/>
              <a:pathLst>
                <a:path w="214" h="293" extrusionOk="0">
                  <a:moveTo>
                    <a:pt x="106" y="293"/>
                  </a:moveTo>
                  <a:cubicBezTo>
                    <a:pt x="92" y="293"/>
                    <a:pt x="78" y="291"/>
                    <a:pt x="65" y="286"/>
                  </a:cubicBezTo>
                  <a:cubicBezTo>
                    <a:pt x="53" y="282"/>
                    <a:pt x="41" y="275"/>
                    <a:pt x="32" y="267"/>
                  </a:cubicBezTo>
                  <a:cubicBezTo>
                    <a:pt x="22" y="259"/>
                    <a:pt x="14" y="249"/>
                    <a:pt x="9" y="239"/>
                  </a:cubicBezTo>
                  <a:cubicBezTo>
                    <a:pt x="3" y="228"/>
                    <a:pt x="0" y="218"/>
                    <a:pt x="0" y="206"/>
                  </a:cubicBezTo>
                  <a:cubicBezTo>
                    <a:pt x="0" y="191"/>
                    <a:pt x="11" y="184"/>
                    <a:pt x="34" y="184"/>
                  </a:cubicBezTo>
                  <a:cubicBezTo>
                    <a:pt x="40" y="184"/>
                    <a:pt x="45" y="185"/>
                    <a:pt x="49" y="186"/>
                  </a:cubicBezTo>
                  <a:cubicBezTo>
                    <a:pt x="52" y="187"/>
                    <a:pt x="55" y="189"/>
                    <a:pt x="57" y="192"/>
                  </a:cubicBezTo>
                  <a:cubicBezTo>
                    <a:pt x="58" y="196"/>
                    <a:pt x="61" y="200"/>
                    <a:pt x="63" y="206"/>
                  </a:cubicBezTo>
                  <a:cubicBezTo>
                    <a:pt x="64" y="208"/>
                    <a:pt x="66" y="212"/>
                    <a:pt x="69" y="216"/>
                  </a:cubicBezTo>
                  <a:cubicBezTo>
                    <a:pt x="72" y="221"/>
                    <a:pt x="77" y="225"/>
                    <a:pt x="83" y="228"/>
                  </a:cubicBezTo>
                  <a:cubicBezTo>
                    <a:pt x="89" y="231"/>
                    <a:pt x="97" y="233"/>
                    <a:pt x="107" y="233"/>
                  </a:cubicBezTo>
                  <a:cubicBezTo>
                    <a:pt x="116" y="233"/>
                    <a:pt x="124" y="232"/>
                    <a:pt x="131" y="229"/>
                  </a:cubicBezTo>
                  <a:cubicBezTo>
                    <a:pt x="137" y="226"/>
                    <a:pt x="142" y="222"/>
                    <a:pt x="146" y="217"/>
                  </a:cubicBezTo>
                  <a:cubicBezTo>
                    <a:pt x="150" y="212"/>
                    <a:pt x="152" y="206"/>
                    <a:pt x="152" y="200"/>
                  </a:cubicBezTo>
                  <a:cubicBezTo>
                    <a:pt x="152" y="193"/>
                    <a:pt x="150" y="187"/>
                    <a:pt x="146" y="182"/>
                  </a:cubicBezTo>
                  <a:cubicBezTo>
                    <a:pt x="142" y="177"/>
                    <a:pt x="138" y="174"/>
                    <a:pt x="131" y="171"/>
                  </a:cubicBezTo>
                  <a:cubicBezTo>
                    <a:pt x="125" y="169"/>
                    <a:pt x="118" y="167"/>
                    <a:pt x="110" y="167"/>
                  </a:cubicBezTo>
                  <a:cubicBezTo>
                    <a:pt x="105" y="167"/>
                    <a:pt x="99" y="167"/>
                    <a:pt x="95" y="166"/>
                  </a:cubicBezTo>
                  <a:cubicBezTo>
                    <a:pt x="90" y="165"/>
                    <a:pt x="86" y="163"/>
                    <a:pt x="83" y="159"/>
                  </a:cubicBezTo>
                  <a:cubicBezTo>
                    <a:pt x="80" y="155"/>
                    <a:pt x="79" y="148"/>
                    <a:pt x="79" y="138"/>
                  </a:cubicBezTo>
                  <a:cubicBezTo>
                    <a:pt x="79" y="128"/>
                    <a:pt x="80" y="120"/>
                    <a:pt x="83" y="117"/>
                  </a:cubicBezTo>
                  <a:cubicBezTo>
                    <a:pt x="86" y="113"/>
                    <a:pt x="90" y="110"/>
                    <a:pt x="95" y="110"/>
                  </a:cubicBezTo>
                  <a:cubicBezTo>
                    <a:pt x="100" y="109"/>
                    <a:pt x="105" y="109"/>
                    <a:pt x="111" y="109"/>
                  </a:cubicBezTo>
                  <a:cubicBezTo>
                    <a:pt x="118" y="109"/>
                    <a:pt x="124" y="108"/>
                    <a:pt x="129" y="106"/>
                  </a:cubicBezTo>
                  <a:cubicBezTo>
                    <a:pt x="134" y="105"/>
                    <a:pt x="138" y="102"/>
                    <a:pt x="140" y="99"/>
                  </a:cubicBezTo>
                  <a:cubicBezTo>
                    <a:pt x="143" y="96"/>
                    <a:pt x="144" y="92"/>
                    <a:pt x="144" y="88"/>
                  </a:cubicBezTo>
                  <a:cubicBezTo>
                    <a:pt x="144" y="82"/>
                    <a:pt x="143" y="77"/>
                    <a:pt x="140" y="73"/>
                  </a:cubicBezTo>
                  <a:cubicBezTo>
                    <a:pt x="137" y="69"/>
                    <a:pt x="133" y="65"/>
                    <a:pt x="128" y="63"/>
                  </a:cubicBezTo>
                  <a:cubicBezTo>
                    <a:pt x="123" y="61"/>
                    <a:pt x="117" y="60"/>
                    <a:pt x="110" y="60"/>
                  </a:cubicBezTo>
                  <a:cubicBezTo>
                    <a:pt x="103" y="60"/>
                    <a:pt x="97" y="61"/>
                    <a:pt x="92" y="62"/>
                  </a:cubicBezTo>
                  <a:cubicBezTo>
                    <a:pt x="88" y="64"/>
                    <a:pt x="84" y="67"/>
                    <a:pt x="80" y="70"/>
                  </a:cubicBezTo>
                  <a:cubicBezTo>
                    <a:pt x="77" y="73"/>
                    <a:pt x="75" y="77"/>
                    <a:pt x="72" y="80"/>
                  </a:cubicBezTo>
                  <a:cubicBezTo>
                    <a:pt x="67" y="90"/>
                    <a:pt x="62" y="96"/>
                    <a:pt x="55" y="98"/>
                  </a:cubicBezTo>
                  <a:cubicBezTo>
                    <a:pt x="48" y="100"/>
                    <a:pt x="39" y="98"/>
                    <a:pt x="29" y="92"/>
                  </a:cubicBezTo>
                  <a:cubicBezTo>
                    <a:pt x="20" y="86"/>
                    <a:pt x="14" y="81"/>
                    <a:pt x="13" y="74"/>
                  </a:cubicBezTo>
                  <a:cubicBezTo>
                    <a:pt x="11" y="68"/>
                    <a:pt x="13" y="60"/>
                    <a:pt x="17" y="51"/>
                  </a:cubicBezTo>
                  <a:cubicBezTo>
                    <a:pt x="18" y="51"/>
                    <a:pt x="19" y="49"/>
                    <a:pt x="21" y="45"/>
                  </a:cubicBezTo>
                  <a:cubicBezTo>
                    <a:pt x="23" y="41"/>
                    <a:pt x="26" y="37"/>
                    <a:pt x="30" y="32"/>
                  </a:cubicBezTo>
                  <a:cubicBezTo>
                    <a:pt x="34" y="27"/>
                    <a:pt x="40" y="22"/>
                    <a:pt x="46" y="17"/>
                  </a:cubicBezTo>
                  <a:cubicBezTo>
                    <a:pt x="53" y="12"/>
                    <a:pt x="61" y="8"/>
                    <a:pt x="71" y="5"/>
                  </a:cubicBezTo>
                  <a:cubicBezTo>
                    <a:pt x="81" y="2"/>
                    <a:pt x="93" y="0"/>
                    <a:pt x="107" y="0"/>
                  </a:cubicBezTo>
                  <a:cubicBezTo>
                    <a:pt x="123" y="0"/>
                    <a:pt x="137" y="3"/>
                    <a:pt x="150" y="8"/>
                  </a:cubicBezTo>
                  <a:cubicBezTo>
                    <a:pt x="162" y="13"/>
                    <a:pt x="173" y="20"/>
                    <a:pt x="181" y="28"/>
                  </a:cubicBezTo>
                  <a:cubicBezTo>
                    <a:pt x="189" y="36"/>
                    <a:pt x="196" y="45"/>
                    <a:pt x="200" y="55"/>
                  </a:cubicBezTo>
                  <a:cubicBezTo>
                    <a:pt x="205" y="65"/>
                    <a:pt x="207" y="75"/>
                    <a:pt x="207" y="86"/>
                  </a:cubicBezTo>
                  <a:cubicBezTo>
                    <a:pt x="207" y="96"/>
                    <a:pt x="205" y="104"/>
                    <a:pt x="202" y="111"/>
                  </a:cubicBezTo>
                  <a:cubicBezTo>
                    <a:pt x="198" y="118"/>
                    <a:pt x="194" y="124"/>
                    <a:pt x="189" y="128"/>
                  </a:cubicBezTo>
                  <a:cubicBezTo>
                    <a:pt x="184" y="133"/>
                    <a:pt x="180" y="136"/>
                    <a:pt x="176" y="138"/>
                  </a:cubicBezTo>
                  <a:cubicBezTo>
                    <a:pt x="180" y="140"/>
                    <a:pt x="184" y="143"/>
                    <a:pt x="189" y="147"/>
                  </a:cubicBezTo>
                  <a:cubicBezTo>
                    <a:pt x="193" y="150"/>
                    <a:pt x="197" y="155"/>
                    <a:pt x="201" y="160"/>
                  </a:cubicBezTo>
                  <a:cubicBezTo>
                    <a:pt x="204" y="166"/>
                    <a:pt x="208" y="171"/>
                    <a:pt x="210" y="178"/>
                  </a:cubicBezTo>
                  <a:cubicBezTo>
                    <a:pt x="212" y="184"/>
                    <a:pt x="214" y="192"/>
                    <a:pt x="214" y="199"/>
                  </a:cubicBezTo>
                  <a:cubicBezTo>
                    <a:pt x="214" y="217"/>
                    <a:pt x="209" y="233"/>
                    <a:pt x="200" y="248"/>
                  </a:cubicBezTo>
                  <a:cubicBezTo>
                    <a:pt x="191" y="262"/>
                    <a:pt x="178" y="273"/>
                    <a:pt x="162" y="281"/>
                  </a:cubicBezTo>
                  <a:cubicBezTo>
                    <a:pt x="145" y="289"/>
                    <a:pt x="127" y="293"/>
                    <a:pt x="106" y="293"/>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6" name="Google Shape;826;p24"/>
          <p:cNvGrpSpPr/>
          <p:nvPr/>
        </p:nvGrpSpPr>
        <p:grpSpPr>
          <a:xfrm>
            <a:off x="1247630" y="539489"/>
            <a:ext cx="346075" cy="414338"/>
            <a:chOff x="6570430" y="-593386"/>
            <a:chExt cx="346075" cy="414338"/>
          </a:xfrm>
        </p:grpSpPr>
        <p:sp>
          <p:nvSpPr>
            <p:cNvPr id="827" name="Google Shape;827;p24"/>
            <p:cNvSpPr/>
            <p:nvPr/>
          </p:nvSpPr>
          <p:spPr>
            <a:xfrm>
              <a:off x="6679967" y="-593386"/>
              <a:ext cx="120650" cy="120650"/>
            </a:xfrm>
            <a:custGeom>
              <a:avLst/>
              <a:gdLst/>
              <a:ahLst/>
              <a:cxnLst/>
              <a:rect l="l" t="t" r="r" b="b"/>
              <a:pathLst>
                <a:path w="60" h="60" extrusionOk="0">
                  <a:moveTo>
                    <a:pt x="31" y="60"/>
                  </a:moveTo>
                  <a:cubicBezTo>
                    <a:pt x="42" y="60"/>
                    <a:pt x="50" y="58"/>
                    <a:pt x="54" y="53"/>
                  </a:cubicBezTo>
                  <a:cubicBezTo>
                    <a:pt x="58" y="49"/>
                    <a:pt x="60" y="41"/>
                    <a:pt x="60" y="30"/>
                  </a:cubicBezTo>
                  <a:cubicBezTo>
                    <a:pt x="60" y="18"/>
                    <a:pt x="58" y="11"/>
                    <a:pt x="54" y="6"/>
                  </a:cubicBezTo>
                  <a:cubicBezTo>
                    <a:pt x="50" y="2"/>
                    <a:pt x="42" y="0"/>
                    <a:pt x="31" y="0"/>
                  </a:cubicBezTo>
                  <a:cubicBezTo>
                    <a:pt x="20" y="0"/>
                    <a:pt x="12" y="2"/>
                    <a:pt x="7" y="6"/>
                  </a:cubicBezTo>
                  <a:cubicBezTo>
                    <a:pt x="3" y="11"/>
                    <a:pt x="0" y="19"/>
                    <a:pt x="0" y="30"/>
                  </a:cubicBezTo>
                  <a:cubicBezTo>
                    <a:pt x="0" y="41"/>
                    <a:pt x="3" y="49"/>
                    <a:pt x="7" y="53"/>
                  </a:cubicBezTo>
                  <a:cubicBezTo>
                    <a:pt x="12" y="58"/>
                    <a:pt x="20" y="60"/>
                    <a:pt x="31" y="6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4"/>
            <p:cNvSpPr/>
            <p:nvPr/>
          </p:nvSpPr>
          <p:spPr>
            <a:xfrm>
              <a:off x="6570430" y="-439399"/>
              <a:ext cx="346075" cy="106363"/>
            </a:xfrm>
            <a:custGeom>
              <a:avLst/>
              <a:gdLst/>
              <a:ahLst/>
              <a:cxnLst/>
              <a:rect l="l" t="t" r="r" b="b"/>
              <a:pathLst>
                <a:path w="173" h="53" extrusionOk="0">
                  <a:moveTo>
                    <a:pt x="169" y="8"/>
                  </a:moveTo>
                  <a:cubicBezTo>
                    <a:pt x="166" y="5"/>
                    <a:pt x="162" y="2"/>
                    <a:pt x="158" y="1"/>
                  </a:cubicBezTo>
                  <a:cubicBezTo>
                    <a:pt x="154" y="1"/>
                    <a:pt x="150" y="0"/>
                    <a:pt x="146" y="0"/>
                  </a:cubicBezTo>
                  <a:cubicBezTo>
                    <a:pt x="27" y="0"/>
                    <a:pt x="27" y="0"/>
                    <a:pt x="27" y="0"/>
                  </a:cubicBezTo>
                  <a:cubicBezTo>
                    <a:pt x="23" y="0"/>
                    <a:pt x="19" y="1"/>
                    <a:pt x="14" y="1"/>
                  </a:cubicBezTo>
                  <a:cubicBezTo>
                    <a:pt x="10" y="2"/>
                    <a:pt x="7" y="4"/>
                    <a:pt x="4" y="8"/>
                  </a:cubicBezTo>
                  <a:cubicBezTo>
                    <a:pt x="1" y="12"/>
                    <a:pt x="0" y="18"/>
                    <a:pt x="0" y="26"/>
                  </a:cubicBezTo>
                  <a:cubicBezTo>
                    <a:pt x="0" y="35"/>
                    <a:pt x="1" y="41"/>
                    <a:pt x="4" y="45"/>
                  </a:cubicBezTo>
                  <a:cubicBezTo>
                    <a:pt x="6" y="48"/>
                    <a:pt x="10" y="51"/>
                    <a:pt x="14" y="51"/>
                  </a:cubicBezTo>
                  <a:cubicBezTo>
                    <a:pt x="18" y="52"/>
                    <a:pt x="22" y="53"/>
                    <a:pt x="26" y="53"/>
                  </a:cubicBezTo>
                  <a:cubicBezTo>
                    <a:pt x="146" y="53"/>
                    <a:pt x="146" y="53"/>
                    <a:pt x="146" y="53"/>
                  </a:cubicBezTo>
                  <a:cubicBezTo>
                    <a:pt x="150" y="53"/>
                    <a:pt x="155" y="52"/>
                    <a:pt x="159" y="51"/>
                  </a:cubicBezTo>
                  <a:cubicBezTo>
                    <a:pt x="163" y="51"/>
                    <a:pt x="166" y="48"/>
                    <a:pt x="169" y="45"/>
                  </a:cubicBezTo>
                  <a:cubicBezTo>
                    <a:pt x="171" y="41"/>
                    <a:pt x="173" y="35"/>
                    <a:pt x="173" y="26"/>
                  </a:cubicBezTo>
                  <a:cubicBezTo>
                    <a:pt x="173" y="18"/>
                    <a:pt x="171" y="12"/>
                    <a:pt x="169" y="8"/>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4"/>
            <p:cNvSpPr/>
            <p:nvPr/>
          </p:nvSpPr>
          <p:spPr>
            <a:xfrm>
              <a:off x="6679967" y="-299699"/>
              <a:ext cx="120650" cy="120650"/>
            </a:xfrm>
            <a:custGeom>
              <a:avLst/>
              <a:gdLst/>
              <a:ahLst/>
              <a:cxnLst/>
              <a:rect l="l" t="t" r="r" b="b"/>
              <a:pathLst>
                <a:path w="60" h="60" extrusionOk="0">
                  <a:moveTo>
                    <a:pt x="31" y="0"/>
                  </a:moveTo>
                  <a:cubicBezTo>
                    <a:pt x="20" y="0"/>
                    <a:pt x="12" y="3"/>
                    <a:pt x="7" y="7"/>
                  </a:cubicBezTo>
                  <a:cubicBezTo>
                    <a:pt x="3" y="12"/>
                    <a:pt x="0" y="20"/>
                    <a:pt x="0" y="31"/>
                  </a:cubicBezTo>
                  <a:cubicBezTo>
                    <a:pt x="0" y="42"/>
                    <a:pt x="3" y="50"/>
                    <a:pt x="7" y="54"/>
                  </a:cubicBezTo>
                  <a:cubicBezTo>
                    <a:pt x="12" y="58"/>
                    <a:pt x="20" y="60"/>
                    <a:pt x="31" y="60"/>
                  </a:cubicBezTo>
                  <a:cubicBezTo>
                    <a:pt x="42" y="60"/>
                    <a:pt x="50" y="58"/>
                    <a:pt x="54" y="54"/>
                  </a:cubicBezTo>
                  <a:cubicBezTo>
                    <a:pt x="58" y="50"/>
                    <a:pt x="60" y="42"/>
                    <a:pt x="60" y="31"/>
                  </a:cubicBezTo>
                  <a:cubicBezTo>
                    <a:pt x="60" y="19"/>
                    <a:pt x="58" y="12"/>
                    <a:pt x="54" y="7"/>
                  </a:cubicBezTo>
                  <a:cubicBezTo>
                    <a:pt x="50" y="3"/>
                    <a:pt x="42" y="0"/>
                    <a:pt x="31" y="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TextBox 9"/>
          <p:cNvSpPr txBox="1"/>
          <p:nvPr/>
        </p:nvSpPr>
        <p:spPr>
          <a:xfrm>
            <a:off x="1296406" y="1408314"/>
            <a:ext cx="6894272" cy="2569934"/>
          </a:xfrm>
          <a:prstGeom prst="rect">
            <a:avLst/>
          </a:prstGeom>
          <a:noFill/>
        </p:spPr>
        <p:txBody>
          <a:bodyPr wrap="square" rtlCol="0">
            <a:spAutoFit/>
          </a:bodyPr>
          <a:lstStyle/>
          <a:p>
            <a:pPr algn="just"/>
            <a:r>
              <a:rPr lang="vi-VN" sz="2300" dirty="0">
                <a:latin typeface="Times New Roman" panose="02020603050405020304" pitchFamily="18" charset="0"/>
                <a:cs typeface="Times New Roman" panose="02020603050405020304" pitchFamily="18" charset="0"/>
              </a:rPr>
              <a:t>Thuật toán k-Means là phương pháp đơn giản và thường được áp dụng trong các bài toán phân cụm. Thuật toán này dựa trên khoảng cách để cập nhật lại nhãn cho các quan sát về tâm gần nhất và tâm cụm sau đó được tính theo trung bình của toàn bộ các quan sát bên trong cụm. Chúng ta cũng chứng minh được rằng thuật toán sẽ hội tụ sau hữu hạn bước.</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5143501"/>
          </a:xfrm>
          <a:prstGeom prst="rect">
            <a:avLst/>
          </a:prstGeom>
        </p:spPr>
      </p:pic>
    </p:spTree>
    <p:extLst>
      <p:ext uri="{BB962C8B-B14F-4D97-AF65-F5344CB8AC3E}">
        <p14:creationId xmlns:p14="http://schemas.microsoft.com/office/powerpoint/2010/main" val="424620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2B2FC"/>
        </a:solidFill>
        <a:effectLst/>
      </p:bgPr>
    </p:bg>
    <p:spTree>
      <p:nvGrpSpPr>
        <p:cNvPr id="1" name="Shape 805"/>
        <p:cNvGrpSpPr/>
        <p:nvPr/>
      </p:nvGrpSpPr>
      <p:grpSpPr>
        <a:xfrm>
          <a:off x="0" y="0"/>
          <a:ext cx="0" cy="0"/>
          <a:chOff x="0" y="0"/>
          <a:chExt cx="0" cy="0"/>
        </a:xfrm>
      </p:grpSpPr>
      <p:sp>
        <p:nvSpPr>
          <p:cNvPr id="806" name="Google Shape;806;p23"/>
          <p:cNvSpPr txBox="1">
            <a:spLocks noGrp="1"/>
          </p:cNvSpPr>
          <p:nvPr>
            <p:ph type="ctrTitle"/>
          </p:nvPr>
        </p:nvSpPr>
        <p:spPr>
          <a:xfrm>
            <a:off x="0" y="211425"/>
            <a:ext cx="3595133" cy="372059"/>
          </a:xfrm>
          <a:prstGeom prst="rect">
            <a:avLst/>
          </a:prstGeom>
        </p:spPr>
        <p:txBody>
          <a:bodyPr spcFirstLastPara="1" wrap="square" lIns="91425" tIns="91425" rIns="91425" bIns="91425" anchor="b" anchorCtr="0">
            <a:noAutofit/>
          </a:bodyPr>
          <a:lstStyle/>
          <a:p>
            <a:r>
              <a:rPr lang="en-US" sz="3000"/>
              <a:t>Phân cụm K-Mean</a:t>
            </a:r>
          </a:p>
        </p:txBody>
      </p:sp>
      <p:grpSp>
        <p:nvGrpSpPr>
          <p:cNvPr id="807" name="Google Shape;807;p23"/>
          <p:cNvGrpSpPr/>
          <p:nvPr/>
        </p:nvGrpSpPr>
        <p:grpSpPr>
          <a:xfrm>
            <a:off x="1379310" y="894851"/>
            <a:ext cx="614119" cy="1470026"/>
            <a:chOff x="1392010" y="894851"/>
            <a:chExt cx="614119" cy="1470026"/>
          </a:xfrm>
        </p:grpSpPr>
        <p:sp>
          <p:nvSpPr>
            <p:cNvPr id="808" name="Google Shape;808;p23"/>
            <p:cNvSpPr/>
            <p:nvPr/>
          </p:nvSpPr>
          <p:spPr>
            <a:xfrm rot="-1484206">
              <a:off x="1496663" y="952526"/>
              <a:ext cx="404813" cy="588963"/>
            </a:xfrm>
            <a:custGeom>
              <a:avLst/>
              <a:gdLst/>
              <a:ahLst/>
              <a:cxnLst/>
              <a:rect l="l" t="t" r="r" b="b"/>
              <a:pathLst>
                <a:path w="203" h="295" extrusionOk="0">
                  <a:moveTo>
                    <a:pt x="102" y="295"/>
                  </a:moveTo>
                  <a:cubicBezTo>
                    <a:pt x="83" y="295"/>
                    <a:pt x="65" y="291"/>
                    <a:pt x="50" y="283"/>
                  </a:cubicBezTo>
                  <a:cubicBezTo>
                    <a:pt x="34" y="274"/>
                    <a:pt x="22" y="263"/>
                    <a:pt x="13" y="249"/>
                  </a:cubicBezTo>
                  <a:cubicBezTo>
                    <a:pt x="4" y="235"/>
                    <a:pt x="0" y="219"/>
                    <a:pt x="0" y="201"/>
                  </a:cubicBezTo>
                  <a:cubicBezTo>
                    <a:pt x="0" y="192"/>
                    <a:pt x="1" y="184"/>
                    <a:pt x="4" y="177"/>
                  </a:cubicBezTo>
                  <a:cubicBezTo>
                    <a:pt x="6" y="170"/>
                    <a:pt x="9" y="164"/>
                    <a:pt x="13" y="158"/>
                  </a:cubicBezTo>
                  <a:cubicBezTo>
                    <a:pt x="17" y="153"/>
                    <a:pt x="21" y="148"/>
                    <a:pt x="24" y="145"/>
                  </a:cubicBezTo>
                  <a:cubicBezTo>
                    <a:pt x="28" y="141"/>
                    <a:pt x="30" y="139"/>
                    <a:pt x="32" y="137"/>
                  </a:cubicBezTo>
                  <a:cubicBezTo>
                    <a:pt x="34" y="136"/>
                    <a:pt x="34" y="136"/>
                    <a:pt x="33" y="137"/>
                  </a:cubicBezTo>
                  <a:cubicBezTo>
                    <a:pt x="35" y="138"/>
                    <a:pt x="34" y="138"/>
                    <a:pt x="32" y="136"/>
                  </a:cubicBezTo>
                  <a:cubicBezTo>
                    <a:pt x="30" y="135"/>
                    <a:pt x="27" y="131"/>
                    <a:pt x="23" y="127"/>
                  </a:cubicBezTo>
                  <a:cubicBezTo>
                    <a:pt x="19" y="122"/>
                    <a:pt x="16" y="116"/>
                    <a:pt x="13" y="109"/>
                  </a:cubicBezTo>
                  <a:cubicBezTo>
                    <a:pt x="10" y="102"/>
                    <a:pt x="8" y="94"/>
                    <a:pt x="8" y="86"/>
                  </a:cubicBezTo>
                  <a:cubicBezTo>
                    <a:pt x="8" y="69"/>
                    <a:pt x="12" y="55"/>
                    <a:pt x="21" y="42"/>
                  </a:cubicBezTo>
                  <a:cubicBezTo>
                    <a:pt x="29" y="29"/>
                    <a:pt x="40" y="19"/>
                    <a:pt x="55" y="11"/>
                  </a:cubicBezTo>
                  <a:cubicBezTo>
                    <a:pt x="69" y="4"/>
                    <a:pt x="85" y="0"/>
                    <a:pt x="102" y="0"/>
                  </a:cubicBezTo>
                  <a:cubicBezTo>
                    <a:pt x="120" y="0"/>
                    <a:pt x="136" y="4"/>
                    <a:pt x="149" y="11"/>
                  </a:cubicBezTo>
                  <a:cubicBezTo>
                    <a:pt x="163" y="19"/>
                    <a:pt x="174" y="29"/>
                    <a:pt x="182" y="42"/>
                  </a:cubicBezTo>
                  <a:cubicBezTo>
                    <a:pt x="191" y="55"/>
                    <a:pt x="195" y="70"/>
                    <a:pt x="195" y="87"/>
                  </a:cubicBezTo>
                  <a:cubicBezTo>
                    <a:pt x="195" y="93"/>
                    <a:pt x="194" y="99"/>
                    <a:pt x="192" y="104"/>
                  </a:cubicBezTo>
                  <a:cubicBezTo>
                    <a:pt x="190" y="110"/>
                    <a:pt x="188" y="115"/>
                    <a:pt x="185" y="119"/>
                  </a:cubicBezTo>
                  <a:cubicBezTo>
                    <a:pt x="182" y="124"/>
                    <a:pt x="180" y="128"/>
                    <a:pt x="177" y="131"/>
                  </a:cubicBezTo>
                  <a:cubicBezTo>
                    <a:pt x="174" y="134"/>
                    <a:pt x="172" y="136"/>
                    <a:pt x="171" y="137"/>
                  </a:cubicBezTo>
                  <a:cubicBezTo>
                    <a:pt x="170" y="138"/>
                    <a:pt x="170" y="138"/>
                    <a:pt x="171" y="137"/>
                  </a:cubicBezTo>
                  <a:cubicBezTo>
                    <a:pt x="170" y="136"/>
                    <a:pt x="170" y="136"/>
                    <a:pt x="172" y="138"/>
                  </a:cubicBezTo>
                  <a:cubicBezTo>
                    <a:pt x="173" y="139"/>
                    <a:pt x="176" y="142"/>
                    <a:pt x="180" y="145"/>
                  </a:cubicBezTo>
                  <a:cubicBezTo>
                    <a:pt x="183" y="149"/>
                    <a:pt x="187" y="153"/>
                    <a:pt x="190" y="159"/>
                  </a:cubicBezTo>
                  <a:cubicBezTo>
                    <a:pt x="194" y="164"/>
                    <a:pt x="197" y="171"/>
                    <a:pt x="200" y="178"/>
                  </a:cubicBezTo>
                  <a:cubicBezTo>
                    <a:pt x="202" y="185"/>
                    <a:pt x="203" y="192"/>
                    <a:pt x="203" y="201"/>
                  </a:cubicBezTo>
                  <a:cubicBezTo>
                    <a:pt x="203" y="215"/>
                    <a:pt x="200" y="228"/>
                    <a:pt x="194" y="240"/>
                  </a:cubicBezTo>
                  <a:cubicBezTo>
                    <a:pt x="189" y="252"/>
                    <a:pt x="181" y="262"/>
                    <a:pt x="171" y="270"/>
                  </a:cubicBezTo>
                  <a:cubicBezTo>
                    <a:pt x="162" y="278"/>
                    <a:pt x="151" y="284"/>
                    <a:pt x="139" y="288"/>
                  </a:cubicBezTo>
                  <a:cubicBezTo>
                    <a:pt x="127" y="293"/>
                    <a:pt x="115" y="295"/>
                    <a:pt x="102" y="295"/>
                  </a:cubicBezTo>
                  <a:close/>
                  <a:moveTo>
                    <a:pt x="102" y="236"/>
                  </a:moveTo>
                  <a:cubicBezTo>
                    <a:pt x="110" y="236"/>
                    <a:pt x="117" y="235"/>
                    <a:pt x="123" y="232"/>
                  </a:cubicBezTo>
                  <a:cubicBezTo>
                    <a:pt x="129" y="229"/>
                    <a:pt x="133" y="225"/>
                    <a:pt x="136" y="220"/>
                  </a:cubicBezTo>
                  <a:cubicBezTo>
                    <a:pt x="140" y="215"/>
                    <a:pt x="141" y="209"/>
                    <a:pt x="141" y="202"/>
                  </a:cubicBezTo>
                  <a:cubicBezTo>
                    <a:pt x="141" y="195"/>
                    <a:pt x="140" y="189"/>
                    <a:pt x="136" y="183"/>
                  </a:cubicBezTo>
                  <a:cubicBezTo>
                    <a:pt x="133" y="178"/>
                    <a:pt x="129" y="174"/>
                    <a:pt x="123" y="172"/>
                  </a:cubicBezTo>
                  <a:cubicBezTo>
                    <a:pt x="117" y="169"/>
                    <a:pt x="110" y="168"/>
                    <a:pt x="101" y="168"/>
                  </a:cubicBezTo>
                  <a:cubicBezTo>
                    <a:pt x="93" y="168"/>
                    <a:pt x="86" y="169"/>
                    <a:pt x="80" y="172"/>
                  </a:cubicBezTo>
                  <a:cubicBezTo>
                    <a:pt x="74" y="174"/>
                    <a:pt x="70" y="178"/>
                    <a:pt x="67" y="183"/>
                  </a:cubicBezTo>
                  <a:cubicBezTo>
                    <a:pt x="63" y="189"/>
                    <a:pt x="62" y="195"/>
                    <a:pt x="62" y="202"/>
                  </a:cubicBezTo>
                  <a:cubicBezTo>
                    <a:pt x="62" y="209"/>
                    <a:pt x="63" y="215"/>
                    <a:pt x="67" y="220"/>
                  </a:cubicBezTo>
                  <a:cubicBezTo>
                    <a:pt x="70" y="225"/>
                    <a:pt x="74" y="229"/>
                    <a:pt x="80" y="232"/>
                  </a:cubicBezTo>
                  <a:cubicBezTo>
                    <a:pt x="86" y="235"/>
                    <a:pt x="94" y="236"/>
                    <a:pt x="102" y="236"/>
                  </a:cubicBezTo>
                  <a:close/>
                  <a:moveTo>
                    <a:pt x="102" y="112"/>
                  </a:moveTo>
                  <a:cubicBezTo>
                    <a:pt x="108" y="112"/>
                    <a:pt x="114" y="111"/>
                    <a:pt x="118" y="108"/>
                  </a:cubicBezTo>
                  <a:cubicBezTo>
                    <a:pt x="123" y="106"/>
                    <a:pt x="127" y="103"/>
                    <a:pt x="129" y="99"/>
                  </a:cubicBezTo>
                  <a:cubicBezTo>
                    <a:pt x="131" y="95"/>
                    <a:pt x="133" y="91"/>
                    <a:pt x="133" y="85"/>
                  </a:cubicBezTo>
                  <a:cubicBezTo>
                    <a:pt x="133" y="80"/>
                    <a:pt x="131" y="75"/>
                    <a:pt x="129" y="71"/>
                  </a:cubicBezTo>
                  <a:cubicBezTo>
                    <a:pt x="126" y="68"/>
                    <a:pt x="123" y="64"/>
                    <a:pt x="118" y="62"/>
                  </a:cubicBezTo>
                  <a:cubicBezTo>
                    <a:pt x="113" y="60"/>
                    <a:pt x="108" y="59"/>
                    <a:pt x="102" y="59"/>
                  </a:cubicBezTo>
                  <a:cubicBezTo>
                    <a:pt x="95" y="59"/>
                    <a:pt x="90" y="60"/>
                    <a:pt x="85" y="62"/>
                  </a:cubicBezTo>
                  <a:cubicBezTo>
                    <a:pt x="81" y="64"/>
                    <a:pt x="77" y="68"/>
                    <a:pt x="75" y="71"/>
                  </a:cubicBezTo>
                  <a:cubicBezTo>
                    <a:pt x="72" y="75"/>
                    <a:pt x="71" y="80"/>
                    <a:pt x="71" y="85"/>
                  </a:cubicBezTo>
                  <a:cubicBezTo>
                    <a:pt x="71" y="91"/>
                    <a:pt x="72" y="95"/>
                    <a:pt x="75" y="99"/>
                  </a:cubicBezTo>
                  <a:cubicBezTo>
                    <a:pt x="78" y="103"/>
                    <a:pt x="81" y="106"/>
                    <a:pt x="86" y="108"/>
                  </a:cubicBezTo>
                  <a:cubicBezTo>
                    <a:pt x="90" y="111"/>
                    <a:pt x="96" y="112"/>
                    <a:pt x="102" y="112"/>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3"/>
            <p:cNvSpPr/>
            <p:nvPr/>
          </p:nvSpPr>
          <p:spPr>
            <a:xfrm>
              <a:off x="1479981" y="1848939"/>
              <a:ext cx="438151" cy="515938"/>
            </a:xfrm>
            <a:custGeom>
              <a:avLst/>
              <a:gdLst/>
              <a:ahLst/>
              <a:cxnLst/>
              <a:rect l="l" t="t" r="r" b="b"/>
              <a:pathLst>
                <a:path w="219" h="258" extrusionOk="0">
                  <a:moveTo>
                    <a:pt x="213" y="210"/>
                  </a:moveTo>
                  <a:cubicBezTo>
                    <a:pt x="210" y="207"/>
                    <a:pt x="206" y="204"/>
                    <a:pt x="202" y="201"/>
                  </a:cubicBezTo>
                  <a:cubicBezTo>
                    <a:pt x="83" y="129"/>
                    <a:pt x="83" y="129"/>
                    <a:pt x="83" y="129"/>
                  </a:cubicBezTo>
                  <a:cubicBezTo>
                    <a:pt x="202" y="57"/>
                    <a:pt x="202" y="57"/>
                    <a:pt x="202" y="57"/>
                  </a:cubicBezTo>
                  <a:cubicBezTo>
                    <a:pt x="206" y="54"/>
                    <a:pt x="210" y="51"/>
                    <a:pt x="213" y="48"/>
                  </a:cubicBezTo>
                  <a:cubicBezTo>
                    <a:pt x="216" y="45"/>
                    <a:pt x="218" y="41"/>
                    <a:pt x="218" y="36"/>
                  </a:cubicBezTo>
                  <a:cubicBezTo>
                    <a:pt x="218" y="31"/>
                    <a:pt x="216" y="25"/>
                    <a:pt x="211" y="17"/>
                  </a:cubicBezTo>
                  <a:cubicBezTo>
                    <a:pt x="206" y="9"/>
                    <a:pt x="202" y="4"/>
                    <a:pt x="197" y="2"/>
                  </a:cubicBezTo>
                  <a:cubicBezTo>
                    <a:pt x="193" y="0"/>
                    <a:pt x="188" y="0"/>
                    <a:pt x="184" y="1"/>
                  </a:cubicBezTo>
                  <a:cubicBezTo>
                    <a:pt x="180" y="3"/>
                    <a:pt x="176" y="5"/>
                    <a:pt x="172" y="7"/>
                  </a:cubicBezTo>
                  <a:cubicBezTo>
                    <a:pt x="14" y="104"/>
                    <a:pt x="14" y="104"/>
                    <a:pt x="14" y="104"/>
                  </a:cubicBezTo>
                  <a:cubicBezTo>
                    <a:pt x="11" y="106"/>
                    <a:pt x="9" y="108"/>
                    <a:pt x="5" y="111"/>
                  </a:cubicBezTo>
                  <a:cubicBezTo>
                    <a:pt x="2" y="115"/>
                    <a:pt x="0" y="121"/>
                    <a:pt x="0" y="128"/>
                  </a:cubicBezTo>
                  <a:cubicBezTo>
                    <a:pt x="0" y="134"/>
                    <a:pt x="2" y="140"/>
                    <a:pt x="5" y="144"/>
                  </a:cubicBezTo>
                  <a:cubicBezTo>
                    <a:pt x="8" y="148"/>
                    <a:pt x="11" y="151"/>
                    <a:pt x="14" y="153"/>
                  </a:cubicBezTo>
                  <a:cubicBezTo>
                    <a:pt x="171" y="250"/>
                    <a:pt x="171" y="250"/>
                    <a:pt x="171" y="250"/>
                  </a:cubicBezTo>
                  <a:cubicBezTo>
                    <a:pt x="176" y="253"/>
                    <a:pt x="180" y="255"/>
                    <a:pt x="184" y="256"/>
                  </a:cubicBezTo>
                  <a:cubicBezTo>
                    <a:pt x="188" y="258"/>
                    <a:pt x="193" y="258"/>
                    <a:pt x="197" y="255"/>
                  </a:cubicBezTo>
                  <a:cubicBezTo>
                    <a:pt x="202" y="253"/>
                    <a:pt x="206" y="249"/>
                    <a:pt x="211" y="241"/>
                  </a:cubicBezTo>
                  <a:cubicBezTo>
                    <a:pt x="216" y="233"/>
                    <a:pt x="219" y="227"/>
                    <a:pt x="218" y="222"/>
                  </a:cubicBezTo>
                  <a:cubicBezTo>
                    <a:pt x="218" y="217"/>
                    <a:pt x="216" y="213"/>
                    <a:pt x="213" y="21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0" name="Google Shape;810;p23"/>
          <p:cNvGrpSpPr/>
          <p:nvPr/>
        </p:nvGrpSpPr>
        <p:grpSpPr>
          <a:xfrm>
            <a:off x="6952408" y="3044391"/>
            <a:ext cx="1138673" cy="1270810"/>
            <a:chOff x="6916489" y="3004450"/>
            <a:chExt cx="1174495" cy="1310789"/>
          </a:xfrm>
        </p:grpSpPr>
        <p:sp>
          <p:nvSpPr>
            <p:cNvPr id="811" name="Google Shape;811;p23"/>
            <p:cNvSpPr/>
            <p:nvPr/>
          </p:nvSpPr>
          <p:spPr>
            <a:xfrm>
              <a:off x="7560579" y="3940589"/>
              <a:ext cx="377825" cy="374650"/>
            </a:xfrm>
            <a:custGeom>
              <a:avLst/>
              <a:gdLst/>
              <a:ahLst/>
              <a:cxnLst/>
              <a:rect l="l" t="t" r="r" b="b"/>
              <a:pathLst>
                <a:path w="189" h="188" extrusionOk="0">
                  <a:moveTo>
                    <a:pt x="185" y="74"/>
                  </a:moveTo>
                  <a:cubicBezTo>
                    <a:pt x="182" y="70"/>
                    <a:pt x="179" y="67"/>
                    <a:pt x="174" y="66"/>
                  </a:cubicBezTo>
                  <a:cubicBezTo>
                    <a:pt x="170" y="66"/>
                    <a:pt x="166" y="65"/>
                    <a:pt x="161" y="65"/>
                  </a:cubicBezTo>
                  <a:cubicBezTo>
                    <a:pt x="123" y="65"/>
                    <a:pt x="123" y="65"/>
                    <a:pt x="123" y="65"/>
                  </a:cubicBezTo>
                  <a:cubicBezTo>
                    <a:pt x="123" y="28"/>
                    <a:pt x="123" y="28"/>
                    <a:pt x="123" y="28"/>
                  </a:cubicBezTo>
                  <a:cubicBezTo>
                    <a:pt x="123" y="23"/>
                    <a:pt x="123" y="18"/>
                    <a:pt x="122" y="14"/>
                  </a:cubicBezTo>
                  <a:cubicBezTo>
                    <a:pt x="121" y="10"/>
                    <a:pt x="118" y="6"/>
                    <a:pt x="114" y="4"/>
                  </a:cubicBezTo>
                  <a:cubicBezTo>
                    <a:pt x="110" y="1"/>
                    <a:pt x="104" y="0"/>
                    <a:pt x="95" y="0"/>
                  </a:cubicBezTo>
                  <a:cubicBezTo>
                    <a:pt x="86" y="0"/>
                    <a:pt x="79" y="1"/>
                    <a:pt x="75" y="4"/>
                  </a:cubicBezTo>
                  <a:cubicBezTo>
                    <a:pt x="71" y="6"/>
                    <a:pt x="69" y="10"/>
                    <a:pt x="68" y="14"/>
                  </a:cubicBezTo>
                  <a:cubicBezTo>
                    <a:pt x="67" y="18"/>
                    <a:pt x="66" y="22"/>
                    <a:pt x="66" y="27"/>
                  </a:cubicBezTo>
                  <a:cubicBezTo>
                    <a:pt x="66" y="65"/>
                    <a:pt x="66" y="65"/>
                    <a:pt x="66" y="65"/>
                  </a:cubicBezTo>
                  <a:cubicBezTo>
                    <a:pt x="29" y="65"/>
                    <a:pt x="29" y="65"/>
                    <a:pt x="29" y="65"/>
                  </a:cubicBezTo>
                  <a:cubicBezTo>
                    <a:pt x="24" y="65"/>
                    <a:pt x="19" y="66"/>
                    <a:pt x="15" y="66"/>
                  </a:cubicBezTo>
                  <a:cubicBezTo>
                    <a:pt x="11" y="67"/>
                    <a:pt x="7" y="70"/>
                    <a:pt x="4" y="74"/>
                  </a:cubicBezTo>
                  <a:cubicBezTo>
                    <a:pt x="2" y="77"/>
                    <a:pt x="0" y="84"/>
                    <a:pt x="0" y="94"/>
                  </a:cubicBezTo>
                  <a:cubicBezTo>
                    <a:pt x="0" y="103"/>
                    <a:pt x="2" y="109"/>
                    <a:pt x="4" y="113"/>
                  </a:cubicBezTo>
                  <a:cubicBezTo>
                    <a:pt x="6" y="117"/>
                    <a:pt x="10" y="120"/>
                    <a:pt x="14" y="121"/>
                  </a:cubicBezTo>
                  <a:cubicBezTo>
                    <a:pt x="18" y="122"/>
                    <a:pt x="23" y="122"/>
                    <a:pt x="27" y="122"/>
                  </a:cubicBezTo>
                  <a:cubicBezTo>
                    <a:pt x="66" y="122"/>
                    <a:pt x="66" y="122"/>
                    <a:pt x="66" y="122"/>
                  </a:cubicBezTo>
                  <a:cubicBezTo>
                    <a:pt x="66" y="159"/>
                    <a:pt x="66" y="159"/>
                    <a:pt x="66" y="159"/>
                  </a:cubicBezTo>
                  <a:cubicBezTo>
                    <a:pt x="66" y="164"/>
                    <a:pt x="67" y="169"/>
                    <a:pt x="68" y="173"/>
                  </a:cubicBezTo>
                  <a:cubicBezTo>
                    <a:pt x="69" y="178"/>
                    <a:pt x="71" y="181"/>
                    <a:pt x="75" y="184"/>
                  </a:cubicBezTo>
                  <a:cubicBezTo>
                    <a:pt x="79" y="187"/>
                    <a:pt x="85" y="188"/>
                    <a:pt x="95" y="188"/>
                  </a:cubicBezTo>
                  <a:cubicBezTo>
                    <a:pt x="104" y="188"/>
                    <a:pt x="110" y="187"/>
                    <a:pt x="114" y="184"/>
                  </a:cubicBezTo>
                  <a:cubicBezTo>
                    <a:pt x="118" y="181"/>
                    <a:pt x="121" y="178"/>
                    <a:pt x="122" y="173"/>
                  </a:cubicBezTo>
                  <a:cubicBezTo>
                    <a:pt x="123" y="169"/>
                    <a:pt x="123" y="164"/>
                    <a:pt x="123" y="160"/>
                  </a:cubicBezTo>
                  <a:cubicBezTo>
                    <a:pt x="123" y="122"/>
                    <a:pt x="123" y="122"/>
                    <a:pt x="123" y="122"/>
                  </a:cubicBezTo>
                  <a:cubicBezTo>
                    <a:pt x="162" y="122"/>
                    <a:pt x="162" y="122"/>
                    <a:pt x="162" y="122"/>
                  </a:cubicBezTo>
                  <a:cubicBezTo>
                    <a:pt x="167" y="122"/>
                    <a:pt x="171" y="122"/>
                    <a:pt x="175" y="121"/>
                  </a:cubicBezTo>
                  <a:cubicBezTo>
                    <a:pt x="179" y="120"/>
                    <a:pt x="182" y="117"/>
                    <a:pt x="185" y="113"/>
                  </a:cubicBezTo>
                  <a:cubicBezTo>
                    <a:pt x="188" y="109"/>
                    <a:pt x="189" y="103"/>
                    <a:pt x="189" y="94"/>
                  </a:cubicBezTo>
                  <a:cubicBezTo>
                    <a:pt x="189" y="85"/>
                    <a:pt x="188" y="78"/>
                    <a:pt x="185" y="74"/>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2" name="Google Shape;812;p23"/>
            <p:cNvGrpSpPr/>
            <p:nvPr/>
          </p:nvGrpSpPr>
          <p:grpSpPr>
            <a:xfrm rot="2155880">
              <a:off x="7656275" y="3066569"/>
              <a:ext cx="346066" cy="414327"/>
              <a:chOff x="6570430" y="-593386"/>
              <a:chExt cx="346075" cy="414338"/>
            </a:xfrm>
          </p:grpSpPr>
          <p:sp>
            <p:nvSpPr>
              <p:cNvPr id="813" name="Google Shape;813;p23"/>
              <p:cNvSpPr/>
              <p:nvPr/>
            </p:nvSpPr>
            <p:spPr>
              <a:xfrm>
                <a:off x="6679967" y="-593386"/>
                <a:ext cx="120650" cy="120650"/>
              </a:xfrm>
              <a:custGeom>
                <a:avLst/>
                <a:gdLst/>
                <a:ahLst/>
                <a:cxnLst/>
                <a:rect l="l" t="t" r="r" b="b"/>
                <a:pathLst>
                  <a:path w="60" h="60" extrusionOk="0">
                    <a:moveTo>
                      <a:pt x="31" y="60"/>
                    </a:moveTo>
                    <a:cubicBezTo>
                      <a:pt x="42" y="60"/>
                      <a:pt x="50" y="58"/>
                      <a:pt x="54" y="53"/>
                    </a:cubicBezTo>
                    <a:cubicBezTo>
                      <a:pt x="58" y="49"/>
                      <a:pt x="60" y="41"/>
                      <a:pt x="60" y="30"/>
                    </a:cubicBezTo>
                    <a:cubicBezTo>
                      <a:pt x="60" y="18"/>
                      <a:pt x="58" y="11"/>
                      <a:pt x="54" y="6"/>
                    </a:cubicBezTo>
                    <a:cubicBezTo>
                      <a:pt x="50" y="2"/>
                      <a:pt x="42" y="0"/>
                      <a:pt x="31" y="0"/>
                    </a:cubicBezTo>
                    <a:cubicBezTo>
                      <a:pt x="20" y="0"/>
                      <a:pt x="12" y="2"/>
                      <a:pt x="7" y="6"/>
                    </a:cubicBezTo>
                    <a:cubicBezTo>
                      <a:pt x="3" y="11"/>
                      <a:pt x="0" y="19"/>
                      <a:pt x="0" y="30"/>
                    </a:cubicBezTo>
                    <a:cubicBezTo>
                      <a:pt x="0" y="41"/>
                      <a:pt x="3" y="49"/>
                      <a:pt x="7" y="53"/>
                    </a:cubicBezTo>
                    <a:cubicBezTo>
                      <a:pt x="12" y="58"/>
                      <a:pt x="20" y="60"/>
                      <a:pt x="31" y="6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3"/>
              <p:cNvSpPr/>
              <p:nvPr/>
            </p:nvSpPr>
            <p:spPr>
              <a:xfrm>
                <a:off x="6570430" y="-439399"/>
                <a:ext cx="346075" cy="106363"/>
              </a:xfrm>
              <a:custGeom>
                <a:avLst/>
                <a:gdLst/>
                <a:ahLst/>
                <a:cxnLst/>
                <a:rect l="l" t="t" r="r" b="b"/>
                <a:pathLst>
                  <a:path w="173" h="53" extrusionOk="0">
                    <a:moveTo>
                      <a:pt x="169" y="8"/>
                    </a:moveTo>
                    <a:cubicBezTo>
                      <a:pt x="166" y="5"/>
                      <a:pt x="162" y="2"/>
                      <a:pt x="158" y="1"/>
                    </a:cubicBezTo>
                    <a:cubicBezTo>
                      <a:pt x="154" y="1"/>
                      <a:pt x="150" y="0"/>
                      <a:pt x="146" y="0"/>
                    </a:cubicBezTo>
                    <a:cubicBezTo>
                      <a:pt x="27" y="0"/>
                      <a:pt x="27" y="0"/>
                      <a:pt x="27" y="0"/>
                    </a:cubicBezTo>
                    <a:cubicBezTo>
                      <a:pt x="23" y="0"/>
                      <a:pt x="19" y="1"/>
                      <a:pt x="14" y="1"/>
                    </a:cubicBezTo>
                    <a:cubicBezTo>
                      <a:pt x="10" y="2"/>
                      <a:pt x="7" y="4"/>
                      <a:pt x="4" y="8"/>
                    </a:cubicBezTo>
                    <a:cubicBezTo>
                      <a:pt x="1" y="12"/>
                      <a:pt x="0" y="18"/>
                      <a:pt x="0" y="26"/>
                    </a:cubicBezTo>
                    <a:cubicBezTo>
                      <a:pt x="0" y="35"/>
                      <a:pt x="1" y="41"/>
                      <a:pt x="4" y="45"/>
                    </a:cubicBezTo>
                    <a:cubicBezTo>
                      <a:pt x="6" y="48"/>
                      <a:pt x="10" y="51"/>
                      <a:pt x="14" y="51"/>
                    </a:cubicBezTo>
                    <a:cubicBezTo>
                      <a:pt x="18" y="52"/>
                      <a:pt x="22" y="53"/>
                      <a:pt x="26" y="53"/>
                    </a:cubicBezTo>
                    <a:cubicBezTo>
                      <a:pt x="146" y="53"/>
                      <a:pt x="146" y="53"/>
                      <a:pt x="146" y="53"/>
                    </a:cubicBezTo>
                    <a:cubicBezTo>
                      <a:pt x="150" y="53"/>
                      <a:pt x="155" y="52"/>
                      <a:pt x="159" y="51"/>
                    </a:cubicBezTo>
                    <a:cubicBezTo>
                      <a:pt x="163" y="51"/>
                      <a:pt x="166" y="48"/>
                      <a:pt x="169" y="45"/>
                    </a:cubicBezTo>
                    <a:cubicBezTo>
                      <a:pt x="171" y="41"/>
                      <a:pt x="173" y="35"/>
                      <a:pt x="173" y="26"/>
                    </a:cubicBezTo>
                    <a:cubicBezTo>
                      <a:pt x="173" y="18"/>
                      <a:pt x="171" y="12"/>
                      <a:pt x="169" y="8"/>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3"/>
              <p:cNvSpPr/>
              <p:nvPr/>
            </p:nvSpPr>
            <p:spPr>
              <a:xfrm>
                <a:off x="6679967" y="-299699"/>
                <a:ext cx="120650" cy="120650"/>
              </a:xfrm>
              <a:custGeom>
                <a:avLst/>
                <a:gdLst/>
                <a:ahLst/>
                <a:cxnLst/>
                <a:rect l="l" t="t" r="r" b="b"/>
                <a:pathLst>
                  <a:path w="60" h="60" extrusionOk="0">
                    <a:moveTo>
                      <a:pt x="31" y="0"/>
                    </a:moveTo>
                    <a:cubicBezTo>
                      <a:pt x="20" y="0"/>
                      <a:pt x="12" y="3"/>
                      <a:pt x="7" y="7"/>
                    </a:cubicBezTo>
                    <a:cubicBezTo>
                      <a:pt x="3" y="12"/>
                      <a:pt x="0" y="20"/>
                      <a:pt x="0" y="31"/>
                    </a:cubicBezTo>
                    <a:cubicBezTo>
                      <a:pt x="0" y="42"/>
                      <a:pt x="3" y="50"/>
                      <a:pt x="7" y="54"/>
                    </a:cubicBezTo>
                    <a:cubicBezTo>
                      <a:pt x="12" y="58"/>
                      <a:pt x="20" y="60"/>
                      <a:pt x="31" y="60"/>
                    </a:cubicBezTo>
                    <a:cubicBezTo>
                      <a:pt x="42" y="60"/>
                      <a:pt x="50" y="58"/>
                      <a:pt x="54" y="54"/>
                    </a:cubicBezTo>
                    <a:cubicBezTo>
                      <a:pt x="58" y="50"/>
                      <a:pt x="60" y="42"/>
                      <a:pt x="60" y="31"/>
                    </a:cubicBezTo>
                    <a:cubicBezTo>
                      <a:pt x="60" y="19"/>
                      <a:pt x="58" y="12"/>
                      <a:pt x="54" y="7"/>
                    </a:cubicBezTo>
                    <a:cubicBezTo>
                      <a:pt x="50" y="3"/>
                      <a:pt x="42" y="0"/>
                      <a:pt x="31" y="0"/>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6" name="Google Shape;816;p23"/>
            <p:cNvSpPr/>
            <p:nvPr/>
          </p:nvSpPr>
          <p:spPr>
            <a:xfrm>
              <a:off x="6916489" y="3440651"/>
              <a:ext cx="388938" cy="577850"/>
            </a:xfrm>
            <a:custGeom>
              <a:avLst/>
              <a:gdLst/>
              <a:ahLst/>
              <a:cxnLst/>
              <a:rect l="l" t="t" r="r" b="b"/>
              <a:pathLst>
                <a:path w="195" h="289" extrusionOk="0">
                  <a:moveTo>
                    <a:pt x="100" y="289"/>
                  </a:moveTo>
                  <a:cubicBezTo>
                    <a:pt x="79" y="289"/>
                    <a:pt x="62" y="285"/>
                    <a:pt x="47" y="276"/>
                  </a:cubicBezTo>
                  <a:cubicBezTo>
                    <a:pt x="32" y="267"/>
                    <a:pt x="20" y="253"/>
                    <a:pt x="12" y="236"/>
                  </a:cubicBezTo>
                  <a:cubicBezTo>
                    <a:pt x="4" y="219"/>
                    <a:pt x="0" y="198"/>
                    <a:pt x="0" y="174"/>
                  </a:cubicBezTo>
                  <a:cubicBezTo>
                    <a:pt x="0" y="153"/>
                    <a:pt x="3" y="133"/>
                    <a:pt x="7" y="116"/>
                  </a:cubicBezTo>
                  <a:cubicBezTo>
                    <a:pt x="12" y="98"/>
                    <a:pt x="19" y="82"/>
                    <a:pt x="28" y="68"/>
                  </a:cubicBezTo>
                  <a:cubicBezTo>
                    <a:pt x="38" y="53"/>
                    <a:pt x="49" y="41"/>
                    <a:pt x="61" y="31"/>
                  </a:cubicBezTo>
                  <a:cubicBezTo>
                    <a:pt x="74" y="21"/>
                    <a:pt x="89" y="13"/>
                    <a:pt x="105" y="8"/>
                  </a:cubicBezTo>
                  <a:cubicBezTo>
                    <a:pt x="121" y="2"/>
                    <a:pt x="138" y="0"/>
                    <a:pt x="157" y="0"/>
                  </a:cubicBezTo>
                  <a:cubicBezTo>
                    <a:pt x="162" y="0"/>
                    <a:pt x="167" y="0"/>
                    <a:pt x="172" y="1"/>
                  </a:cubicBezTo>
                  <a:cubicBezTo>
                    <a:pt x="176" y="2"/>
                    <a:pt x="180" y="5"/>
                    <a:pt x="183" y="9"/>
                  </a:cubicBezTo>
                  <a:cubicBezTo>
                    <a:pt x="186" y="13"/>
                    <a:pt x="187" y="21"/>
                    <a:pt x="187" y="31"/>
                  </a:cubicBezTo>
                  <a:cubicBezTo>
                    <a:pt x="187" y="41"/>
                    <a:pt x="185" y="48"/>
                    <a:pt x="182" y="52"/>
                  </a:cubicBezTo>
                  <a:cubicBezTo>
                    <a:pt x="179" y="57"/>
                    <a:pt x="176" y="59"/>
                    <a:pt x="171" y="60"/>
                  </a:cubicBezTo>
                  <a:cubicBezTo>
                    <a:pt x="166" y="61"/>
                    <a:pt x="161" y="62"/>
                    <a:pt x="156" y="62"/>
                  </a:cubicBezTo>
                  <a:cubicBezTo>
                    <a:pt x="143" y="62"/>
                    <a:pt x="132" y="63"/>
                    <a:pt x="122" y="67"/>
                  </a:cubicBezTo>
                  <a:cubicBezTo>
                    <a:pt x="112" y="70"/>
                    <a:pt x="104" y="75"/>
                    <a:pt x="97" y="80"/>
                  </a:cubicBezTo>
                  <a:cubicBezTo>
                    <a:pt x="90" y="86"/>
                    <a:pt x="85" y="91"/>
                    <a:pt x="80" y="98"/>
                  </a:cubicBezTo>
                  <a:cubicBezTo>
                    <a:pt x="76" y="104"/>
                    <a:pt x="73" y="110"/>
                    <a:pt x="71" y="116"/>
                  </a:cubicBezTo>
                  <a:cubicBezTo>
                    <a:pt x="69" y="122"/>
                    <a:pt x="68" y="127"/>
                    <a:pt x="68" y="131"/>
                  </a:cubicBezTo>
                  <a:cubicBezTo>
                    <a:pt x="62" y="130"/>
                    <a:pt x="62" y="130"/>
                    <a:pt x="62" y="130"/>
                  </a:cubicBezTo>
                  <a:cubicBezTo>
                    <a:pt x="63" y="128"/>
                    <a:pt x="66" y="125"/>
                    <a:pt x="70" y="123"/>
                  </a:cubicBezTo>
                  <a:cubicBezTo>
                    <a:pt x="74" y="120"/>
                    <a:pt x="78" y="118"/>
                    <a:pt x="84" y="116"/>
                  </a:cubicBezTo>
                  <a:cubicBezTo>
                    <a:pt x="90" y="114"/>
                    <a:pt x="96" y="113"/>
                    <a:pt x="103" y="113"/>
                  </a:cubicBezTo>
                  <a:cubicBezTo>
                    <a:pt x="120" y="113"/>
                    <a:pt x="136" y="117"/>
                    <a:pt x="150" y="125"/>
                  </a:cubicBezTo>
                  <a:cubicBezTo>
                    <a:pt x="164" y="132"/>
                    <a:pt x="175" y="142"/>
                    <a:pt x="183" y="155"/>
                  </a:cubicBezTo>
                  <a:cubicBezTo>
                    <a:pt x="191" y="168"/>
                    <a:pt x="195" y="182"/>
                    <a:pt x="195" y="197"/>
                  </a:cubicBezTo>
                  <a:cubicBezTo>
                    <a:pt x="195" y="215"/>
                    <a:pt x="191" y="230"/>
                    <a:pt x="183" y="244"/>
                  </a:cubicBezTo>
                  <a:cubicBezTo>
                    <a:pt x="175" y="258"/>
                    <a:pt x="163" y="269"/>
                    <a:pt x="149" y="277"/>
                  </a:cubicBezTo>
                  <a:cubicBezTo>
                    <a:pt x="135" y="285"/>
                    <a:pt x="118" y="289"/>
                    <a:pt x="100" y="289"/>
                  </a:cubicBezTo>
                  <a:close/>
                  <a:moveTo>
                    <a:pt x="99" y="231"/>
                  </a:moveTo>
                  <a:cubicBezTo>
                    <a:pt x="106" y="231"/>
                    <a:pt x="113" y="230"/>
                    <a:pt x="118" y="228"/>
                  </a:cubicBezTo>
                  <a:cubicBezTo>
                    <a:pt x="123" y="225"/>
                    <a:pt x="127" y="222"/>
                    <a:pt x="130" y="217"/>
                  </a:cubicBezTo>
                  <a:cubicBezTo>
                    <a:pt x="133" y="212"/>
                    <a:pt x="134" y="206"/>
                    <a:pt x="134" y="200"/>
                  </a:cubicBezTo>
                  <a:cubicBezTo>
                    <a:pt x="134" y="193"/>
                    <a:pt x="133" y="188"/>
                    <a:pt x="130" y="184"/>
                  </a:cubicBezTo>
                  <a:cubicBezTo>
                    <a:pt x="127" y="179"/>
                    <a:pt x="124" y="176"/>
                    <a:pt x="119" y="173"/>
                  </a:cubicBezTo>
                  <a:cubicBezTo>
                    <a:pt x="114" y="170"/>
                    <a:pt x="108" y="169"/>
                    <a:pt x="101" y="169"/>
                  </a:cubicBezTo>
                  <a:cubicBezTo>
                    <a:pt x="94" y="169"/>
                    <a:pt x="87" y="170"/>
                    <a:pt x="82" y="173"/>
                  </a:cubicBezTo>
                  <a:cubicBezTo>
                    <a:pt x="76" y="176"/>
                    <a:pt x="72" y="179"/>
                    <a:pt x="69" y="183"/>
                  </a:cubicBezTo>
                  <a:cubicBezTo>
                    <a:pt x="66" y="188"/>
                    <a:pt x="65" y="193"/>
                    <a:pt x="65" y="198"/>
                  </a:cubicBezTo>
                  <a:cubicBezTo>
                    <a:pt x="65" y="206"/>
                    <a:pt x="66" y="211"/>
                    <a:pt x="68" y="216"/>
                  </a:cubicBezTo>
                  <a:cubicBezTo>
                    <a:pt x="71" y="221"/>
                    <a:pt x="74" y="225"/>
                    <a:pt x="79" y="228"/>
                  </a:cubicBezTo>
                  <a:cubicBezTo>
                    <a:pt x="84" y="230"/>
                    <a:pt x="91" y="231"/>
                    <a:pt x="99" y="231"/>
                  </a:cubicBezTo>
                  <a:close/>
                </a:path>
              </a:pathLst>
            </a:custGeom>
            <a:solidFill>
              <a:srgbClr val="42B2FC">
                <a:alpha val="170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p:cNvSpPr txBox="1"/>
          <p:nvPr/>
        </p:nvSpPr>
        <p:spPr>
          <a:xfrm>
            <a:off x="1048882" y="577430"/>
            <a:ext cx="3329830" cy="800219"/>
          </a:xfrm>
          <a:prstGeom prst="rect">
            <a:avLst/>
          </a:prstGeom>
          <a:noFill/>
        </p:spPr>
        <p:txBody>
          <a:bodyPr wrap="square" rtlCol="0">
            <a:spAutoFit/>
          </a:bodyPr>
          <a:lstStyle/>
          <a:p>
            <a:pPr algn="just"/>
            <a:r>
              <a:rPr lang="en-US" sz="2300" b="1" dirty="0">
                <a:latin typeface="Times New Roman" panose="02020603050405020304" pitchFamily="18" charset="0"/>
                <a:cs typeface="Times New Roman" panose="02020603050405020304" pitchFamily="18" charset="0"/>
              </a:rPr>
              <a:t>K-Mean </a:t>
            </a:r>
            <a:r>
              <a:rPr lang="en-US" sz="2300" b="1" dirty="0" err="1">
                <a:latin typeface="Times New Roman" panose="02020603050405020304" pitchFamily="18" charset="0"/>
                <a:cs typeface="Times New Roman" panose="02020603050405020304" pitchFamily="18" charset="0"/>
              </a:rPr>
              <a:t>dùng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để</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làm</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gì</a:t>
            </a:r>
            <a:r>
              <a:rPr lang="en-US" sz="2300" b="1" dirty="0">
                <a:latin typeface="Times New Roman" panose="02020603050405020304" pitchFamily="18" charset="0"/>
                <a:cs typeface="Times New Roman" panose="02020603050405020304" pitchFamily="18" charset="0"/>
              </a:rPr>
              <a:t>?</a:t>
            </a:r>
          </a:p>
          <a:p>
            <a:pPr algn="just"/>
            <a:endParaRPr lang="en-US" sz="23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124864" y="1286783"/>
            <a:ext cx="6894272" cy="2569934"/>
          </a:xfrm>
          <a:prstGeom prst="rect">
            <a:avLst/>
          </a:prstGeom>
          <a:noFill/>
        </p:spPr>
        <p:txBody>
          <a:bodyPr wrap="square" rtlCol="0">
            <a:spAutoFit/>
          </a:bodyPr>
          <a:lstStyle/>
          <a:p>
            <a:pPr algn="just"/>
            <a:r>
              <a:rPr lang="vi-VN" sz="2300" dirty="0">
                <a:latin typeface="Times New Roman" panose="02020603050405020304" pitchFamily="18" charset="0"/>
                <a:cs typeface="Times New Roman" panose="02020603050405020304" pitchFamily="18" charset="0"/>
              </a:rPr>
              <a:t>K-mean clustering là một phương pháp để tìm các cụm và hạt nhân - trung tâm của cụm trong một tập hợp dữ liệu không được gắn nhãn. Người ta chọn số lượng hạt nhân cụm mong muốn phân chẳng hạn như k cụm. Thuật toán K-mean di chuyển lặp đi lặp lại các hạt nhân để giảm thiểu tổng số trong phương sai cụm.</a:t>
            </a:r>
            <a:endParaRPr lang="en-US" sz="2300" dirty="0">
              <a:latin typeface="Times New Roman" panose="02020603050405020304" pitchFamily="18" charset="0"/>
              <a:cs typeface="Times New Roman" panose="02020603050405020304" pitchFamily="18" charset="0"/>
            </a:endParaRPr>
          </a:p>
          <a:p>
            <a:pPr algn="just"/>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77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D1F7F0-7E35-A639-74B6-E59213E6026D}"/>
              </a:ext>
            </a:extLst>
          </p:cNvPr>
          <p:cNvSpPr/>
          <p:nvPr/>
        </p:nvSpPr>
        <p:spPr>
          <a:xfrm>
            <a:off x="0" y="0"/>
            <a:ext cx="9144000" cy="5143500"/>
          </a:xfrm>
          <a:prstGeom prst="rect">
            <a:avLst/>
          </a:prstGeom>
          <a:solidFill>
            <a:schemeClr val="accent5">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 K-Means Clustering too crowded - Data Science Stack ...">
            <a:extLst>
              <a:ext uri="{FF2B5EF4-FFF2-40B4-BE49-F238E27FC236}">
                <a16:creationId xmlns:a16="http://schemas.microsoft.com/office/drawing/2014/main" id="{7B6B3BF2-4A84-4C7D-4CD9-106E3073F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892" y="366662"/>
            <a:ext cx="5512719" cy="44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60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1242" y="343750"/>
            <a:ext cx="4086998" cy="446276"/>
          </a:xfrm>
          <a:prstGeom prst="rect">
            <a:avLst/>
          </a:prstGeom>
          <a:noFill/>
        </p:spPr>
        <p:txBody>
          <a:bodyPr wrap="square" rtlCol="0">
            <a:spAutoFit/>
          </a:bodyPr>
          <a:lstStyle/>
          <a:p>
            <a:pPr algn="just"/>
            <a:r>
              <a:rPr lang="en-US" sz="2300" b="1" dirty="0" err="1">
                <a:latin typeface="Times New Roman" panose="02020603050405020304" pitchFamily="18" charset="0"/>
                <a:cs typeface="Times New Roman" panose="02020603050405020304" pitchFamily="18" charset="0"/>
              </a:rPr>
              <a:t>Các</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bước</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thuật</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toán</a:t>
            </a:r>
            <a:r>
              <a:rPr lang="en-US" sz="2300" b="1" dirty="0">
                <a:latin typeface="Times New Roman" panose="02020603050405020304" pitchFamily="18" charset="0"/>
                <a:cs typeface="Times New Roman" panose="02020603050405020304" pitchFamily="18" charset="0"/>
              </a:rPr>
              <a:t> K-Mean</a:t>
            </a:r>
          </a:p>
        </p:txBody>
      </p:sp>
      <p:sp>
        <p:nvSpPr>
          <p:cNvPr id="6" name="TextBox 5"/>
          <p:cNvSpPr txBox="1"/>
          <p:nvPr/>
        </p:nvSpPr>
        <p:spPr>
          <a:xfrm>
            <a:off x="1368704" y="1032783"/>
            <a:ext cx="5794096" cy="446276"/>
          </a:xfrm>
          <a:prstGeom prst="rect">
            <a:avLst/>
          </a:prstGeom>
          <a:noFill/>
        </p:spPr>
        <p:txBody>
          <a:bodyPr wrap="square" rtlCol="0">
            <a:spAutoFit/>
          </a:bodyPr>
          <a:lstStyle/>
          <a:p>
            <a:r>
              <a:rPr lang="en-US" sz="2300" dirty="0">
                <a:latin typeface="Times New Roman" panose="02020603050405020304" pitchFamily="18" charset="0"/>
                <a:cs typeface="Times New Roman" panose="02020603050405020304" pitchFamily="18" charset="0"/>
              </a:rPr>
              <a:t>1. –</a:t>
            </a:r>
            <a:r>
              <a:rPr lang="en-US" sz="2300" dirty="0" err="1">
                <a:latin typeface="Times New Roman" panose="02020603050405020304" pitchFamily="18" charset="0"/>
                <a:cs typeface="Times New Roman" panose="02020603050405020304" pitchFamily="18" charset="0"/>
              </a:rPr>
              <a:t>khởi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tạo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ngẫu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nhiên</a:t>
            </a:r>
            <a:r>
              <a:rPr lang="en-US" sz="2300" dirty="0">
                <a:latin typeface="Times New Roman" panose="02020603050405020304" pitchFamily="18" charset="0"/>
                <a:cs typeface="Times New Roman" panose="02020603050405020304" pitchFamily="18" charset="0"/>
              </a:rPr>
              <a:t> K </a:t>
            </a:r>
            <a:r>
              <a:rPr lang="en-US" sz="2300" dirty="0" err="1">
                <a:latin typeface="Times New Roman" panose="02020603050405020304" pitchFamily="18" charset="0"/>
                <a:cs typeface="Times New Roman" panose="02020603050405020304" pitchFamily="18" charset="0"/>
              </a:rPr>
              <a:t>tâm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cụm</a:t>
            </a:r>
            <a:endParaRPr lang="en-US" sz="23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924741" y="1661767"/>
            <a:ext cx="3119939" cy="909983"/>
          </a:xfrm>
          <a:prstGeom prst="rect">
            <a:avLst/>
          </a:prstGeom>
        </p:spPr>
      </p:pic>
      <p:sp>
        <p:nvSpPr>
          <p:cNvPr id="8" name="TextBox 7"/>
          <p:cNvSpPr txBox="1"/>
          <p:nvPr/>
        </p:nvSpPr>
        <p:spPr>
          <a:xfrm>
            <a:off x="1368704" y="2754458"/>
            <a:ext cx="5794096" cy="800219"/>
          </a:xfrm>
          <a:prstGeom prst="rect">
            <a:avLst/>
          </a:prstGeom>
          <a:noFill/>
        </p:spPr>
        <p:txBody>
          <a:bodyPr wrap="square" rtlCol="0">
            <a:spAutoFit/>
          </a:bodyPr>
          <a:lstStyle/>
          <a:p>
            <a:r>
              <a:rPr lang="en-US" sz="2300" dirty="0">
                <a:latin typeface="Times New Roman" panose="02020603050405020304" pitchFamily="18" charset="0"/>
                <a:cs typeface="Times New Roman" panose="02020603050405020304" pitchFamily="18" charset="0"/>
              </a:rPr>
              <a:t>2. – </a:t>
            </a:r>
            <a:r>
              <a:rPr lang="en-US" sz="2300" dirty="0" err="1">
                <a:latin typeface="Times New Roman" panose="02020603050405020304" pitchFamily="18" charset="0"/>
                <a:cs typeface="Times New Roman" panose="02020603050405020304" pitchFamily="18" charset="0"/>
              </a:rPr>
              <a:t>Lập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lại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quá</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nhật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tâm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cụm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tới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dừng</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50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1242" y="343750"/>
            <a:ext cx="4086998" cy="446276"/>
          </a:xfrm>
          <a:prstGeom prst="rect">
            <a:avLst/>
          </a:prstGeom>
          <a:noFill/>
        </p:spPr>
        <p:txBody>
          <a:bodyPr wrap="square" rtlCol="0">
            <a:spAutoFit/>
          </a:bodyPr>
          <a:lstStyle/>
          <a:p>
            <a:pPr algn="just"/>
            <a:r>
              <a:rPr lang="en-US" sz="2300" b="1" dirty="0" err="1">
                <a:latin typeface="Times New Roman" panose="02020603050405020304" pitchFamily="18" charset="0"/>
                <a:cs typeface="Times New Roman" panose="02020603050405020304" pitchFamily="18" charset="0"/>
              </a:rPr>
              <a:t>Các</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bước</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thuật</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toán</a:t>
            </a:r>
            <a:r>
              <a:rPr lang="en-US" sz="2300" b="1" dirty="0">
                <a:latin typeface="Times New Roman" panose="02020603050405020304" pitchFamily="18" charset="0"/>
                <a:cs typeface="Times New Roman" panose="02020603050405020304" pitchFamily="18" charset="0"/>
              </a:rPr>
              <a:t> K-Mean</a:t>
            </a:r>
          </a:p>
        </p:txBody>
      </p:sp>
      <p:sp>
        <p:nvSpPr>
          <p:cNvPr id="6" name="TextBox 5"/>
          <p:cNvSpPr txBox="1"/>
          <p:nvPr/>
        </p:nvSpPr>
        <p:spPr>
          <a:xfrm>
            <a:off x="1039022" y="1032783"/>
            <a:ext cx="7495378" cy="800219"/>
          </a:xfrm>
          <a:prstGeom prst="rect">
            <a:avLst/>
          </a:prstGeom>
          <a:noFill/>
        </p:spPr>
        <p:txBody>
          <a:bodyPr wrap="square" rtlCol="0">
            <a:spAutoFit/>
          </a:bodyPr>
          <a:lstStyle/>
          <a:p>
            <a:r>
              <a:rPr lang="en-US" sz="2300" dirty="0">
                <a:latin typeface="Times New Roman" panose="02020603050405020304" pitchFamily="18" charset="0"/>
                <a:cs typeface="Times New Roman" panose="02020603050405020304" pitchFamily="18" charset="0"/>
              </a:rPr>
              <a:t>A, </a:t>
            </a:r>
            <a:r>
              <a:rPr lang="en-US" sz="2300" dirty="0" err="1">
                <a:latin typeface="Times New Roman" panose="02020603050405020304" pitchFamily="18" charset="0"/>
                <a:cs typeface="Times New Roman" panose="02020603050405020304" pitchFamily="18" charset="0"/>
              </a:rPr>
              <a:t>Xác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định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nhãn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từng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điểm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dữ</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liệu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dựa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khoảng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tới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từng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tâm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cụm</a:t>
            </a:r>
            <a:r>
              <a:rPr lang="en-US" sz="2300"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1039022" y="2723978"/>
            <a:ext cx="7495378" cy="800219"/>
          </a:xfrm>
          <a:prstGeom prst="rect">
            <a:avLst/>
          </a:prstGeom>
          <a:noFill/>
        </p:spPr>
        <p:txBody>
          <a:bodyPr wrap="square" rtlCol="0">
            <a:spAutoFit/>
          </a:bodyPr>
          <a:lstStyle/>
          <a:p>
            <a:r>
              <a:rPr lang="en-US" sz="2300" dirty="0">
                <a:latin typeface="Times New Roman" panose="02020603050405020304" pitchFamily="18" charset="0"/>
                <a:cs typeface="Times New Roman" panose="02020603050405020304" pitchFamily="18" charset="0"/>
              </a:rPr>
              <a:t>B, </a:t>
            </a:r>
            <a:r>
              <a:rPr lang="en-US" sz="2300" dirty="0" err="1">
                <a:latin typeface="Times New Roman" panose="02020603050405020304" pitchFamily="18" charset="0"/>
                <a:cs typeface="Times New Roman" panose="02020603050405020304" pitchFamily="18" charset="0"/>
              </a:rPr>
              <a:t>Tính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toán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lại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tâm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từng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cụm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theo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trung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của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toàn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bộ</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điểm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dữ</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liệu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một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cụm</a:t>
            </a:r>
            <a:r>
              <a:rPr lang="en-US" sz="2300"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stretch>
            <a:fillRect/>
          </a:stretch>
        </p:blipFill>
        <p:spPr>
          <a:xfrm>
            <a:off x="2698893" y="1884202"/>
            <a:ext cx="3678607" cy="1042976"/>
          </a:xfrm>
          <a:prstGeom prst="rect">
            <a:avLst/>
          </a:prstGeom>
        </p:spPr>
      </p:pic>
      <p:pic>
        <p:nvPicPr>
          <p:cNvPr id="3" name="Picture 2"/>
          <p:cNvPicPr>
            <a:picLocks noChangeAspect="1"/>
          </p:cNvPicPr>
          <p:nvPr/>
        </p:nvPicPr>
        <p:blipFill>
          <a:blip r:embed="rId3"/>
          <a:stretch>
            <a:fillRect/>
          </a:stretch>
        </p:blipFill>
        <p:spPr>
          <a:xfrm>
            <a:off x="3078875" y="3529930"/>
            <a:ext cx="2986249" cy="1155175"/>
          </a:xfrm>
          <a:prstGeom prst="rect">
            <a:avLst/>
          </a:prstGeom>
        </p:spPr>
      </p:pic>
    </p:spTree>
    <p:extLst>
      <p:ext uri="{BB962C8B-B14F-4D97-AF65-F5344CB8AC3E}">
        <p14:creationId xmlns:p14="http://schemas.microsoft.com/office/powerpoint/2010/main" val="31232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lumOff val="25000"/>
          </a:schemeClr>
        </a:solidFill>
        <a:effectLst/>
      </p:bgPr>
    </p:bg>
    <p:spTree>
      <p:nvGrpSpPr>
        <p:cNvPr id="1" name="Shape 805"/>
        <p:cNvGrpSpPr/>
        <p:nvPr/>
      </p:nvGrpSpPr>
      <p:grpSpPr>
        <a:xfrm>
          <a:off x="0" y="0"/>
          <a:ext cx="0" cy="0"/>
          <a:chOff x="0" y="0"/>
          <a:chExt cx="0" cy="0"/>
        </a:xfrm>
      </p:grpSpPr>
      <p:sp>
        <p:nvSpPr>
          <p:cNvPr id="4" name="Rectangle 3">
            <a:extLst>
              <a:ext uri="{FF2B5EF4-FFF2-40B4-BE49-F238E27FC236}">
                <a16:creationId xmlns:a16="http://schemas.microsoft.com/office/drawing/2014/main" id="{8D838069-0B9D-43A8-77C2-E4F325C0758B}"/>
              </a:ext>
            </a:extLst>
          </p:cNvPr>
          <p:cNvSpPr/>
          <p:nvPr/>
        </p:nvSpPr>
        <p:spPr>
          <a:xfrm>
            <a:off x="0" y="0"/>
            <a:ext cx="9144000" cy="5143500"/>
          </a:xfrm>
          <a:prstGeom prst="rect">
            <a:avLst/>
          </a:prstGeom>
          <a:solidFill>
            <a:schemeClr val="accent5">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747899" y="230228"/>
            <a:ext cx="5872101" cy="4683043"/>
          </a:xfrm>
          <a:prstGeom prst="rect">
            <a:avLst/>
          </a:prstGeom>
        </p:spPr>
      </p:pic>
      <p:pic>
        <p:nvPicPr>
          <p:cNvPr id="3" name="Picture 2"/>
          <p:cNvPicPr>
            <a:picLocks noChangeAspect="1"/>
          </p:cNvPicPr>
          <p:nvPr/>
        </p:nvPicPr>
        <p:blipFill>
          <a:blip r:embed="rId4"/>
          <a:stretch>
            <a:fillRect/>
          </a:stretch>
        </p:blipFill>
        <p:spPr>
          <a:xfrm>
            <a:off x="471521" y="461823"/>
            <a:ext cx="8200958" cy="4219852"/>
          </a:xfrm>
          <a:prstGeom prst="rect">
            <a:avLst/>
          </a:prstGeom>
        </p:spPr>
      </p:pic>
    </p:spTree>
    <p:extLst>
      <p:ext uri="{BB962C8B-B14F-4D97-AF65-F5344CB8AC3E}">
        <p14:creationId xmlns:p14="http://schemas.microsoft.com/office/powerpoint/2010/main" val="358665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907AE4-A49E-C90B-A955-8CEE71F6F583}"/>
              </a:ext>
            </a:extLst>
          </p:cNvPr>
          <p:cNvSpPr/>
          <p:nvPr/>
        </p:nvSpPr>
        <p:spPr>
          <a:xfrm>
            <a:off x="0" y="0"/>
            <a:ext cx="9144000" cy="5143500"/>
          </a:xfrm>
          <a:prstGeom prst="rect">
            <a:avLst/>
          </a:prstGeom>
          <a:solidFill>
            <a:schemeClr val="accent5">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48882" y="577430"/>
            <a:ext cx="3690758" cy="800219"/>
          </a:xfrm>
          <a:prstGeom prst="rect">
            <a:avLst/>
          </a:prstGeom>
          <a:noFill/>
        </p:spPr>
        <p:txBody>
          <a:bodyPr wrap="square" rtlCol="0">
            <a:spAutoFit/>
          </a:bodyPr>
          <a:lstStyle/>
          <a:p>
            <a:pPr algn="just"/>
            <a:r>
              <a:rPr lang="en-US" sz="2300" b="1" dirty="0">
                <a:latin typeface="Times New Roman" panose="02020603050405020304" pitchFamily="18" charset="0"/>
                <a:cs typeface="Times New Roman" panose="02020603050405020304" pitchFamily="18" charset="0"/>
              </a:rPr>
              <a:t>K-Mean </a:t>
            </a:r>
            <a:r>
              <a:rPr lang="en-US" sz="2300" b="1" dirty="0" err="1">
                <a:latin typeface="Times New Roman" panose="02020603050405020304" pitchFamily="18" charset="0"/>
                <a:cs typeface="Times New Roman" panose="02020603050405020304" pitchFamily="18" charset="0"/>
              </a:rPr>
              <a:t>chạy</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như</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thế</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nào</a:t>
            </a:r>
            <a:r>
              <a:rPr lang="en-US" sz="2300" b="1" dirty="0">
                <a:latin typeface="Times New Roman" panose="02020603050405020304" pitchFamily="18" charset="0"/>
                <a:cs typeface="Times New Roman" panose="02020603050405020304" pitchFamily="18" charset="0"/>
              </a:rPr>
              <a:t>?</a:t>
            </a:r>
          </a:p>
          <a:p>
            <a:pPr algn="just"/>
            <a:endParaRPr lang="en-US" sz="23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560" y="1048890"/>
            <a:ext cx="5852160" cy="3609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560" y="1048890"/>
            <a:ext cx="5852160" cy="359599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1062107"/>
            <a:ext cx="5852160" cy="36345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3560" y="1062108"/>
            <a:ext cx="5852160" cy="3628950"/>
          </a:xfrm>
          <a:prstGeom prst="rect">
            <a:avLst/>
          </a:prstGeom>
        </p:spPr>
      </p:pic>
    </p:spTree>
    <p:extLst>
      <p:ext uri="{BB962C8B-B14F-4D97-AF65-F5344CB8AC3E}">
        <p14:creationId xmlns:p14="http://schemas.microsoft.com/office/powerpoint/2010/main" val="56002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8882" y="577430"/>
            <a:ext cx="3690758" cy="800219"/>
          </a:xfrm>
          <a:prstGeom prst="rect">
            <a:avLst/>
          </a:prstGeom>
          <a:noFill/>
        </p:spPr>
        <p:txBody>
          <a:bodyPr wrap="square" rtlCol="0">
            <a:spAutoFit/>
          </a:bodyPr>
          <a:lstStyle/>
          <a:p>
            <a:pPr algn="just"/>
            <a:r>
              <a:rPr lang="en-US" sz="2300" b="1" dirty="0" err="1">
                <a:latin typeface="Times New Roman" panose="02020603050405020304" pitchFamily="18" charset="0"/>
                <a:cs typeface="Times New Roman" panose="02020603050405020304" pitchFamily="18" charset="0"/>
              </a:rPr>
              <a:t>Chọn</a:t>
            </a:r>
            <a:r>
              <a:rPr lang="en-US" sz="2300" b="1" dirty="0">
                <a:latin typeface="Times New Roman" panose="02020603050405020304" pitchFamily="18" charset="0"/>
                <a:cs typeface="Times New Roman" panose="02020603050405020304" pitchFamily="18" charset="0"/>
              </a:rPr>
              <a:t> K </a:t>
            </a:r>
            <a:r>
              <a:rPr lang="en-US" sz="2300" b="1" dirty="0" err="1">
                <a:latin typeface="Times New Roman" panose="02020603050405020304" pitchFamily="18" charset="0"/>
                <a:cs typeface="Times New Roman" panose="02020603050405020304" pitchFamily="18" charset="0"/>
              </a:rPr>
              <a:t>bằng</a:t>
            </a:r>
            <a:r>
              <a:rPr lang="en-US" sz="2300" b="1" dirty="0">
                <a:latin typeface="Times New Roman" panose="02020603050405020304" pitchFamily="18" charset="0"/>
                <a:cs typeface="Times New Roman" panose="02020603050405020304" pitchFamily="18" charset="0"/>
              </a:rPr>
              <a:t> ELBOW</a:t>
            </a:r>
          </a:p>
          <a:p>
            <a:pPr algn="just"/>
            <a:endParaRPr lang="en-US" sz="23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24864" y="1286783"/>
            <a:ext cx="3447136" cy="1862048"/>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Distortion: Trung </a:t>
            </a:r>
            <a:r>
              <a:rPr lang="en-US" sz="2300" dirty="0" err="1">
                <a:latin typeface="Times New Roman" panose="02020603050405020304" pitchFamily="18" charset="0"/>
                <a:cs typeface="Times New Roman" panose="02020603050405020304" pitchFamily="18" charset="0"/>
              </a:rPr>
              <a:t>bình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cộng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phương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khoảng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giữa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tâm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cụm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đến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điểm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còn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lại</a:t>
            </a:r>
            <a:r>
              <a:rPr lang="en-US" sz="2300" dirty="0">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3"/>
          <a:stretch>
            <a:fillRect/>
          </a:stretch>
        </p:blipFill>
        <p:spPr>
          <a:xfrm>
            <a:off x="4443552" y="977539"/>
            <a:ext cx="4149623" cy="3141130"/>
          </a:xfrm>
          <a:prstGeom prst="rect">
            <a:avLst/>
          </a:prstGeom>
          <a:ln>
            <a:solidFill>
              <a:schemeClr val="tx1"/>
            </a:solidFill>
          </a:ln>
        </p:spPr>
      </p:pic>
    </p:spTree>
    <p:extLst>
      <p:ext uri="{BB962C8B-B14F-4D97-AF65-F5344CB8AC3E}">
        <p14:creationId xmlns:p14="http://schemas.microsoft.com/office/powerpoint/2010/main" val="2759561352"/>
      </p:ext>
    </p:extLst>
  </p:cSld>
  <p:clrMapOvr>
    <a:masterClrMapping/>
  </p:clrMapOvr>
</p:sld>
</file>

<file path=ppt/theme/theme1.xml><?xml version="1.0" encoding="utf-8"?>
<a:theme xmlns:a="http://schemas.openxmlformats.org/drawingml/2006/main" name="Dividing Integers by Slidesgo">
  <a:themeElements>
    <a:clrScheme name="Simple Light">
      <a:dk1>
        <a:srgbClr val="21315C"/>
      </a:dk1>
      <a:lt1>
        <a:srgbClr val="42B2FC"/>
      </a:lt1>
      <a:dk2>
        <a:srgbClr val="FFFFFF"/>
      </a:dk2>
      <a:lt2>
        <a:srgbClr val="F3F3F3"/>
      </a:lt2>
      <a:accent1>
        <a:srgbClr val="FBA62D"/>
      </a:accent1>
      <a:accent2>
        <a:srgbClr val="F07826"/>
      </a:accent2>
      <a:accent3>
        <a:srgbClr val="111D3F"/>
      </a:accent3>
      <a:accent4>
        <a:srgbClr val="FFFFFF"/>
      </a:accent4>
      <a:accent5>
        <a:srgbClr val="FFFFFF"/>
      </a:accent5>
      <a:accent6>
        <a:srgbClr val="FFFFFF"/>
      </a:accent6>
      <a:hlink>
        <a:srgbClr val="2131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384</TotalTime>
  <Words>379</Words>
  <Application>Microsoft Macintosh PowerPoint</Application>
  <PresentationFormat>On-screen Show (16:9)</PresentationFormat>
  <Paragraphs>27</Paragraphs>
  <Slides>22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Open Sans</vt:lpstr>
      <vt:lpstr>Times New Roman</vt:lpstr>
      <vt:lpstr>Raleway</vt:lpstr>
      <vt:lpstr>Calibri</vt:lpstr>
      <vt:lpstr>Nunito Light</vt:lpstr>
      <vt:lpstr>Dividing Integers by Slidesgo</vt:lpstr>
      <vt:lpstr>PowerPoint Presentation</vt:lpstr>
      <vt:lpstr>NGHIÊN CỨU KỸ THUẬT PHÂN CỤM K_MEAN VÀ ỨNG DỤNG CHO BÀI TOÁN PHÂN CỤM DỮ LIỆU TỰ ĐỘNG</vt:lpstr>
      <vt:lpstr>Phân cụm K-Mean</vt:lpstr>
      <vt:lpstr>PowerPoint Presentation</vt:lpstr>
      <vt:lpstr>PowerPoint Presentation</vt:lpstr>
      <vt:lpstr>PowerPoint Presentation</vt:lpstr>
      <vt:lpstr>PowerPoint Presentation</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Tài liệu tham khảo</vt:lpstr>
      <vt:lpstr>5. 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phát hiện phần mềm độc hại bằng các thuật toán Học máy</dc:title>
  <dc:creator>Tạ Quang Thắng</dc:creator>
  <cp:lastModifiedBy>Mai Nguyễn Minh Bảo</cp:lastModifiedBy>
  <cp:revision>26</cp:revision>
  <dcterms:modified xsi:type="dcterms:W3CDTF">2024-04-23T00:55:05Z</dcterms:modified>
</cp:coreProperties>
</file>