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A80E5-B311-445D-AE68-9C06986D8F4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77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26-01-2017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1/26/2017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1/26/2017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1/26/2017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1/26/2017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1/26/2017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1/26/2017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1/26/2017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1/26/2017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1/26/2017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1/26/2017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1/26/2017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1/26/2017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1/26/2017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1/26/2017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Obstacle avoidance for a differential drive robot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exam 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58969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ED5-8-16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Project participants: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Philip </a:t>
            </a:r>
            <a:r>
              <a:rPr lang="en-US" b="1" dirty="0" err="1" smtClean="0"/>
              <a:t>Philev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 smtClean="0"/>
              <a:t>Mihkel</a:t>
            </a:r>
            <a:r>
              <a:rPr lang="en-US" b="1" dirty="0" smtClean="0"/>
              <a:t> </a:t>
            </a:r>
            <a:r>
              <a:rPr lang="en-US" b="1" dirty="0" err="1" smtClean="0"/>
              <a:t>Soolep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9247844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89746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topic choice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3"/>
            <a:ext cx="8363272" cy="3396205"/>
          </a:xfrm>
        </p:spPr>
        <p:txBody>
          <a:bodyPr/>
          <a:lstStyle/>
          <a:p>
            <a:r>
              <a:rPr lang="en-US" dirty="0" smtClean="0"/>
              <a:t>Increasing interest in the field of autonomous robotics, including vehicles and mobile robots.</a:t>
            </a:r>
          </a:p>
          <a:p>
            <a:r>
              <a:rPr lang="en-US" dirty="0" smtClean="0"/>
              <a:t>Drastic decrease in prices for individual components.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- LIDAR, used in Google’s self-driving car project, was priced at 75.000$ in 2007.</a:t>
            </a:r>
            <a:r>
              <a:rPr lang="en-US" sz="1400" baseline="30000" dirty="0" smtClean="0"/>
              <a:t>1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	- In 2017 Commercial LIDARs can be found for as low as 100$. Further price drop expected.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- </a:t>
            </a:r>
            <a:r>
              <a:rPr lang="da-DK" sz="1400" dirty="0" smtClean="0"/>
              <a:t>Could result in increased interest from enthusiasts as well as developers.</a:t>
            </a:r>
          </a:p>
          <a:p>
            <a:r>
              <a:rPr lang="en-US" dirty="0" smtClean="0"/>
              <a:t>Excellent way to obtain knowledge of the different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subsystems that compose an autonomous vehicle.</a:t>
            </a:r>
          </a:p>
          <a:p>
            <a:r>
              <a:rPr lang="en-US" dirty="0" smtClean="0"/>
              <a:t>Large number of practical applications</a:t>
            </a:r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1026" name="Picture 2" descr="Резултат с изображение за opportunity r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71" y="3151709"/>
            <a:ext cx="2371623" cy="189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5511" y="5050474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1: Opportunity </a:t>
            </a:r>
            <a:r>
              <a:rPr lang="en-US" sz="1000" dirty="0"/>
              <a:t>(Mars Exploration Rover – </a:t>
            </a:r>
            <a:r>
              <a:rPr lang="en-US" sz="1000" dirty="0" smtClean="0"/>
              <a:t>B)</a:t>
            </a:r>
            <a:r>
              <a:rPr lang="en-US" sz="1000" baseline="30000" dirty="0"/>
              <a:t>2</a:t>
            </a:r>
            <a:r>
              <a:rPr lang="en-US" sz="1000" dirty="0" smtClean="0"/>
              <a:t> 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val="31816019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Differential wheeled robot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a-DK" dirty="0" smtClean="0"/>
              <a:t>General idea behind the choice</a:t>
            </a:r>
          </a:p>
          <a:p>
            <a:pPr lvl="1"/>
            <a:r>
              <a:rPr lang="da-DK" dirty="0" smtClean="0"/>
              <a:t>Extensive use in robotics. </a:t>
            </a:r>
          </a:p>
          <a:p>
            <a:pPr lvl="1"/>
            <a:r>
              <a:rPr lang="da-DK" dirty="0" smtClean="0"/>
              <a:t>Low cost.</a:t>
            </a:r>
          </a:p>
          <a:p>
            <a:pPr lvl="1"/>
            <a:r>
              <a:rPr lang="da-DK" dirty="0" smtClean="0"/>
              <a:t>Adjustable for different applications.</a:t>
            </a:r>
          </a:p>
          <a:p>
            <a:pPr lvl="1"/>
            <a:r>
              <a:rPr lang="da-DK" dirty="0" smtClean="0"/>
              <a:t>Depending on size, can better manouver in closed spaces</a:t>
            </a:r>
          </a:p>
          <a:p>
            <a:pPr>
              <a:buAutoNum type="arabicPeriod" startAt="2"/>
            </a:pPr>
            <a:r>
              <a:rPr lang="da-DK" dirty="0" smtClean="0"/>
              <a:t>Techical details</a:t>
            </a:r>
          </a:p>
          <a:p>
            <a:pPr lvl="1"/>
            <a:r>
              <a:rPr lang="da-DK" dirty="0" smtClean="0"/>
              <a:t>Two wheels controlled separately </a:t>
            </a:r>
          </a:p>
          <a:p>
            <a:pPr lvl="1"/>
            <a:r>
              <a:rPr lang="da-DK" dirty="0"/>
              <a:t>V</a:t>
            </a:r>
            <a:r>
              <a:rPr lang="da-DK" dirty="0" smtClean="0"/>
              <a:t>arying the rates of rotation of the wheels changes direction	</a:t>
            </a:r>
          </a:p>
          <a:p>
            <a:pPr lvl="1"/>
            <a:r>
              <a:rPr lang="da-DK" dirty="0"/>
              <a:t>Requires appropriate control to maintain a desired trajectory.</a:t>
            </a:r>
          </a:p>
          <a:p>
            <a:pPr marL="457200" lvl="1" indent="0">
              <a:buNone/>
            </a:pPr>
            <a:r>
              <a:rPr lang="da-DK" dirty="0" smtClean="0"/>
              <a:t> </a:t>
            </a:r>
          </a:p>
          <a:p>
            <a:endParaRPr lang="da-DK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19629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Desired implementations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73132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Mathematical representation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0729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Matlab implementation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9166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416</TotalTime>
  <Words>111</Words>
  <Application>Microsoft Office PowerPoint</Application>
  <PresentationFormat>On-screen Show (16:10)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AAU_EN_16_10_waves</vt:lpstr>
      <vt:lpstr>Obstacle avoidance for a differential drive robot</vt:lpstr>
      <vt:lpstr>ED5-8-16</vt:lpstr>
      <vt:lpstr>Content of presentation</vt:lpstr>
      <vt:lpstr>Background of topic choice</vt:lpstr>
      <vt:lpstr>Differential wheeled robot </vt:lpstr>
      <vt:lpstr>Desired implementations</vt:lpstr>
      <vt:lpstr>Mathematical representation </vt:lpstr>
      <vt:lpstr>Matlab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avoidance for a differential drive robot</dc:title>
  <dc:creator>Philip</dc:creator>
  <cp:lastModifiedBy>Philip</cp:lastModifiedBy>
  <cp:revision>10</cp:revision>
  <dcterms:created xsi:type="dcterms:W3CDTF">2017-01-26T12:55:07Z</dcterms:created>
  <dcterms:modified xsi:type="dcterms:W3CDTF">2017-01-26T19:51:43Z</dcterms:modified>
</cp:coreProperties>
</file>