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715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10752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443680" y="1333080"/>
            <a:ext cx="4255920" cy="33958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443680" y="1333080"/>
            <a:ext cx="4255920" cy="339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10752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10752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443680" y="1333080"/>
            <a:ext cx="4255920" cy="33958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443680" y="1333080"/>
            <a:ext cx="4255920" cy="339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10752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lede 7" descr=""/>
          <p:cNvPicPr/>
          <p:nvPr/>
        </p:nvPicPr>
        <p:blipFill>
          <a:blip r:embed="rId2"/>
          <a:stretch/>
        </p:blipFill>
        <p:spPr>
          <a:xfrm>
            <a:off x="4032000" y="4801680"/>
            <a:ext cx="1223640" cy="861480"/>
          </a:xfrm>
          <a:prstGeom prst="rect">
            <a:avLst/>
          </a:prstGeom>
          <a:ln>
            <a:noFill/>
          </a:ln>
        </p:spPr>
      </p:pic>
      <p:pic>
        <p:nvPicPr>
          <p:cNvPr id="1" name="Billede 6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2520" y="5040"/>
            <a:ext cx="9135720" cy="5709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a-DK" sz="2400" spc="199" strike="noStrike" cap="all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1/27/17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91CEE5-489C-4C97-8FBC-6CF6CECA4579}" type="slidenum">
              <a:rPr b="0" lang="en-US" sz="1000" spc="-1" strike="noStrike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610200" y="3361680"/>
            <a:ext cx="7920360" cy="112284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Billede 10" descr=""/>
          <p:cNvPicPr/>
          <p:nvPr/>
        </p:nvPicPr>
        <p:blipFill>
          <a:blip r:embed="rId4"/>
          <a:stretch/>
        </p:blipFill>
        <p:spPr>
          <a:xfrm>
            <a:off x="4032000" y="4801680"/>
            <a:ext cx="1223640" cy="8614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a-DK" sz="20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a-DK" sz="20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a-DK" sz="20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lede 7" descr=""/>
          <p:cNvPicPr/>
          <p:nvPr/>
        </p:nvPicPr>
        <p:blipFill>
          <a:blip r:embed="rId2"/>
          <a:stretch/>
        </p:blipFill>
        <p:spPr>
          <a:xfrm>
            <a:off x="4032000" y="4801680"/>
            <a:ext cx="1223640" cy="8614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1/27/17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503F7F-4B41-410B-B64A-6B03B8AF447E}" type="slidenum">
              <a:rPr b="0" lang="en-US" sz="1000" spc="-1" strike="noStrike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1775520"/>
            <a:ext cx="7772040" cy="1224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a-DK" sz="2400" spc="199" strike="noStrike" cap="all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Obstacle avoidance for a differential drive robot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3433680"/>
            <a:ext cx="7776360" cy="983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199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exam 2017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a-DK" sz="32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ED5-8-16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a-DK" sz="2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participants: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Philip Philev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Mihkel Soolep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 of presentation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of topic choice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333440"/>
            <a:ext cx="836280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Increasing interest in the field of autonomous robotics, including vehicles and mobile robots.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Drastic decrease in prices for individual components.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LIDAR, used in Google’s self-driving car project, was priced at 75.000$ in 2007.</a:t>
            </a:r>
            <a:r>
              <a:rPr b="0" lang="da-DK" sz="1400" spc="-1" strike="noStrike" baseline="3000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 2017 Commercial LIDARs can be found for as low as 100$. Further price drop expected.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Could result in increased interest from enthusiasts as well as developers.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Excellent way to obtain knowledge of the different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subsystems that compose an autonomous vehicle.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number of practical applications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6297840" y="3151800"/>
            <a:ext cx="2371320" cy="189828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5935680" y="5050440"/>
            <a:ext cx="3096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1: Opportunity (Mars Exploration Rover – B)</a:t>
            </a:r>
            <a:r>
              <a:rPr b="0" lang="en-US" sz="1000" spc="-1" strike="noStrike" baseline="3000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Differential wheeled robot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AutoNum type="arabicPeriod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idea behind the choice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Extensive use in robotics.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cost.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Adjustable for different applications.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Depending on size, can better manouver in closed spaces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AutoNum type="arabicPeriod" startAt="2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Techical details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wheels controlled separately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Varying the rates of rotation of the wheels changes direction</a:t>
            </a: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appropriate control to maintain a desired trajectory.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Desired implementations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Mathematical representation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Matlab implementation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467424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used in development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467424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417</TotalTime>
  <Application>LibreOffice/5.1.4.2$Linux_X86_64 LibreOffice_project/10m0$Build-2</Application>
  <Words>111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2017-01-26T12:55:07Z</dcterms:created>
  <dc:creator>Philip</dc:creator>
  <dc:description/>
  <dc:language>en-US</dc:language>
  <cp:lastModifiedBy/>
  <dcterms:modified xsi:type="dcterms:W3CDTF">2017-01-27T10:06:59Z</dcterms:modified>
  <cp:revision>11</cp:revision>
  <dc:subject/>
  <dc:title>Obstacle avoidance for a differential drive robot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(16:10)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