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14.png" ContentType="image/png"/>
  <Override PartName="/ppt/media/image10.jpeg" ContentType="image/jpeg"/>
  <Override PartName="/ppt/media/image8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715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107520"/>
            <a:ext cx="822924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10752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10752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443680" y="1333080"/>
            <a:ext cx="4255920" cy="33958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443680" y="1333080"/>
            <a:ext cx="4255920" cy="3395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333440"/>
            <a:ext cx="8229240" cy="339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28960"/>
            <a:ext cx="8229240" cy="441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10752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333440"/>
            <a:ext cx="8229240" cy="339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10752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107520"/>
            <a:ext cx="822924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107520"/>
            <a:ext cx="822924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10752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10752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443680" y="1333080"/>
            <a:ext cx="4255920" cy="33958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443680" y="1333080"/>
            <a:ext cx="4255920" cy="3395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28960"/>
            <a:ext cx="8229240" cy="4415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10752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339588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10752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lIns="0" rIns="0" tIns="0" bIns="0" anchor="ctr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33344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333440"/>
            <a:ext cx="401580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107520"/>
            <a:ext cx="8229240" cy="1619640"/>
          </a:xfrm>
          <a:prstGeom prst="rect">
            <a:avLst/>
          </a:prstGeom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lede 7" descr=""/>
          <p:cNvPicPr/>
          <p:nvPr/>
        </p:nvPicPr>
        <p:blipFill>
          <a:blip r:embed="rId2"/>
          <a:stretch/>
        </p:blipFill>
        <p:spPr>
          <a:xfrm>
            <a:off x="4032000" y="4801680"/>
            <a:ext cx="1223640" cy="861480"/>
          </a:xfrm>
          <a:prstGeom prst="rect">
            <a:avLst/>
          </a:prstGeom>
          <a:ln>
            <a:noFill/>
          </a:ln>
        </p:spPr>
      </p:pic>
      <p:pic>
        <p:nvPicPr>
          <p:cNvPr id="1" name="Billede 6" descr="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2520" y="5040"/>
            <a:ext cx="9135720" cy="57096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775520"/>
            <a:ext cx="7772040" cy="1224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da-DK" sz="2400" spc="199" strike="noStrike" cap="all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457200" y="5297040"/>
            <a:ext cx="2133360" cy="303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1/27/17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/>
          </p:nvPr>
        </p:nvSpPr>
        <p:spPr>
          <a:xfrm>
            <a:off x="6553080" y="5297040"/>
            <a:ext cx="2133360" cy="3038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DBD81AA-CC96-49CF-9551-D464A1088598}" type="slidenum">
              <a:rPr b="0" lang="en-US" sz="1000" spc="-1" strike="noStrike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610200" y="3361680"/>
            <a:ext cx="7920360" cy="112284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Billede 10" descr=""/>
          <p:cNvPicPr/>
          <p:nvPr/>
        </p:nvPicPr>
        <p:blipFill>
          <a:blip r:embed="rId4"/>
          <a:stretch/>
        </p:blipFill>
        <p:spPr>
          <a:xfrm>
            <a:off x="4032000" y="4801680"/>
            <a:ext cx="1223640" cy="861480"/>
          </a:xfrm>
          <a:prstGeom prst="rect">
            <a:avLst/>
          </a:prstGeom>
          <a:ln>
            <a:noFill/>
          </a:ln>
        </p:spPr>
      </p:pic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</a:t>
            </a:r>
            <a:r>
              <a:rPr b="0" lang="da-DK" sz="20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da-DK" sz="20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</a:t>
            </a:r>
            <a:r>
              <a:rPr b="0" lang="da-DK" sz="20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da-DK" sz="20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da-DK" sz="20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</a:t>
            </a:r>
            <a:r>
              <a:rPr b="0" lang="da-DK" sz="20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da-DK" sz="20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da-DK" sz="20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illede 7" descr=""/>
          <p:cNvPicPr/>
          <p:nvPr/>
        </p:nvPicPr>
        <p:blipFill>
          <a:blip r:embed="rId2"/>
          <a:stretch/>
        </p:blipFill>
        <p:spPr>
          <a:xfrm>
            <a:off x="4032000" y="4801680"/>
            <a:ext cx="1223640" cy="8614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dt"/>
          </p:nvPr>
        </p:nvSpPr>
        <p:spPr>
          <a:xfrm>
            <a:off x="457200" y="5297040"/>
            <a:ext cx="2133360" cy="3038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1/27/17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/>
          </p:nvPr>
        </p:nvSpPr>
        <p:spPr>
          <a:xfrm>
            <a:off x="6553080" y="5297040"/>
            <a:ext cx="2133360" cy="3038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F15963F-8FA1-417B-ACD7-B8C27CC78FCC}" type="slidenum">
              <a:rPr b="0" lang="en-US" sz="1000" spc="-1" strike="noStrike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952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da-DK" sz="24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333440"/>
            <a:ext cx="8229240" cy="33958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85800" y="1775520"/>
            <a:ext cx="7772040" cy="1224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da-DK" sz="2400" spc="199" strike="noStrike" cap="all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Obstacle avoidance for a differential drive robot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683640" y="3433680"/>
            <a:ext cx="7776360" cy="983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199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exam 2017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2896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Development</a:t>
            </a: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333440"/>
            <a:ext cx="4015800" cy="339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Motors and driver testing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driver problems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driver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4674240" y="1333440"/>
            <a:ext cx="4015800" cy="339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while True: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 "TEST!!!!"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forward()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time.sleep(2)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reverse()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time.sleep(2)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left()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time.sleep(2)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right()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time.sleep(2)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off()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2896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Development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333440"/>
            <a:ext cx="4015800" cy="339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Ultra sonic sensors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Timing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Delimitations: max distance(4m), time(according to distance)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4674240" y="1333440"/>
            <a:ext cx="4015800" cy="339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5303520" y="1722600"/>
            <a:ext cx="2857320" cy="22093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828800" y="365760"/>
            <a:ext cx="5577840" cy="445896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2896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Development</a:t>
            </a: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333440"/>
            <a:ext cx="4015800" cy="339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Encoder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PID implementation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Problems 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4674240" y="1333440"/>
            <a:ext cx="4015800" cy="339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4"/>
          <p:cNvSpPr txBox="1"/>
          <p:nvPr/>
        </p:nvSpPr>
        <p:spPr>
          <a:xfrm>
            <a:off x="4572000" y="2286000"/>
            <a:ext cx="360" cy="91440"/>
          </a:xfrm>
          <a:prstGeom prst="rect">
            <a:avLst/>
          </a:prstGeom>
          <a:noFill/>
          <a:ln>
            <a:noFill/>
          </a:ln>
        </p:spPr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845520" y="1208160"/>
            <a:ext cx="4932720" cy="40489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419120" y="376920"/>
            <a:ext cx="6454080" cy="520092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 rot="21584400">
            <a:off x="1558080" y="14760"/>
            <a:ext cx="6475680" cy="567792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2896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 software/logic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1333440"/>
            <a:ext cx="4015800" cy="339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States for robot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Sensor readings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Changes the driver input according to the state derived from the sensors(FORWARD, REVERSE, LEFT, RIGHT)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4674240" y="1333440"/>
            <a:ext cx="4015800" cy="339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 rot="21574800">
            <a:off x="871920" y="271800"/>
            <a:ext cx="7612920" cy="51865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005840" y="194040"/>
            <a:ext cx="7172640" cy="474372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2896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a-DK" sz="32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ED5-8-16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333440"/>
            <a:ext cx="8229240" cy="3395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da-DK" sz="2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participants: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Philip Philev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Mihkel Soolep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2896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a-DK" sz="24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 of presentation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333440"/>
            <a:ext cx="8229240" cy="3395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2896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a-DK" sz="24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 of topic choice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333440"/>
            <a:ext cx="8362800" cy="3395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Increasing interest in the field of autonomous robotics, including vehicles and mobile robots.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Drastic decrease in prices for individual components.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a-DK" sz="14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LIDAR, used in Google’s self-driving car project, was priced at 75.000$ in 2007.</a:t>
            </a:r>
            <a:r>
              <a:rPr b="0" lang="da-DK" sz="1400" spc="-1" strike="noStrike" baseline="3000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4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a-DK" sz="14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In 2017 Commercial LIDARs can be found for as low as 100$. Further price drop expected.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4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da-DK" sz="14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Could result in increased interest from enthusiasts as well as developers.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Excellent way to obtain knowledge of the different 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subsystems that compose an autonomous vehicle.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Large number of practical applications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>
            <a:off x="6297840" y="3151800"/>
            <a:ext cx="2371320" cy="189828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5935680" y="5050440"/>
            <a:ext cx="30960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1: Opportunity (Mars Exploration Rover – B)</a:t>
            </a:r>
            <a:r>
              <a:rPr b="0" lang="en-US" sz="1000" spc="-1" strike="noStrike" baseline="3000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10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2896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a-DK" sz="24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Differential wheeled robot 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333440"/>
            <a:ext cx="8229240" cy="3395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211a52"/>
              </a:buClr>
              <a:buFont typeface="Arial"/>
              <a:buAutoNum type="arabicPeriod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General idea behind the choice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Extensive use in robotics. 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 cost.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Adjustable for different applications.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Depending on size, can better manouver in closed spaces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11a52"/>
              </a:buClr>
              <a:buFont typeface="Arial"/>
              <a:buAutoNum type="arabicPeriod" startAt="2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Techical details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wheels controlled separately 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Varying the rates of rotation of the wheels changes direction</a:t>
            </a: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211a52"/>
              </a:buClr>
              <a:buFont typeface="Arial"/>
              <a:buChar char="•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Requires appropriate control to maintain a desired trajectory.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2896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a-DK" sz="24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Desired implementations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33440"/>
            <a:ext cx="8229240" cy="3395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2896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a-DK" sz="24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Mathematical representation 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333440"/>
            <a:ext cx="8229240" cy="3395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2896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da-DK" sz="24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Matlab implementation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333440"/>
            <a:ext cx="4015800" cy="339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4674240" y="1333440"/>
            <a:ext cx="4015800" cy="339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28960"/>
            <a:ext cx="8229240" cy="95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Hardware used in development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333440"/>
            <a:ext cx="4015800" cy="339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Raspberry Pi Zero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x HC-SR04 ultrasonic sensor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x 6V DC motors and chassie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TB6612FNG motor driver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x LM393 IR speed sensors</a:t>
            </a:r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4674240" y="1333440"/>
            <a:ext cx="4015800" cy="339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a-DK" sz="1800" spc="-1" strike="noStrike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4114800" y="1333440"/>
            <a:ext cx="5046480" cy="283464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AAU_EN_16_10_waves</Template>
  <TotalTime>426</TotalTime>
  <Application>LibreOffice/5.1.4.2$Linux_X86_64 LibreOffice_project/10m0$Build-2</Application>
  <Words>111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2017-01-26T12:55:07Z</dcterms:created>
  <dc:creator>Philip</dc:creator>
  <dc:description/>
  <dc:language>en-US</dc:language>
  <cp:lastModifiedBy/>
  <dcterms:modified xsi:type="dcterms:W3CDTF">2017-01-27T10:57:00Z</dcterms:modified>
  <cp:revision>12</cp:revision>
  <dc:subject/>
  <dc:title>Obstacle avoidance for a differential drive robot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(16:10)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