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BC26-7493-4251-95B9-E080F860C5F6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BA59-CED2-452D-9949-BDB2022B8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49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BC26-7493-4251-95B9-E080F860C5F6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BA59-CED2-452D-9949-BDB2022B8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80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BC26-7493-4251-95B9-E080F860C5F6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BA59-CED2-452D-9949-BDB2022B8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57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BC26-7493-4251-95B9-E080F860C5F6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BA59-CED2-452D-9949-BDB2022B8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36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BC26-7493-4251-95B9-E080F860C5F6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BA59-CED2-452D-9949-BDB2022B8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43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BC26-7493-4251-95B9-E080F860C5F6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BA59-CED2-452D-9949-BDB2022B8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93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BC26-7493-4251-95B9-E080F860C5F6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BA59-CED2-452D-9949-BDB2022B8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76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BC26-7493-4251-95B9-E080F860C5F6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BA59-CED2-452D-9949-BDB2022B8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07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BC26-7493-4251-95B9-E080F860C5F6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BA59-CED2-452D-9949-BDB2022B8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30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BC26-7493-4251-95B9-E080F860C5F6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BA59-CED2-452D-9949-BDB2022B8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96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BC26-7493-4251-95B9-E080F860C5F6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BA59-CED2-452D-9949-BDB2022B8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20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7BC26-7493-4251-95B9-E080F860C5F6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BA59-CED2-452D-9949-BDB2022B8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61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그룹 109"/>
          <p:cNvGrpSpPr/>
          <p:nvPr/>
        </p:nvGrpSpPr>
        <p:grpSpPr>
          <a:xfrm>
            <a:off x="2190943" y="334401"/>
            <a:ext cx="7939515" cy="4645697"/>
            <a:chOff x="2190943" y="334401"/>
            <a:chExt cx="7939515" cy="4645697"/>
          </a:xfrm>
        </p:grpSpPr>
        <p:grpSp>
          <p:nvGrpSpPr>
            <p:cNvPr id="107" name="그룹 106"/>
            <p:cNvGrpSpPr/>
            <p:nvPr/>
          </p:nvGrpSpPr>
          <p:grpSpPr>
            <a:xfrm>
              <a:off x="6564988" y="3311668"/>
              <a:ext cx="3286922" cy="1276598"/>
              <a:chOff x="6564988" y="3311668"/>
              <a:chExt cx="3286922" cy="1276598"/>
            </a:xfrm>
          </p:grpSpPr>
          <p:sp>
            <p:nvSpPr>
              <p:cNvPr id="30" name="원통 29"/>
              <p:cNvSpPr/>
              <p:nvPr/>
            </p:nvSpPr>
            <p:spPr>
              <a:xfrm>
                <a:off x="7583799" y="3750027"/>
                <a:ext cx="338446" cy="290946"/>
              </a:xfrm>
              <a:prstGeom prst="can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tx1"/>
                    </a:solidFill>
                  </a:rPr>
                  <a:t>1</a:t>
                </a:r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원통 30"/>
              <p:cNvSpPr/>
              <p:nvPr/>
            </p:nvSpPr>
            <p:spPr>
              <a:xfrm>
                <a:off x="7949783" y="3750027"/>
                <a:ext cx="338446" cy="290946"/>
              </a:xfrm>
              <a:prstGeom prst="can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</a:rPr>
                  <a:t>2</a:t>
                </a:r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원통 31"/>
              <p:cNvSpPr/>
              <p:nvPr/>
            </p:nvSpPr>
            <p:spPr>
              <a:xfrm>
                <a:off x="8315767" y="3750027"/>
                <a:ext cx="338446" cy="290946"/>
              </a:xfrm>
              <a:prstGeom prst="can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</a:rPr>
                  <a:t>3</a:t>
                </a:r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6564988" y="3311668"/>
                <a:ext cx="727515" cy="23356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smtClean="0"/>
                  <a:t>색인 </a:t>
                </a:r>
                <a:r>
                  <a:rPr lang="en-US" altLang="ko-KR" sz="1300"/>
                  <a:t>4</a:t>
                </a:r>
                <a:endParaRPr lang="ko-KR" altLang="en-US" sz="1300"/>
              </a:p>
            </p:txBody>
          </p:sp>
          <p:cxnSp>
            <p:nvCxnSpPr>
              <p:cNvPr id="39" name="꺾인 연결선 38"/>
              <p:cNvCxnSpPr>
                <a:stCxn id="35" idx="3"/>
                <a:endCxn id="41" idx="1"/>
              </p:cNvCxnSpPr>
              <p:nvPr/>
            </p:nvCxnSpPr>
            <p:spPr>
              <a:xfrm>
                <a:off x="7292503" y="3428449"/>
                <a:ext cx="1555956" cy="321578"/>
              </a:xfrm>
              <a:prstGeom prst="bentConnector2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원통 39"/>
              <p:cNvSpPr/>
              <p:nvPr/>
            </p:nvSpPr>
            <p:spPr>
              <a:xfrm>
                <a:off x="9212503" y="3428449"/>
                <a:ext cx="532999" cy="643156"/>
              </a:xfrm>
              <a:prstGeom prst="can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tx1"/>
                    </a:solidFill>
                  </a:rPr>
                  <a:t>1,2</a:t>
                </a:r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원통 40"/>
              <p:cNvSpPr/>
              <p:nvPr/>
            </p:nvSpPr>
            <p:spPr>
              <a:xfrm>
                <a:off x="8679236" y="3750027"/>
                <a:ext cx="338446" cy="290946"/>
              </a:xfrm>
              <a:prstGeom prst="can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tx1"/>
                    </a:solidFill>
                  </a:rPr>
                  <a:t>4</a:t>
                </a:r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꺾인 연결선 42"/>
              <p:cNvCxnSpPr>
                <a:stCxn id="30" idx="3"/>
                <a:endCxn id="32" idx="3"/>
              </p:cNvCxnSpPr>
              <p:nvPr/>
            </p:nvCxnSpPr>
            <p:spPr>
              <a:xfrm rot="16200000" flipH="1">
                <a:off x="8119006" y="3674989"/>
                <a:ext cx="12700" cy="731968"/>
              </a:xfrm>
              <a:prstGeom prst="bentConnector3">
                <a:avLst>
                  <a:gd name="adj1" fmla="val 1327008"/>
                </a:avLst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꺾인 연결선 64"/>
              <p:cNvCxnSpPr>
                <a:stCxn id="31" idx="3"/>
                <a:endCxn id="40" idx="3"/>
              </p:cNvCxnSpPr>
              <p:nvPr/>
            </p:nvCxnSpPr>
            <p:spPr>
              <a:xfrm rot="16200000" flipH="1">
                <a:off x="8783688" y="3376290"/>
                <a:ext cx="30632" cy="1359997"/>
              </a:xfrm>
              <a:prstGeom prst="bentConnector3">
                <a:avLst>
                  <a:gd name="adj1" fmla="val 846278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7522763" y="4311267"/>
                <a:ext cx="23291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smtClean="0"/>
                  <a:t>백그라운드에서 세그먼트 병합</a:t>
                </a:r>
                <a:endParaRPr lang="ko-KR" altLang="en-US" sz="1200"/>
              </a:p>
            </p:txBody>
          </p:sp>
        </p:grpSp>
        <p:sp>
          <p:nvSpPr>
            <p:cNvPr id="90" name="직사각형 89"/>
            <p:cNvSpPr/>
            <p:nvPr/>
          </p:nvSpPr>
          <p:spPr>
            <a:xfrm>
              <a:off x="6325863" y="2810900"/>
              <a:ext cx="3804595" cy="2169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5" name="그룹 94"/>
            <p:cNvGrpSpPr/>
            <p:nvPr/>
          </p:nvGrpSpPr>
          <p:grpSpPr>
            <a:xfrm>
              <a:off x="2190943" y="334401"/>
              <a:ext cx="3804595" cy="2169197"/>
              <a:chOff x="2190943" y="334401"/>
              <a:chExt cx="3804595" cy="2169197"/>
            </a:xfrm>
          </p:grpSpPr>
          <p:sp>
            <p:nvSpPr>
              <p:cNvPr id="4" name="원통 3"/>
              <p:cNvSpPr/>
              <p:nvPr/>
            </p:nvSpPr>
            <p:spPr>
              <a:xfrm>
                <a:off x="3595147" y="1795384"/>
                <a:ext cx="338446" cy="290946"/>
              </a:xfrm>
              <a:prstGeom prst="can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tx1"/>
                    </a:solidFill>
                  </a:rPr>
                  <a:t>1</a:t>
                </a:r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원통 4"/>
              <p:cNvSpPr/>
              <p:nvPr/>
            </p:nvSpPr>
            <p:spPr>
              <a:xfrm>
                <a:off x="3961131" y="1795384"/>
                <a:ext cx="338446" cy="290946"/>
              </a:xfrm>
              <a:prstGeom prst="can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</a:rPr>
                  <a:t>2</a:t>
                </a:r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원통 5"/>
              <p:cNvSpPr/>
              <p:nvPr/>
            </p:nvSpPr>
            <p:spPr>
              <a:xfrm>
                <a:off x="4327115" y="1795384"/>
                <a:ext cx="338446" cy="290946"/>
              </a:xfrm>
              <a:prstGeom prst="can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</a:rPr>
                  <a:t>3</a:t>
                </a:r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2576338" y="1408309"/>
                <a:ext cx="727515" cy="23356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smtClean="0"/>
                  <a:t>색인 </a:t>
                </a:r>
                <a:r>
                  <a:rPr lang="en-US" altLang="ko-KR" sz="1300" smtClean="0"/>
                  <a:t>1</a:t>
                </a:r>
                <a:endParaRPr lang="ko-KR" altLang="en-US" sz="1300"/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2576336" y="1116356"/>
                <a:ext cx="727515" cy="23356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smtClean="0"/>
                  <a:t>색인 </a:t>
                </a:r>
                <a:r>
                  <a:rPr lang="en-US" altLang="ko-KR" sz="1300"/>
                  <a:t>2</a:t>
                </a:r>
                <a:endParaRPr lang="ko-KR" altLang="en-US" sz="1300"/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2576336" y="824404"/>
                <a:ext cx="727515" cy="23356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smtClean="0"/>
                  <a:t>색인 </a:t>
                </a:r>
                <a:r>
                  <a:rPr lang="en-US" altLang="ko-KR" sz="1300" smtClean="0"/>
                  <a:t>3</a:t>
                </a:r>
                <a:endParaRPr lang="ko-KR" altLang="en-US" sz="130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636503" y="2086330"/>
                <a:ext cx="9877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smtClean="0"/>
                  <a:t>세그먼트들</a:t>
                </a:r>
                <a:endParaRPr lang="ko-KR" altLang="en-US" sz="1200"/>
              </a:p>
            </p:txBody>
          </p:sp>
          <p:cxnSp>
            <p:nvCxnSpPr>
              <p:cNvPr id="15" name="꺾인 연결선 14"/>
              <p:cNvCxnSpPr>
                <a:stCxn id="10" idx="3"/>
                <a:endCxn id="4" idx="1"/>
              </p:cNvCxnSpPr>
              <p:nvPr/>
            </p:nvCxnSpPr>
            <p:spPr>
              <a:xfrm>
                <a:off x="3303853" y="1525090"/>
                <a:ext cx="460517" cy="270294"/>
              </a:xfrm>
              <a:prstGeom prst="bentConnector2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꺾인 연결선 15"/>
              <p:cNvCxnSpPr>
                <a:stCxn id="11" idx="3"/>
                <a:endCxn id="5" idx="1"/>
              </p:cNvCxnSpPr>
              <p:nvPr/>
            </p:nvCxnSpPr>
            <p:spPr>
              <a:xfrm>
                <a:off x="3303851" y="1233137"/>
                <a:ext cx="826503" cy="562247"/>
              </a:xfrm>
              <a:prstGeom prst="bentConnector2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꺾인 연결선 18"/>
              <p:cNvCxnSpPr>
                <a:stCxn id="12" idx="3"/>
                <a:endCxn id="6" idx="1"/>
              </p:cNvCxnSpPr>
              <p:nvPr/>
            </p:nvCxnSpPr>
            <p:spPr>
              <a:xfrm>
                <a:off x="3303851" y="941185"/>
                <a:ext cx="1192487" cy="854199"/>
              </a:xfrm>
              <a:prstGeom prst="bentConnector2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직사각형 90"/>
              <p:cNvSpPr/>
              <p:nvPr/>
            </p:nvSpPr>
            <p:spPr>
              <a:xfrm>
                <a:off x="2190943" y="334401"/>
                <a:ext cx="3804595" cy="21691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6325863" y="334402"/>
              <a:ext cx="3804595" cy="2169197"/>
              <a:chOff x="6325863" y="334402"/>
              <a:chExt cx="3804595" cy="2169197"/>
            </a:xfrm>
          </p:grpSpPr>
          <p:sp>
            <p:nvSpPr>
              <p:cNvPr id="22" name="원통 21"/>
              <p:cNvSpPr/>
              <p:nvPr/>
            </p:nvSpPr>
            <p:spPr>
              <a:xfrm>
                <a:off x="8029619" y="1641871"/>
                <a:ext cx="338446" cy="290946"/>
              </a:xfrm>
              <a:prstGeom prst="can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tx1"/>
                    </a:solidFill>
                  </a:rPr>
                  <a:t>1</a:t>
                </a:r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원통 22"/>
              <p:cNvSpPr/>
              <p:nvPr/>
            </p:nvSpPr>
            <p:spPr>
              <a:xfrm>
                <a:off x="8395603" y="1641871"/>
                <a:ext cx="338446" cy="290946"/>
              </a:xfrm>
              <a:prstGeom prst="can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</a:rPr>
                  <a:t>2</a:t>
                </a:r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원통 23"/>
              <p:cNvSpPr/>
              <p:nvPr/>
            </p:nvSpPr>
            <p:spPr>
              <a:xfrm>
                <a:off x="8761587" y="1641871"/>
                <a:ext cx="338446" cy="290946"/>
              </a:xfrm>
              <a:prstGeom prst="can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</a:rPr>
                  <a:t>3</a:t>
                </a:r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7008337" y="1243966"/>
                <a:ext cx="727515" cy="23356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smtClean="0"/>
                  <a:t>삭제 </a:t>
                </a:r>
                <a:r>
                  <a:rPr lang="en-US" altLang="ko-KR" sz="1300" smtClean="0"/>
                  <a:t>3</a:t>
                </a:r>
                <a:endParaRPr lang="ko-KR" altLang="en-US" sz="1300"/>
              </a:p>
            </p:txBody>
          </p:sp>
          <p:cxnSp>
            <p:nvCxnSpPr>
              <p:cNvPr id="28" name="꺾인 연결선 27"/>
              <p:cNvCxnSpPr>
                <a:stCxn id="27" idx="3"/>
                <a:endCxn id="24" idx="1"/>
              </p:cNvCxnSpPr>
              <p:nvPr/>
            </p:nvCxnSpPr>
            <p:spPr>
              <a:xfrm>
                <a:off x="7735852" y="1360747"/>
                <a:ext cx="1194958" cy="281124"/>
              </a:xfrm>
              <a:prstGeom prst="bentConnector2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직사각형 91"/>
              <p:cNvSpPr/>
              <p:nvPr/>
            </p:nvSpPr>
            <p:spPr>
              <a:xfrm>
                <a:off x="6325863" y="334402"/>
                <a:ext cx="3804595" cy="21691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2193881" y="2810901"/>
              <a:ext cx="3804595" cy="2169197"/>
              <a:chOff x="6325863" y="2878939"/>
              <a:chExt cx="3804595" cy="2169197"/>
            </a:xfrm>
          </p:grpSpPr>
          <p:sp>
            <p:nvSpPr>
              <p:cNvPr id="71" name="원통 70"/>
              <p:cNvSpPr/>
              <p:nvPr/>
            </p:nvSpPr>
            <p:spPr>
              <a:xfrm>
                <a:off x="8228588" y="3542121"/>
                <a:ext cx="532999" cy="643156"/>
              </a:xfrm>
              <a:prstGeom prst="can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tx1"/>
                    </a:solidFill>
                  </a:rPr>
                  <a:t>1,2</a:t>
                </a:r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원통 71"/>
              <p:cNvSpPr/>
              <p:nvPr/>
            </p:nvSpPr>
            <p:spPr>
              <a:xfrm>
                <a:off x="7695321" y="3863699"/>
                <a:ext cx="338446" cy="290946"/>
              </a:xfrm>
              <a:prstGeom prst="can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tx1"/>
                    </a:solidFill>
                  </a:rPr>
                  <a:t>4</a:t>
                </a:r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7786951" y="4254550"/>
                <a:ext cx="8832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smtClean="0"/>
                  <a:t>병합 결과</a:t>
                </a:r>
                <a:endParaRPr lang="ko-KR" altLang="en-US" sz="1200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6325863" y="2878939"/>
                <a:ext cx="3804595" cy="21691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99" name="직선 화살표 연결선 98"/>
            <p:cNvCxnSpPr>
              <a:stCxn id="91" idx="3"/>
              <a:endCxn id="92" idx="1"/>
            </p:cNvCxnSpPr>
            <p:nvPr/>
          </p:nvCxnSpPr>
          <p:spPr>
            <a:xfrm>
              <a:off x="5995538" y="1419000"/>
              <a:ext cx="330325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>
              <a:stCxn id="92" idx="2"/>
              <a:endCxn id="90" idx="0"/>
            </p:cNvCxnSpPr>
            <p:nvPr/>
          </p:nvCxnSpPr>
          <p:spPr>
            <a:xfrm>
              <a:off x="8228161" y="2503599"/>
              <a:ext cx="0" cy="30730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>
              <a:stCxn id="90" idx="1"/>
              <a:endCxn id="93" idx="3"/>
            </p:cNvCxnSpPr>
            <p:nvPr/>
          </p:nvCxnSpPr>
          <p:spPr>
            <a:xfrm flipH="1">
              <a:off x="5998476" y="3895499"/>
              <a:ext cx="327387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8503533" y="1076152"/>
              <a:ext cx="859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smtClean="0">
                  <a:solidFill>
                    <a:srgbClr val="FF0000"/>
                  </a:solidFill>
                </a:rPr>
                <a:t>불용 처리</a:t>
              </a:r>
              <a:endParaRPr lang="ko-KR" altLang="en-US" sz="1200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395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31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Sub</dc:creator>
  <cp:lastModifiedBy>Sub</cp:lastModifiedBy>
  <cp:revision>3</cp:revision>
  <dcterms:created xsi:type="dcterms:W3CDTF">2022-06-14T14:50:40Z</dcterms:created>
  <dcterms:modified xsi:type="dcterms:W3CDTF">2022-06-14T15:23:11Z</dcterms:modified>
</cp:coreProperties>
</file>