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 id="2147483684" r:id="rId2"/>
    <p:sldMasterId id="2147483685" r:id="rId3"/>
    <p:sldMasterId id="2147483686" r:id="rId4"/>
  </p:sldMasterIdLst>
  <p:notesMasterIdLst>
    <p:notesMasterId r:id="rId29"/>
  </p:notesMasterIdLst>
  <p:sldIdLst>
    <p:sldId id="256" r:id="rId5"/>
    <p:sldId id="316" r:id="rId6"/>
    <p:sldId id="259" r:id="rId7"/>
    <p:sldId id="317" r:id="rId8"/>
    <p:sldId id="318" r:id="rId9"/>
    <p:sldId id="319" r:id="rId10"/>
    <p:sldId id="320" r:id="rId11"/>
    <p:sldId id="321" r:id="rId12"/>
    <p:sldId id="322" r:id="rId13"/>
    <p:sldId id="323" r:id="rId14"/>
    <p:sldId id="325" r:id="rId15"/>
    <p:sldId id="326" r:id="rId16"/>
    <p:sldId id="327" r:id="rId17"/>
    <p:sldId id="324" r:id="rId18"/>
    <p:sldId id="328" r:id="rId19"/>
    <p:sldId id="329" r:id="rId20"/>
    <p:sldId id="331" r:id="rId21"/>
    <p:sldId id="330" r:id="rId22"/>
    <p:sldId id="332" r:id="rId23"/>
    <p:sldId id="333" r:id="rId24"/>
    <p:sldId id="334" r:id="rId25"/>
    <p:sldId id="287" r:id="rId26"/>
    <p:sldId id="335" r:id="rId27"/>
    <p:sldId id="288" r:id="rId28"/>
  </p:sldIdLst>
  <p:sldSz cx="12192000" cy="6858000"/>
  <p:notesSz cx="6858000" cy="9144000"/>
  <p:embeddedFontLst>
    <p:embeddedFont>
      <p:font typeface="Calibri" panose="020F0502020204030204" pitchFamily="34" charset="0"/>
      <p:regular r:id="rId30"/>
      <p:bold r:id="rId31"/>
      <p:italic r:id="rId32"/>
      <p:boldItalic r:id="rId33"/>
    </p:embeddedFont>
    <p:embeddedFont>
      <p:font typeface="EB Garamond" panose="000005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25" autoAdjust="0"/>
    <p:restoredTop sz="94660"/>
  </p:normalViewPr>
  <p:slideViewPr>
    <p:cSldViewPr snapToGrid="0">
      <p:cViewPr varScale="1">
        <p:scale>
          <a:sx n="68" d="100"/>
          <a:sy n="68" d="100"/>
        </p:scale>
        <p:origin x="116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font" Target="fonts/font5.fntdata"/><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7.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2.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4.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MX"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3984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8753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7819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5065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5" name="Google Shape;625;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0" name="Google Shape;630;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1963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3937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3945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8305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1789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544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78554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iapositiva de título">
  <p:cSld name="Diapositiva de título">
    <p:bg>
      <p:bgPr>
        <a:solidFill>
          <a:schemeClr val="dk2"/>
        </a:solidFill>
        <a:effectLst/>
      </p:bgPr>
    </p:bg>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1524000" y="3191475"/>
            <a:ext cx="9144000" cy="1306297"/>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5000"/>
              <a:buFont typeface="Arial"/>
              <a:buNone/>
              <a:defRPr sz="5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2"/>
          <p:cNvSpPr txBox="1">
            <a:spLocks noGrp="1"/>
          </p:cNvSpPr>
          <p:nvPr>
            <p:ph type="subTitle" idx="1"/>
          </p:nvPr>
        </p:nvSpPr>
        <p:spPr>
          <a:xfrm>
            <a:off x="1524000" y="4726667"/>
            <a:ext cx="9144000" cy="1188941"/>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latin typeface="Arial"/>
                <a:ea typeface="Arial"/>
                <a:cs typeface="Arial"/>
                <a:sym typeface="Arial"/>
              </a:defRPr>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cxnSp>
        <p:nvCxnSpPr>
          <p:cNvPr id="21" name="Google Shape;21;p2"/>
          <p:cNvCxnSpPr/>
          <p:nvPr/>
        </p:nvCxnSpPr>
        <p:spPr>
          <a:xfrm>
            <a:off x="1524000" y="4567893"/>
            <a:ext cx="9144000" cy="0"/>
          </a:xfrm>
          <a:prstGeom prst="straightConnector1">
            <a:avLst/>
          </a:prstGeom>
          <a:noFill/>
          <a:ln w="28575" cap="flat" cmpd="sng">
            <a:solidFill>
              <a:schemeClr val="lt1"/>
            </a:solidFill>
            <a:prstDash val="solid"/>
            <a:miter lim="800000"/>
            <a:headEnd type="none" w="sm" len="sm"/>
            <a:tailEnd type="none" w="sm" len="sm"/>
          </a:ln>
        </p:spPr>
      </p:cxnSp>
      <p:pic>
        <p:nvPicPr>
          <p:cNvPr id="22" name="Google Shape;22;p2"/>
          <p:cNvPicPr preferRelativeResize="0"/>
          <p:nvPr/>
        </p:nvPicPr>
        <p:blipFill rotWithShape="1">
          <a:blip r:embed="rId2">
            <a:alphaModFix/>
          </a:blip>
          <a:srcRect/>
          <a:stretch/>
        </p:blipFill>
        <p:spPr>
          <a:xfrm>
            <a:off x="4876800" y="790510"/>
            <a:ext cx="2438400" cy="2104572"/>
          </a:xfrm>
          <a:prstGeom prst="rect">
            <a:avLst/>
          </a:prstGeom>
          <a:noFill/>
          <a:ln>
            <a:noFill/>
          </a:ln>
        </p:spPr>
      </p:pic>
      <p:sp>
        <p:nvSpPr>
          <p:cNvPr id="23" name="Google Shape;23;p2"/>
          <p:cNvSpPr>
            <a:spLocks noGrp="1"/>
          </p:cNvSpPr>
          <p:nvPr>
            <p:ph type="pic" idx="2"/>
          </p:nvPr>
        </p:nvSpPr>
        <p:spPr>
          <a:xfrm>
            <a:off x="1523999" y="6074381"/>
            <a:ext cx="1572633" cy="645928"/>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9pPr>
          </a:lstStyle>
          <a:p>
            <a:endParaRPr/>
          </a:p>
        </p:txBody>
      </p:sp>
      <p:sp>
        <p:nvSpPr>
          <p:cNvPr id="24" name="Google Shape;24;p2"/>
          <p:cNvSpPr>
            <a:spLocks noGrp="1"/>
          </p:cNvSpPr>
          <p:nvPr>
            <p:ph type="pic" idx="3"/>
          </p:nvPr>
        </p:nvSpPr>
        <p:spPr>
          <a:xfrm>
            <a:off x="5309683" y="6074382"/>
            <a:ext cx="1572633" cy="645928"/>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9pPr>
          </a:lstStyle>
          <a:p>
            <a:endParaRPr/>
          </a:p>
        </p:txBody>
      </p:sp>
      <p:sp>
        <p:nvSpPr>
          <p:cNvPr id="25" name="Google Shape;25;p2"/>
          <p:cNvSpPr>
            <a:spLocks noGrp="1"/>
          </p:cNvSpPr>
          <p:nvPr>
            <p:ph type="pic" idx="4"/>
          </p:nvPr>
        </p:nvSpPr>
        <p:spPr>
          <a:xfrm>
            <a:off x="9095367" y="6074381"/>
            <a:ext cx="1572633" cy="645928"/>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n con título">
  <p:cSld name="Imagen con título">
    <p:spTree>
      <p:nvGrpSpPr>
        <p:cNvPr id="1" name="Shape 179"/>
        <p:cNvGrpSpPr/>
        <p:nvPr/>
      </p:nvGrpSpPr>
      <p:grpSpPr>
        <a:xfrm>
          <a:off x="0" y="0"/>
          <a:ext cx="0" cy="0"/>
          <a:chOff x="0" y="0"/>
          <a:chExt cx="0" cy="0"/>
        </a:xfrm>
      </p:grpSpPr>
      <p:sp>
        <p:nvSpPr>
          <p:cNvPr id="180" name="Google Shape;180;p24"/>
          <p:cNvSpPr txBox="1">
            <a:spLocks noGrp="1"/>
          </p:cNvSpPr>
          <p:nvPr>
            <p:ph type="title"/>
          </p:nvPr>
        </p:nvSpPr>
        <p:spPr>
          <a:xfrm>
            <a:off x="839788" y="694966"/>
            <a:ext cx="3932237" cy="1362434"/>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1" name="Google Shape;181;p24"/>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82" name="Google Shape;182;p2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83" name="Google Shape;183;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4" name="Google Shape;184;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5" name="Google Shape;185;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
        <p:nvSpPr>
          <p:cNvPr id="186" name="Google Shape;186;p24"/>
          <p:cNvSpPr>
            <a:spLocks noGrp="1"/>
          </p:cNvSpPr>
          <p:nvPr>
            <p:ph type="pic" idx="3"/>
          </p:nvPr>
        </p:nvSpPr>
        <p:spPr>
          <a:xfrm>
            <a:off x="10733881" y="0"/>
            <a:ext cx="1239838" cy="612775"/>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y texto vertical">
  <p:cSld name="Título y texto vertical">
    <p:spTree>
      <p:nvGrpSpPr>
        <p:cNvPr id="1" name="Shape 187"/>
        <p:cNvGrpSpPr/>
        <p:nvPr/>
      </p:nvGrpSpPr>
      <p:grpSpPr>
        <a:xfrm>
          <a:off x="0" y="0"/>
          <a:ext cx="0" cy="0"/>
          <a:chOff x="0" y="0"/>
          <a:chExt cx="0" cy="0"/>
        </a:xfrm>
      </p:grpSpPr>
      <p:sp>
        <p:nvSpPr>
          <p:cNvPr id="188" name="Google Shape;188;p25"/>
          <p:cNvSpPr txBox="1">
            <a:spLocks noGrp="1"/>
          </p:cNvSpPr>
          <p:nvPr>
            <p:ph type="title"/>
          </p:nvPr>
        </p:nvSpPr>
        <p:spPr>
          <a:xfrm>
            <a:off x="838200" y="722830"/>
            <a:ext cx="10515600" cy="96785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0" name="Google Shape;190;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
        <p:nvSpPr>
          <p:cNvPr id="193" name="Google Shape;193;p25"/>
          <p:cNvSpPr>
            <a:spLocks noGrp="1"/>
          </p:cNvSpPr>
          <p:nvPr>
            <p:ph type="pic" idx="2"/>
          </p:nvPr>
        </p:nvSpPr>
        <p:spPr>
          <a:xfrm>
            <a:off x="10733881" y="0"/>
            <a:ext cx="1239838" cy="612775"/>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ítulo vertical y texto" type="vertTitleAndTx">
  <p:cSld name="VERTICAL_TITLE_AND_VERTICAL_TEXT">
    <p:spTree>
      <p:nvGrpSpPr>
        <p:cNvPr id="1" name="Shape 194"/>
        <p:cNvGrpSpPr/>
        <p:nvPr/>
      </p:nvGrpSpPr>
      <p:grpSpPr>
        <a:xfrm>
          <a:off x="0" y="0"/>
          <a:ext cx="0" cy="0"/>
          <a:chOff x="0" y="0"/>
          <a:chExt cx="0" cy="0"/>
        </a:xfrm>
      </p:grpSpPr>
      <p:sp>
        <p:nvSpPr>
          <p:cNvPr id="195" name="Google Shape;195;p2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6" name="Google Shape;196;p2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7" name="Google Shape;19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8" name="Google Shape;19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9" name="Google Shape;19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Diapositiva de título">
  <p:cSld name="Diapositiva de título">
    <p:spTree>
      <p:nvGrpSpPr>
        <p:cNvPr id="1" name="Shape 208"/>
        <p:cNvGrpSpPr/>
        <p:nvPr/>
      </p:nvGrpSpPr>
      <p:grpSpPr>
        <a:xfrm>
          <a:off x="0" y="0"/>
          <a:ext cx="0" cy="0"/>
          <a:chOff x="0" y="0"/>
          <a:chExt cx="0" cy="0"/>
        </a:xfrm>
      </p:grpSpPr>
      <p:sp>
        <p:nvSpPr>
          <p:cNvPr id="209" name="Google Shape;209;p28"/>
          <p:cNvSpPr/>
          <p:nvPr/>
        </p:nvSpPr>
        <p:spPr>
          <a:xfrm>
            <a:off x="0" y="5932449"/>
            <a:ext cx="12192000" cy="925551"/>
          </a:xfrm>
          <a:prstGeom prst="rect">
            <a:avLst/>
          </a:prstGeom>
          <a:solidFill>
            <a:srgbClr val="005DA4"/>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10" name="Google Shape;210;p28"/>
          <p:cNvGrpSpPr/>
          <p:nvPr/>
        </p:nvGrpSpPr>
        <p:grpSpPr>
          <a:xfrm>
            <a:off x="0" y="0"/>
            <a:ext cx="12192000" cy="2163337"/>
            <a:chOff x="0" y="0"/>
            <a:chExt cx="12192000" cy="2163337"/>
          </a:xfrm>
        </p:grpSpPr>
        <p:sp>
          <p:nvSpPr>
            <p:cNvPr id="211" name="Google Shape;211;p28"/>
            <p:cNvSpPr/>
            <p:nvPr/>
          </p:nvSpPr>
          <p:spPr>
            <a:xfrm>
              <a:off x="0" y="0"/>
              <a:ext cx="12192000" cy="2163337"/>
            </a:xfrm>
            <a:prstGeom prst="rect">
              <a:avLst/>
            </a:prstGeom>
            <a:solidFill>
              <a:srgbClr val="005DA4"/>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12" name="Google Shape;212;p28"/>
            <p:cNvPicPr preferRelativeResize="0"/>
            <p:nvPr/>
          </p:nvPicPr>
          <p:blipFill rotWithShape="1">
            <a:blip r:embed="rId2">
              <a:alphaModFix/>
            </a:blip>
            <a:srcRect/>
            <a:stretch/>
          </p:blipFill>
          <p:spPr>
            <a:xfrm>
              <a:off x="641193" y="456633"/>
              <a:ext cx="3308198" cy="1250070"/>
            </a:xfrm>
            <a:prstGeom prst="rect">
              <a:avLst/>
            </a:prstGeom>
            <a:noFill/>
            <a:ln>
              <a:noFill/>
            </a:ln>
          </p:spPr>
        </p:pic>
      </p:grpSp>
      <p:sp>
        <p:nvSpPr>
          <p:cNvPr id="213" name="Google Shape;213;p28"/>
          <p:cNvSpPr txBox="1">
            <a:spLocks noGrp="1"/>
          </p:cNvSpPr>
          <p:nvPr>
            <p:ph type="ctrTitle"/>
          </p:nvPr>
        </p:nvSpPr>
        <p:spPr>
          <a:xfrm>
            <a:off x="1524000" y="2330605"/>
            <a:ext cx="9144000" cy="1851238"/>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000"/>
              <a:buFont typeface="Arial"/>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4" name="Google Shape;214;p28"/>
          <p:cNvSpPr txBox="1">
            <a:spLocks noGrp="1"/>
          </p:cNvSpPr>
          <p:nvPr>
            <p:ph type="subTitle" idx="1"/>
          </p:nvPr>
        </p:nvSpPr>
        <p:spPr>
          <a:xfrm>
            <a:off x="1524000" y="4181843"/>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15" name="Google Shape;215;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6" name="Google Shape;216;p28"/>
          <p:cNvSpPr>
            <a:spLocks noGrp="1"/>
          </p:cNvSpPr>
          <p:nvPr>
            <p:ph type="pic" idx="2"/>
          </p:nvPr>
        </p:nvSpPr>
        <p:spPr>
          <a:xfrm>
            <a:off x="9312505" y="373221"/>
            <a:ext cx="1949450" cy="1474788"/>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17"/>
        <p:cNvGrpSpPr/>
        <p:nvPr/>
      </p:nvGrpSpPr>
      <p:grpSpPr>
        <a:xfrm>
          <a:off x="0" y="0"/>
          <a:ext cx="0" cy="0"/>
          <a:chOff x="0" y="0"/>
          <a:chExt cx="0" cy="0"/>
        </a:xfrm>
      </p:grpSpPr>
      <p:sp>
        <p:nvSpPr>
          <p:cNvPr id="218" name="Google Shape;218;p29"/>
          <p:cNvSpPr txBox="1">
            <a:spLocks noGrp="1"/>
          </p:cNvSpPr>
          <p:nvPr>
            <p:ph type="title"/>
          </p:nvPr>
        </p:nvSpPr>
        <p:spPr>
          <a:xfrm>
            <a:off x="838200" y="634482"/>
            <a:ext cx="10515600" cy="1056206"/>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9" name="Google Shape;219;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0" name="Google Shape;220;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22"/>
        <p:cNvGrpSpPr/>
        <p:nvPr/>
      </p:nvGrpSpPr>
      <p:grpSpPr>
        <a:xfrm>
          <a:off x="0" y="0"/>
          <a:ext cx="0" cy="0"/>
          <a:chOff x="0" y="0"/>
          <a:chExt cx="0" cy="0"/>
        </a:xfrm>
      </p:grpSpPr>
      <p:sp>
        <p:nvSpPr>
          <p:cNvPr id="223" name="Google Shape;223;p3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4" name="Google Shape;224;p3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25" name="Google Shape;225;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6" name="Google Shape;226;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27"/>
        <p:cNvGrpSpPr/>
        <p:nvPr/>
      </p:nvGrpSpPr>
      <p:grpSpPr>
        <a:xfrm>
          <a:off x="0" y="0"/>
          <a:ext cx="0" cy="0"/>
          <a:chOff x="0" y="0"/>
          <a:chExt cx="0" cy="0"/>
        </a:xfrm>
      </p:grpSpPr>
      <p:sp>
        <p:nvSpPr>
          <p:cNvPr id="228" name="Google Shape;228;p31"/>
          <p:cNvSpPr txBox="1">
            <a:spLocks noGrp="1"/>
          </p:cNvSpPr>
          <p:nvPr>
            <p:ph type="title"/>
          </p:nvPr>
        </p:nvSpPr>
        <p:spPr>
          <a:xfrm>
            <a:off x="838200" y="634482"/>
            <a:ext cx="10515600" cy="1056206"/>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9" name="Google Shape;229;p3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0" name="Google Shape;230;p3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1" name="Google Shape;23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2" name="Google Shape;232;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233"/>
        <p:cNvGrpSpPr/>
        <p:nvPr/>
      </p:nvGrpSpPr>
      <p:grpSpPr>
        <a:xfrm>
          <a:off x="0" y="0"/>
          <a:ext cx="0" cy="0"/>
          <a:chOff x="0" y="0"/>
          <a:chExt cx="0" cy="0"/>
        </a:xfrm>
      </p:grpSpPr>
      <p:sp>
        <p:nvSpPr>
          <p:cNvPr id="234" name="Google Shape;234;p3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5" name="Google Shape;235;p3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36" name="Google Shape;236;p3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7" name="Google Shape;237;p3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38" name="Google Shape;238;p3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9" name="Google Shape;239;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241"/>
        <p:cNvGrpSpPr/>
        <p:nvPr/>
      </p:nvGrpSpPr>
      <p:grpSpPr>
        <a:xfrm>
          <a:off x="0" y="0"/>
          <a:ext cx="0" cy="0"/>
          <a:chOff x="0" y="0"/>
          <a:chExt cx="0" cy="0"/>
        </a:xfrm>
      </p:grpSpPr>
      <p:sp>
        <p:nvSpPr>
          <p:cNvPr id="242" name="Google Shape;242;p33"/>
          <p:cNvSpPr txBox="1">
            <a:spLocks noGrp="1"/>
          </p:cNvSpPr>
          <p:nvPr>
            <p:ph type="title"/>
          </p:nvPr>
        </p:nvSpPr>
        <p:spPr>
          <a:xfrm>
            <a:off x="838200" y="634482"/>
            <a:ext cx="10515600" cy="1056206"/>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3" name="Google Shape;243;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245"/>
        <p:cNvGrpSpPr/>
        <p:nvPr/>
      </p:nvGrpSpPr>
      <p:grpSpPr>
        <a:xfrm>
          <a:off x="0" y="0"/>
          <a:ext cx="0" cy="0"/>
          <a:chOff x="0" y="0"/>
          <a:chExt cx="0" cy="0"/>
        </a:xfrm>
      </p:grpSpPr>
      <p:sp>
        <p:nvSpPr>
          <p:cNvPr id="246" name="Google Shape;246;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7" name="Google Shape;247;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120"/>
        <p:cNvGrpSpPr/>
        <p:nvPr/>
      </p:nvGrpSpPr>
      <p:grpSpPr>
        <a:xfrm>
          <a:off x="0" y="0"/>
          <a:ext cx="0" cy="0"/>
          <a:chOff x="0" y="0"/>
          <a:chExt cx="0" cy="0"/>
        </a:xfrm>
      </p:grpSpPr>
      <p:sp>
        <p:nvSpPr>
          <p:cNvPr id="121" name="Google Shape;121;p16"/>
          <p:cNvSpPr txBox="1">
            <a:spLocks noGrp="1"/>
          </p:cNvSpPr>
          <p:nvPr>
            <p:ph type="title"/>
          </p:nvPr>
        </p:nvSpPr>
        <p:spPr>
          <a:xfrm>
            <a:off x="838200" y="791737"/>
            <a:ext cx="10515600" cy="898951"/>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200"/>
              <a:buFont typeface="Arial"/>
              <a:buNone/>
              <a:defRPr sz="32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3" name="Google Shape;123;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Arial"/>
                <a:ea typeface="Arial"/>
                <a:cs typeface="Arial"/>
                <a:sym typeface="Arial"/>
              </a:defRPr>
            </a:lvl1pPr>
            <a:lvl2pPr marL="0" lvl="1" indent="0" algn="r">
              <a:spcBef>
                <a:spcPts val="0"/>
              </a:spcBef>
              <a:buNone/>
              <a:defRPr sz="1200">
                <a:solidFill>
                  <a:srgbClr val="888888"/>
                </a:solidFill>
                <a:latin typeface="Arial"/>
                <a:ea typeface="Arial"/>
                <a:cs typeface="Arial"/>
                <a:sym typeface="Arial"/>
              </a:defRPr>
            </a:lvl2pPr>
            <a:lvl3pPr marL="0" lvl="2" indent="0" algn="r">
              <a:spcBef>
                <a:spcPts val="0"/>
              </a:spcBef>
              <a:buNone/>
              <a:defRPr sz="1200">
                <a:solidFill>
                  <a:srgbClr val="888888"/>
                </a:solidFill>
                <a:latin typeface="Arial"/>
                <a:ea typeface="Arial"/>
                <a:cs typeface="Arial"/>
                <a:sym typeface="Arial"/>
              </a:defRPr>
            </a:lvl3pPr>
            <a:lvl4pPr marL="0" lvl="3" indent="0" algn="r">
              <a:spcBef>
                <a:spcPts val="0"/>
              </a:spcBef>
              <a:buNone/>
              <a:defRPr sz="1200">
                <a:solidFill>
                  <a:srgbClr val="888888"/>
                </a:solidFill>
                <a:latin typeface="Arial"/>
                <a:ea typeface="Arial"/>
                <a:cs typeface="Arial"/>
                <a:sym typeface="Arial"/>
              </a:defRPr>
            </a:lvl4pPr>
            <a:lvl5pPr marL="0" lvl="4" indent="0" algn="r">
              <a:spcBef>
                <a:spcPts val="0"/>
              </a:spcBef>
              <a:buNone/>
              <a:defRPr sz="1200">
                <a:solidFill>
                  <a:srgbClr val="888888"/>
                </a:solidFill>
                <a:latin typeface="Arial"/>
                <a:ea typeface="Arial"/>
                <a:cs typeface="Arial"/>
                <a:sym typeface="Arial"/>
              </a:defRPr>
            </a:lvl5pPr>
            <a:lvl6pPr marL="0" lvl="5" indent="0" algn="r">
              <a:spcBef>
                <a:spcPts val="0"/>
              </a:spcBef>
              <a:buNone/>
              <a:defRPr sz="1200">
                <a:solidFill>
                  <a:srgbClr val="888888"/>
                </a:solidFill>
                <a:latin typeface="Arial"/>
                <a:ea typeface="Arial"/>
                <a:cs typeface="Arial"/>
                <a:sym typeface="Arial"/>
              </a:defRPr>
            </a:lvl6pPr>
            <a:lvl7pPr marL="0" lvl="6" indent="0" algn="r">
              <a:spcBef>
                <a:spcPts val="0"/>
              </a:spcBef>
              <a:buNone/>
              <a:defRPr sz="1200">
                <a:solidFill>
                  <a:srgbClr val="888888"/>
                </a:solidFill>
                <a:latin typeface="Arial"/>
                <a:ea typeface="Arial"/>
                <a:cs typeface="Arial"/>
                <a:sym typeface="Arial"/>
              </a:defRPr>
            </a:lvl7pPr>
            <a:lvl8pPr marL="0" lvl="7" indent="0" algn="r">
              <a:spcBef>
                <a:spcPts val="0"/>
              </a:spcBef>
              <a:buNone/>
              <a:defRPr sz="1200">
                <a:solidFill>
                  <a:srgbClr val="888888"/>
                </a:solidFill>
                <a:latin typeface="Arial"/>
                <a:ea typeface="Arial"/>
                <a:cs typeface="Arial"/>
                <a:sym typeface="Arial"/>
              </a:defRPr>
            </a:lvl8pPr>
            <a:lvl9pPr marL="0" lvl="8" indent="0" algn="r">
              <a:spcBef>
                <a:spcPts val="0"/>
              </a:spcBef>
              <a:buNone/>
              <a:defRPr sz="12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
        <p:nvSpPr>
          <p:cNvPr id="126" name="Google Shape;126;p16"/>
          <p:cNvSpPr>
            <a:spLocks noGrp="1"/>
          </p:cNvSpPr>
          <p:nvPr>
            <p:ph type="pic" idx="2"/>
          </p:nvPr>
        </p:nvSpPr>
        <p:spPr>
          <a:xfrm>
            <a:off x="10733881" y="0"/>
            <a:ext cx="1239838" cy="612775"/>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248"/>
        <p:cNvGrpSpPr/>
        <p:nvPr/>
      </p:nvGrpSpPr>
      <p:grpSpPr>
        <a:xfrm>
          <a:off x="0" y="0"/>
          <a:ext cx="0" cy="0"/>
          <a:chOff x="0" y="0"/>
          <a:chExt cx="0" cy="0"/>
        </a:xfrm>
      </p:grpSpPr>
      <p:sp>
        <p:nvSpPr>
          <p:cNvPr id="249" name="Google Shape;249;p3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0" name="Google Shape;250;p3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51" name="Google Shape;251;p3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52" name="Google Shape;252;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3" name="Google Shape;253;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254"/>
        <p:cNvGrpSpPr/>
        <p:nvPr/>
      </p:nvGrpSpPr>
      <p:grpSpPr>
        <a:xfrm>
          <a:off x="0" y="0"/>
          <a:ext cx="0" cy="0"/>
          <a:chOff x="0" y="0"/>
          <a:chExt cx="0" cy="0"/>
        </a:xfrm>
      </p:grpSpPr>
      <p:sp>
        <p:nvSpPr>
          <p:cNvPr id="255" name="Google Shape;255;p3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6"/>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257" name="Google Shape;257;p3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58" name="Google Shape;258;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260"/>
        <p:cNvGrpSpPr/>
        <p:nvPr/>
      </p:nvGrpSpPr>
      <p:grpSpPr>
        <a:xfrm>
          <a:off x="0" y="0"/>
          <a:ext cx="0" cy="0"/>
          <a:chOff x="0" y="0"/>
          <a:chExt cx="0" cy="0"/>
        </a:xfrm>
      </p:grpSpPr>
      <p:sp>
        <p:nvSpPr>
          <p:cNvPr id="261" name="Google Shape;261;p37"/>
          <p:cNvSpPr txBox="1">
            <a:spLocks noGrp="1"/>
          </p:cNvSpPr>
          <p:nvPr>
            <p:ph type="title"/>
          </p:nvPr>
        </p:nvSpPr>
        <p:spPr>
          <a:xfrm>
            <a:off x="838200" y="634482"/>
            <a:ext cx="10515600" cy="1056206"/>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2" name="Google Shape;262;p3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3" name="Google Shape;263;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265"/>
        <p:cNvGrpSpPr/>
        <p:nvPr/>
      </p:nvGrpSpPr>
      <p:grpSpPr>
        <a:xfrm>
          <a:off x="0" y="0"/>
          <a:ext cx="0" cy="0"/>
          <a:chOff x="0" y="0"/>
          <a:chExt cx="0" cy="0"/>
        </a:xfrm>
      </p:grpSpPr>
      <p:sp>
        <p:nvSpPr>
          <p:cNvPr id="266" name="Google Shape;266;p3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7" name="Google Shape;267;p3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8" name="Google Shape;268;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9" name="Google Shape;269;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En blanco">
  <p:cSld name="En blanco">
    <p:spTree>
      <p:nvGrpSpPr>
        <p:cNvPr id="1" name="Shape 33"/>
        <p:cNvGrpSpPr/>
        <p:nvPr/>
      </p:nvGrpSpPr>
      <p:grpSpPr>
        <a:xfrm>
          <a:off x="0" y="0"/>
          <a:ext cx="0" cy="0"/>
          <a:chOff x="0" y="0"/>
          <a:chExt cx="0" cy="0"/>
        </a:xfrm>
      </p:grpSpPr>
      <p:sp>
        <p:nvSpPr>
          <p:cNvPr id="34" name="Google Shape;3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Arial"/>
              <a:cs typeface="Arial"/>
              <a:sym typeface="Arial"/>
            </a:endParaRPr>
          </a:p>
        </p:txBody>
      </p:sp>
      <p:sp>
        <p:nvSpPr>
          <p:cNvPr id="35" name="Google Shape;3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Arial"/>
              <a:cs typeface="Arial"/>
              <a:sym typeface="Arial"/>
            </a:endParaRPr>
          </a:p>
        </p:txBody>
      </p:sp>
      <p:sp>
        <p:nvSpPr>
          <p:cNvPr id="36" name="Google Shape;3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MX" sz="1200" b="0" i="0" u="none" strike="noStrike" kern="0" cap="none" spc="0" normalizeH="0" baseline="0" noProof="0">
                <a:ln>
                  <a:noFill/>
                </a:ln>
                <a:solidFill>
                  <a:srgbClr val="888888"/>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‹Nº›</a:t>
            </a:fld>
            <a:endParaRPr kumimoji="0" sz="1200" b="0" i="0" u="none" strike="noStrike" kern="0" cap="none" spc="0" normalizeH="0" baseline="0" noProof="0">
              <a:ln>
                <a:noFill/>
              </a:ln>
              <a:solidFill>
                <a:srgbClr val="888888"/>
              </a:solidFill>
              <a:effectLst/>
              <a:uLnTx/>
              <a:uFillTx/>
              <a:latin typeface="Arial"/>
              <a:cs typeface="Arial"/>
              <a:sym typeface="Arial"/>
            </a:endParaRPr>
          </a:p>
        </p:txBody>
      </p:sp>
      <p:sp>
        <p:nvSpPr>
          <p:cNvPr id="37" name="Google Shape;37;p4"/>
          <p:cNvSpPr>
            <a:spLocks noGrp="1"/>
          </p:cNvSpPr>
          <p:nvPr>
            <p:ph type="pic" idx="2"/>
          </p:nvPr>
        </p:nvSpPr>
        <p:spPr>
          <a:xfrm>
            <a:off x="10733881" y="0"/>
            <a:ext cx="1239838" cy="612775"/>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lt1"/>
              </a:buClr>
              <a:buSzPts val="800"/>
              <a:buFont typeface="Arial"/>
              <a:buNone/>
              <a:defRPr sz="800" b="0" i="0" u="none" strike="noStrike" cap="none">
                <a:solidFill>
                  <a:schemeClr val="lt1"/>
                </a:solidFill>
                <a:latin typeface="Arial"/>
                <a:ea typeface="Arial"/>
                <a:cs typeface="Arial"/>
                <a:sym typeface="Arial"/>
              </a:defRPr>
            </a:lvl1pPr>
            <a:lvl2pPr marR="0" lvl="1"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2pPr>
            <a:lvl3pPr marR="0" lvl="2"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3pPr>
            <a:lvl4pPr marR="0" lvl="3"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4pPr>
            <a:lvl5pPr marR="0" lvl="4"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8552619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Diapositiva de título">
  <p:cSld name="Diapositiva de título">
    <p:spTree>
      <p:nvGrpSpPr>
        <p:cNvPr id="1" name="Shape 38"/>
        <p:cNvGrpSpPr/>
        <p:nvPr/>
      </p:nvGrpSpPr>
      <p:grpSpPr>
        <a:xfrm>
          <a:off x="0" y="0"/>
          <a:ext cx="0" cy="0"/>
          <a:chOff x="0" y="0"/>
          <a:chExt cx="0" cy="0"/>
        </a:xfrm>
      </p:grpSpPr>
      <p:sp>
        <p:nvSpPr>
          <p:cNvPr id="39" name="Google Shape;39;p5"/>
          <p:cNvSpPr txBox="1">
            <a:spLocks noGrp="1"/>
          </p:cNvSpPr>
          <p:nvPr>
            <p:ph type="ctrTitle"/>
          </p:nvPr>
        </p:nvSpPr>
        <p:spPr>
          <a:xfrm>
            <a:off x="1524000" y="3191475"/>
            <a:ext cx="9144000" cy="1306297"/>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5000"/>
              <a:buFont typeface="Arial"/>
              <a:buNone/>
              <a:defRPr sz="50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5"/>
          <p:cNvSpPr txBox="1">
            <a:spLocks noGrp="1"/>
          </p:cNvSpPr>
          <p:nvPr>
            <p:ph type="subTitle" idx="1"/>
          </p:nvPr>
        </p:nvSpPr>
        <p:spPr>
          <a:xfrm>
            <a:off x="1524000" y="4726667"/>
            <a:ext cx="9144000" cy="1188941"/>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cxnSp>
        <p:nvCxnSpPr>
          <p:cNvPr id="41" name="Google Shape;41;p5"/>
          <p:cNvCxnSpPr/>
          <p:nvPr/>
        </p:nvCxnSpPr>
        <p:spPr>
          <a:xfrm>
            <a:off x="1524000" y="4567893"/>
            <a:ext cx="9144000" cy="0"/>
          </a:xfrm>
          <a:prstGeom prst="straightConnector1">
            <a:avLst/>
          </a:prstGeom>
          <a:noFill/>
          <a:ln w="28575" cap="flat" cmpd="sng">
            <a:solidFill>
              <a:schemeClr val="lt1"/>
            </a:solidFill>
            <a:prstDash val="solid"/>
            <a:miter lim="800000"/>
            <a:headEnd type="none" w="sm" len="sm"/>
            <a:tailEnd type="none" w="sm" len="sm"/>
          </a:ln>
        </p:spPr>
      </p:cxnSp>
      <p:sp>
        <p:nvSpPr>
          <p:cNvPr id="42" name="Google Shape;42;p5"/>
          <p:cNvSpPr>
            <a:spLocks noGrp="1"/>
          </p:cNvSpPr>
          <p:nvPr>
            <p:ph type="pic" idx="2"/>
          </p:nvPr>
        </p:nvSpPr>
        <p:spPr>
          <a:xfrm>
            <a:off x="1523999" y="6074381"/>
            <a:ext cx="1572633" cy="645928"/>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43" name="Google Shape;43;p5"/>
          <p:cNvSpPr>
            <a:spLocks noGrp="1"/>
          </p:cNvSpPr>
          <p:nvPr>
            <p:ph type="pic" idx="3"/>
          </p:nvPr>
        </p:nvSpPr>
        <p:spPr>
          <a:xfrm>
            <a:off x="5309683" y="6074382"/>
            <a:ext cx="1572633" cy="645928"/>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44" name="Google Shape;44;p5"/>
          <p:cNvSpPr>
            <a:spLocks noGrp="1"/>
          </p:cNvSpPr>
          <p:nvPr>
            <p:ph type="pic" idx="4"/>
          </p:nvPr>
        </p:nvSpPr>
        <p:spPr>
          <a:xfrm>
            <a:off x="9095367" y="6074381"/>
            <a:ext cx="1572633" cy="645928"/>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pic>
        <p:nvPicPr>
          <p:cNvPr id="45" name="Google Shape;45;p5"/>
          <p:cNvPicPr preferRelativeResize="0"/>
          <p:nvPr/>
        </p:nvPicPr>
        <p:blipFill rotWithShape="1">
          <a:blip r:embed="rId2">
            <a:alphaModFix/>
          </a:blip>
          <a:srcRect/>
          <a:stretch/>
        </p:blipFill>
        <p:spPr>
          <a:xfrm>
            <a:off x="4876798" y="796544"/>
            <a:ext cx="2438402" cy="2104574"/>
          </a:xfrm>
          <a:prstGeom prst="rect">
            <a:avLst/>
          </a:prstGeom>
          <a:noFill/>
          <a:ln>
            <a:noFill/>
          </a:ln>
        </p:spPr>
      </p:pic>
    </p:spTree>
    <p:extLst>
      <p:ext uri="{BB962C8B-B14F-4D97-AF65-F5344CB8AC3E}">
        <p14:creationId xmlns:p14="http://schemas.microsoft.com/office/powerpoint/2010/main" val="30194072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46"/>
        <p:cNvGrpSpPr/>
        <p:nvPr/>
      </p:nvGrpSpPr>
      <p:grpSpPr>
        <a:xfrm>
          <a:off x="0" y="0"/>
          <a:ext cx="0" cy="0"/>
          <a:chOff x="0" y="0"/>
          <a:chExt cx="0" cy="0"/>
        </a:xfrm>
      </p:grpSpPr>
      <p:sp>
        <p:nvSpPr>
          <p:cNvPr id="47" name="Google Shape;47;p6"/>
          <p:cNvSpPr txBox="1">
            <a:spLocks noGrp="1"/>
          </p:cNvSpPr>
          <p:nvPr>
            <p:ph type="title"/>
          </p:nvPr>
        </p:nvSpPr>
        <p:spPr>
          <a:xfrm>
            <a:off x="838200" y="612774"/>
            <a:ext cx="10515600" cy="107791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Arial"/>
              <a:cs typeface="Arial"/>
              <a:sym typeface="Arial"/>
            </a:endParaRPr>
          </a:p>
        </p:txBody>
      </p:sp>
      <p:sp>
        <p:nvSpPr>
          <p:cNvPr id="50" name="Google Shape;50;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Arial"/>
              <a:cs typeface="Arial"/>
              <a:sym typeface="Arial"/>
            </a:endParaRPr>
          </a:p>
        </p:txBody>
      </p:sp>
      <p:sp>
        <p:nvSpPr>
          <p:cNvPr id="51" name="Google Shape;51;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MX" sz="1200" b="0" i="0" u="none" strike="noStrike" kern="0" cap="none" spc="0" normalizeH="0" baseline="0" noProof="0">
                <a:ln>
                  <a:noFill/>
                </a:ln>
                <a:solidFill>
                  <a:srgbClr val="888888"/>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‹Nº›</a:t>
            </a:fld>
            <a:endParaRPr kumimoji="0" sz="1200" b="0" i="0" u="none" strike="noStrike" kern="0" cap="none" spc="0" normalizeH="0" baseline="0" noProof="0">
              <a:ln>
                <a:noFill/>
              </a:ln>
              <a:solidFill>
                <a:srgbClr val="888888"/>
              </a:solidFill>
              <a:effectLst/>
              <a:uLnTx/>
              <a:uFillTx/>
              <a:latin typeface="Arial"/>
              <a:cs typeface="Arial"/>
              <a:sym typeface="Arial"/>
            </a:endParaRPr>
          </a:p>
        </p:txBody>
      </p:sp>
      <p:sp>
        <p:nvSpPr>
          <p:cNvPr id="52" name="Google Shape;52;p6"/>
          <p:cNvSpPr>
            <a:spLocks noGrp="1"/>
          </p:cNvSpPr>
          <p:nvPr>
            <p:ph type="pic" idx="2"/>
          </p:nvPr>
        </p:nvSpPr>
        <p:spPr>
          <a:xfrm>
            <a:off x="10733881" y="0"/>
            <a:ext cx="1239838" cy="612775"/>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lt1"/>
              </a:buClr>
              <a:buSzPts val="800"/>
              <a:buFont typeface="Arial"/>
              <a:buNone/>
              <a:defRPr sz="800" b="0" i="0" u="none" strike="noStrike" cap="none">
                <a:solidFill>
                  <a:schemeClr val="lt1"/>
                </a:solidFill>
                <a:latin typeface="Arial"/>
                <a:ea typeface="Arial"/>
                <a:cs typeface="Arial"/>
                <a:sym typeface="Arial"/>
              </a:defRPr>
            </a:lvl1pPr>
            <a:lvl2pPr marR="0" lvl="1"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2pPr>
            <a:lvl3pPr marR="0" lvl="2"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3pPr>
            <a:lvl4pPr marR="0" lvl="3"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4pPr>
            <a:lvl5pPr marR="0" lvl="4"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345024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Encabezado de sección">
  <p:cSld name="Encabezado de sección">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lt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6" name="Google Shape;5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Arial"/>
              <a:cs typeface="Arial"/>
              <a:sym typeface="Arial"/>
            </a:endParaRPr>
          </a:p>
        </p:txBody>
      </p:sp>
      <p:sp>
        <p:nvSpPr>
          <p:cNvPr id="57" name="Google Shape;5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Arial"/>
              <a:cs typeface="Arial"/>
              <a:sym typeface="Arial"/>
            </a:endParaRPr>
          </a:p>
        </p:txBody>
      </p:sp>
      <p:sp>
        <p:nvSpPr>
          <p:cNvPr id="58" name="Google Shape;5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MX" sz="1200" b="0" i="0" u="none" strike="noStrike" kern="0" cap="none" spc="0" normalizeH="0" baseline="0" noProof="0">
                <a:ln>
                  <a:noFill/>
                </a:ln>
                <a:solidFill>
                  <a:srgbClr val="888888"/>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‹Nº›</a:t>
            </a:fld>
            <a:endParaRPr kumimoji="0" sz="1200" b="0" i="0" u="none" strike="noStrike" kern="0" cap="none" spc="0" normalizeH="0" baseline="0" noProof="0">
              <a:ln>
                <a:noFill/>
              </a:ln>
              <a:solidFill>
                <a:srgbClr val="888888"/>
              </a:solidFill>
              <a:effectLst/>
              <a:uLnTx/>
              <a:uFillTx/>
              <a:latin typeface="Arial"/>
              <a:cs typeface="Arial"/>
              <a:sym typeface="Arial"/>
            </a:endParaRPr>
          </a:p>
        </p:txBody>
      </p:sp>
      <p:sp>
        <p:nvSpPr>
          <p:cNvPr id="59" name="Google Shape;59;p7"/>
          <p:cNvSpPr>
            <a:spLocks noGrp="1"/>
          </p:cNvSpPr>
          <p:nvPr>
            <p:ph type="pic" idx="2"/>
          </p:nvPr>
        </p:nvSpPr>
        <p:spPr>
          <a:xfrm>
            <a:off x="10733881" y="0"/>
            <a:ext cx="1239838" cy="612775"/>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lt1"/>
              </a:buClr>
              <a:buSzPts val="800"/>
              <a:buFont typeface="Arial"/>
              <a:buNone/>
              <a:defRPr sz="800" b="0" i="0" u="none" strike="noStrike" cap="none">
                <a:solidFill>
                  <a:schemeClr val="lt1"/>
                </a:solidFill>
                <a:latin typeface="Arial"/>
                <a:ea typeface="Arial"/>
                <a:cs typeface="Arial"/>
                <a:sym typeface="Arial"/>
              </a:defRPr>
            </a:lvl1pPr>
            <a:lvl2pPr marR="0" lvl="1"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2pPr>
            <a:lvl3pPr marR="0" lvl="2"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3pPr>
            <a:lvl4pPr marR="0" lvl="3"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4pPr>
            <a:lvl5pPr marR="0" lvl="4"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5695142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Dos objetos">
  <p:cSld name="Dos objetos">
    <p:spTree>
      <p:nvGrpSpPr>
        <p:cNvPr id="1" name="Shape 60"/>
        <p:cNvGrpSpPr/>
        <p:nvPr/>
      </p:nvGrpSpPr>
      <p:grpSpPr>
        <a:xfrm>
          <a:off x="0" y="0"/>
          <a:ext cx="0" cy="0"/>
          <a:chOff x="0" y="0"/>
          <a:chExt cx="0" cy="0"/>
        </a:xfrm>
      </p:grpSpPr>
      <p:sp>
        <p:nvSpPr>
          <p:cNvPr id="61" name="Google Shape;61;p8"/>
          <p:cNvSpPr txBox="1">
            <a:spLocks noGrp="1"/>
          </p:cNvSpPr>
          <p:nvPr>
            <p:ph type="title"/>
          </p:nvPr>
        </p:nvSpPr>
        <p:spPr>
          <a:xfrm>
            <a:off x="838200" y="718456"/>
            <a:ext cx="10515600" cy="972231"/>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Arial"/>
              <a:cs typeface="Arial"/>
              <a:sym typeface="Arial"/>
            </a:endParaRPr>
          </a:p>
        </p:txBody>
      </p:sp>
      <p:sp>
        <p:nvSpPr>
          <p:cNvPr id="65" name="Google Shape;6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Arial"/>
              <a:cs typeface="Arial"/>
              <a:sym typeface="Arial"/>
            </a:endParaRPr>
          </a:p>
        </p:txBody>
      </p:sp>
      <p:sp>
        <p:nvSpPr>
          <p:cNvPr id="66" name="Google Shape;6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MX" sz="1200" b="0" i="0" u="none" strike="noStrike" kern="0" cap="none" spc="0" normalizeH="0" baseline="0" noProof="0">
                <a:ln>
                  <a:noFill/>
                </a:ln>
                <a:solidFill>
                  <a:srgbClr val="888888"/>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‹Nº›</a:t>
            </a:fld>
            <a:endParaRPr kumimoji="0" sz="1200" b="0" i="0" u="none" strike="noStrike" kern="0" cap="none" spc="0" normalizeH="0" baseline="0" noProof="0">
              <a:ln>
                <a:noFill/>
              </a:ln>
              <a:solidFill>
                <a:srgbClr val="888888"/>
              </a:solidFill>
              <a:effectLst/>
              <a:uLnTx/>
              <a:uFillTx/>
              <a:latin typeface="Arial"/>
              <a:cs typeface="Arial"/>
              <a:sym typeface="Arial"/>
            </a:endParaRPr>
          </a:p>
        </p:txBody>
      </p:sp>
      <p:sp>
        <p:nvSpPr>
          <p:cNvPr id="67" name="Google Shape;67;p8"/>
          <p:cNvSpPr>
            <a:spLocks noGrp="1"/>
          </p:cNvSpPr>
          <p:nvPr>
            <p:ph type="pic" idx="3"/>
          </p:nvPr>
        </p:nvSpPr>
        <p:spPr>
          <a:xfrm>
            <a:off x="10733881" y="0"/>
            <a:ext cx="1239838" cy="612775"/>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lt1"/>
              </a:buClr>
              <a:buSzPts val="800"/>
              <a:buFont typeface="Arial"/>
              <a:buNone/>
              <a:defRPr sz="800" b="0" i="0" u="none" strike="noStrike" cap="none">
                <a:solidFill>
                  <a:schemeClr val="lt1"/>
                </a:solidFill>
                <a:latin typeface="Arial"/>
                <a:ea typeface="Arial"/>
                <a:cs typeface="Arial"/>
                <a:sym typeface="Arial"/>
              </a:defRPr>
            </a:lvl1pPr>
            <a:lvl2pPr marR="0" lvl="1"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2pPr>
            <a:lvl3pPr marR="0" lvl="2"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3pPr>
            <a:lvl4pPr marR="0" lvl="3"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4pPr>
            <a:lvl5pPr marR="0" lvl="4"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3572767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mparación">
  <p:cSld name="Comparación">
    <p:spTree>
      <p:nvGrpSpPr>
        <p:cNvPr id="1" name="Shape 68"/>
        <p:cNvGrpSpPr/>
        <p:nvPr/>
      </p:nvGrpSpPr>
      <p:grpSpPr>
        <a:xfrm>
          <a:off x="0" y="0"/>
          <a:ext cx="0" cy="0"/>
          <a:chOff x="0" y="0"/>
          <a:chExt cx="0" cy="0"/>
        </a:xfrm>
      </p:grpSpPr>
      <p:sp>
        <p:nvSpPr>
          <p:cNvPr id="69" name="Google Shape;69;p9"/>
          <p:cNvSpPr txBox="1">
            <a:spLocks noGrp="1"/>
          </p:cNvSpPr>
          <p:nvPr>
            <p:ph type="title"/>
          </p:nvPr>
        </p:nvSpPr>
        <p:spPr>
          <a:xfrm>
            <a:off x="839788" y="615820"/>
            <a:ext cx="10515600" cy="107486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1" name="Google Shape;71;p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3" name="Google Shape;73;p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Arial"/>
              <a:cs typeface="Arial"/>
              <a:sym typeface="Arial"/>
            </a:endParaRPr>
          </a:p>
        </p:txBody>
      </p:sp>
      <p:sp>
        <p:nvSpPr>
          <p:cNvPr id="75" name="Google Shape;7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Arial"/>
              <a:cs typeface="Arial"/>
              <a:sym typeface="Arial"/>
            </a:endParaRPr>
          </a:p>
        </p:txBody>
      </p:sp>
      <p:sp>
        <p:nvSpPr>
          <p:cNvPr id="76" name="Google Shape;7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MX" sz="1200" b="0" i="0" u="none" strike="noStrike" kern="0" cap="none" spc="0" normalizeH="0" baseline="0" noProof="0">
                <a:ln>
                  <a:noFill/>
                </a:ln>
                <a:solidFill>
                  <a:srgbClr val="888888"/>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‹Nº›</a:t>
            </a:fld>
            <a:endParaRPr kumimoji="0" sz="1200" b="0" i="0" u="none" strike="noStrike" kern="0" cap="none" spc="0" normalizeH="0" baseline="0" noProof="0">
              <a:ln>
                <a:noFill/>
              </a:ln>
              <a:solidFill>
                <a:srgbClr val="888888"/>
              </a:solidFill>
              <a:effectLst/>
              <a:uLnTx/>
              <a:uFillTx/>
              <a:latin typeface="Arial"/>
              <a:cs typeface="Arial"/>
              <a:sym typeface="Arial"/>
            </a:endParaRPr>
          </a:p>
        </p:txBody>
      </p:sp>
      <p:sp>
        <p:nvSpPr>
          <p:cNvPr id="77" name="Google Shape;77;p9"/>
          <p:cNvSpPr>
            <a:spLocks noGrp="1"/>
          </p:cNvSpPr>
          <p:nvPr>
            <p:ph type="pic" idx="5"/>
          </p:nvPr>
        </p:nvSpPr>
        <p:spPr>
          <a:xfrm>
            <a:off x="10733881" y="0"/>
            <a:ext cx="1239838" cy="612775"/>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lt1"/>
              </a:buClr>
              <a:buSzPts val="800"/>
              <a:buFont typeface="Arial"/>
              <a:buNone/>
              <a:defRPr sz="800" b="0" i="0" u="none" strike="noStrike" cap="none">
                <a:solidFill>
                  <a:schemeClr val="lt1"/>
                </a:solidFill>
                <a:latin typeface="Arial"/>
                <a:ea typeface="Arial"/>
                <a:cs typeface="Arial"/>
                <a:sym typeface="Arial"/>
              </a:defRPr>
            </a:lvl1pPr>
            <a:lvl2pPr marR="0" lvl="1"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2pPr>
            <a:lvl3pPr marR="0" lvl="2"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3pPr>
            <a:lvl4pPr marR="0" lvl="3"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4pPr>
            <a:lvl5pPr marR="0" lvl="4"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4056153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 blanco">
  <p:cSld name="En blanco">
    <p:spTree>
      <p:nvGrpSpPr>
        <p:cNvPr id="1" name="Shape 127"/>
        <p:cNvGrpSpPr/>
        <p:nvPr/>
      </p:nvGrpSpPr>
      <p:grpSpPr>
        <a:xfrm>
          <a:off x="0" y="0"/>
          <a:ext cx="0" cy="0"/>
          <a:chOff x="0" y="0"/>
          <a:chExt cx="0" cy="0"/>
        </a:xfrm>
      </p:grpSpPr>
      <p:sp>
        <p:nvSpPr>
          <p:cNvPr id="128" name="Google Shape;12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
        <p:nvSpPr>
          <p:cNvPr id="131" name="Google Shape;131;p17"/>
          <p:cNvSpPr>
            <a:spLocks noGrp="1"/>
          </p:cNvSpPr>
          <p:nvPr>
            <p:ph type="pic" idx="2"/>
          </p:nvPr>
        </p:nvSpPr>
        <p:spPr>
          <a:xfrm>
            <a:off x="10733881" y="0"/>
            <a:ext cx="1239838" cy="612775"/>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olo el título" type="titleOnly">
  <p:cSld name="Solo el título">
    <p:spTree>
      <p:nvGrpSpPr>
        <p:cNvPr id="1" name="Shape 78"/>
        <p:cNvGrpSpPr/>
        <p:nvPr/>
      </p:nvGrpSpPr>
      <p:grpSpPr>
        <a:xfrm>
          <a:off x="0" y="0"/>
          <a:ext cx="0" cy="0"/>
          <a:chOff x="0" y="0"/>
          <a:chExt cx="0" cy="0"/>
        </a:xfrm>
      </p:grpSpPr>
      <p:sp>
        <p:nvSpPr>
          <p:cNvPr id="79" name="Google Shape;79;p10"/>
          <p:cNvSpPr txBox="1">
            <a:spLocks noGrp="1"/>
          </p:cNvSpPr>
          <p:nvPr>
            <p:ph type="title"/>
          </p:nvPr>
        </p:nvSpPr>
        <p:spPr>
          <a:xfrm>
            <a:off x="838200" y="802432"/>
            <a:ext cx="10515600" cy="88825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Arial"/>
              <a:cs typeface="Arial"/>
              <a:sym typeface="Arial"/>
            </a:endParaRPr>
          </a:p>
        </p:txBody>
      </p:sp>
      <p:sp>
        <p:nvSpPr>
          <p:cNvPr id="81" name="Google Shape;8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Arial"/>
              <a:cs typeface="Arial"/>
              <a:sym typeface="Arial"/>
            </a:endParaRPr>
          </a:p>
        </p:txBody>
      </p:sp>
      <p:sp>
        <p:nvSpPr>
          <p:cNvPr id="82" name="Google Shape;8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MX" sz="1200" b="0" i="0" u="none" strike="noStrike" kern="0" cap="none" spc="0" normalizeH="0" baseline="0" noProof="0">
                <a:ln>
                  <a:noFill/>
                </a:ln>
                <a:solidFill>
                  <a:srgbClr val="888888"/>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‹Nº›</a:t>
            </a:fld>
            <a:endParaRPr kumimoji="0" sz="1200" b="0" i="0" u="none" strike="noStrike" kern="0" cap="none" spc="0" normalizeH="0" baseline="0" noProof="0">
              <a:ln>
                <a:noFill/>
              </a:ln>
              <a:solidFill>
                <a:srgbClr val="888888"/>
              </a:solidFill>
              <a:effectLst/>
              <a:uLnTx/>
              <a:uFillTx/>
              <a:latin typeface="Arial"/>
              <a:cs typeface="Arial"/>
              <a:sym typeface="Arial"/>
            </a:endParaRPr>
          </a:p>
        </p:txBody>
      </p:sp>
    </p:spTree>
    <p:extLst>
      <p:ext uri="{BB962C8B-B14F-4D97-AF65-F5344CB8AC3E}">
        <p14:creationId xmlns:p14="http://schemas.microsoft.com/office/powerpoint/2010/main" val="13314138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ontenido con título">
  <p:cSld name="Contenido con título">
    <p:spTree>
      <p:nvGrpSpPr>
        <p:cNvPr id="1" name="Shape 83"/>
        <p:cNvGrpSpPr/>
        <p:nvPr/>
      </p:nvGrpSpPr>
      <p:grpSpPr>
        <a:xfrm>
          <a:off x="0" y="0"/>
          <a:ext cx="0" cy="0"/>
          <a:chOff x="0" y="0"/>
          <a:chExt cx="0" cy="0"/>
        </a:xfrm>
      </p:grpSpPr>
      <p:sp>
        <p:nvSpPr>
          <p:cNvPr id="84" name="Google Shape;84;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lt1"/>
              </a:buClr>
              <a:buSzPts val="3200"/>
              <a:buChar char="•"/>
              <a:defRPr sz="3200"/>
            </a:lvl1pPr>
            <a:lvl2pPr marL="914400" lvl="1" indent="-406400" algn="l">
              <a:lnSpc>
                <a:spcPct val="90000"/>
              </a:lnSpc>
              <a:spcBef>
                <a:spcPts val="500"/>
              </a:spcBef>
              <a:spcAft>
                <a:spcPts val="0"/>
              </a:spcAft>
              <a:buClr>
                <a:schemeClr val="lt1"/>
              </a:buClr>
              <a:buSzPts val="2800"/>
              <a:buChar char="•"/>
              <a:defRPr sz="2800"/>
            </a:lvl2pPr>
            <a:lvl3pPr marL="1371600" lvl="2" indent="-381000" algn="l">
              <a:lnSpc>
                <a:spcPct val="90000"/>
              </a:lnSpc>
              <a:spcBef>
                <a:spcPts val="500"/>
              </a:spcBef>
              <a:spcAft>
                <a:spcPts val="0"/>
              </a:spcAft>
              <a:buClr>
                <a:schemeClr val="lt1"/>
              </a:buClr>
              <a:buSzPts val="2400"/>
              <a:buChar char="•"/>
              <a:defRPr sz="2400"/>
            </a:lvl3pPr>
            <a:lvl4pPr marL="1828800" lvl="3" indent="-355600" algn="l">
              <a:lnSpc>
                <a:spcPct val="90000"/>
              </a:lnSpc>
              <a:spcBef>
                <a:spcPts val="500"/>
              </a:spcBef>
              <a:spcAft>
                <a:spcPts val="0"/>
              </a:spcAft>
              <a:buClr>
                <a:schemeClr val="lt1"/>
              </a:buClr>
              <a:buSzPts val="2000"/>
              <a:buChar char="•"/>
              <a:defRPr sz="2000"/>
            </a:lvl4pPr>
            <a:lvl5pPr marL="2286000" lvl="4" indent="-355600" algn="l">
              <a:lnSpc>
                <a:spcPct val="90000"/>
              </a:lnSpc>
              <a:spcBef>
                <a:spcPts val="500"/>
              </a:spcBef>
              <a:spcAft>
                <a:spcPts val="0"/>
              </a:spcAft>
              <a:buClr>
                <a:schemeClr val="lt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86" name="Google Shape;86;p1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7" name="Google Shape;87;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Arial"/>
              <a:cs typeface="Arial"/>
              <a:sym typeface="Arial"/>
            </a:endParaRPr>
          </a:p>
        </p:txBody>
      </p:sp>
      <p:sp>
        <p:nvSpPr>
          <p:cNvPr id="88" name="Google Shape;88;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Arial"/>
              <a:cs typeface="Arial"/>
              <a:sym typeface="Arial"/>
            </a:endParaRPr>
          </a:p>
        </p:txBody>
      </p:sp>
      <p:sp>
        <p:nvSpPr>
          <p:cNvPr id="89" name="Google Shape;8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MX" sz="1200" b="0" i="0" u="none" strike="noStrike" kern="0" cap="none" spc="0" normalizeH="0" baseline="0" noProof="0">
                <a:ln>
                  <a:noFill/>
                </a:ln>
                <a:solidFill>
                  <a:srgbClr val="888888"/>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‹Nº›</a:t>
            </a:fld>
            <a:endParaRPr kumimoji="0" sz="1200" b="0" i="0" u="none" strike="noStrike" kern="0" cap="none" spc="0" normalizeH="0" baseline="0" noProof="0">
              <a:ln>
                <a:noFill/>
              </a:ln>
              <a:solidFill>
                <a:srgbClr val="888888"/>
              </a:solidFill>
              <a:effectLst/>
              <a:uLnTx/>
              <a:uFillTx/>
              <a:latin typeface="Arial"/>
              <a:cs typeface="Arial"/>
              <a:sym typeface="Arial"/>
            </a:endParaRPr>
          </a:p>
        </p:txBody>
      </p:sp>
      <p:sp>
        <p:nvSpPr>
          <p:cNvPr id="90" name="Google Shape;90;p11"/>
          <p:cNvSpPr>
            <a:spLocks noGrp="1"/>
          </p:cNvSpPr>
          <p:nvPr>
            <p:ph type="pic" idx="3"/>
          </p:nvPr>
        </p:nvSpPr>
        <p:spPr>
          <a:xfrm>
            <a:off x="10733881" y="0"/>
            <a:ext cx="1239838" cy="612775"/>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lt1"/>
              </a:buClr>
              <a:buSzPts val="800"/>
              <a:buFont typeface="Arial"/>
              <a:buNone/>
              <a:defRPr sz="800" b="0" i="0" u="none" strike="noStrike" cap="none">
                <a:solidFill>
                  <a:schemeClr val="lt1"/>
                </a:solidFill>
                <a:latin typeface="Arial"/>
                <a:ea typeface="Arial"/>
                <a:cs typeface="Arial"/>
                <a:sym typeface="Arial"/>
              </a:defRPr>
            </a:lvl1pPr>
            <a:lvl2pPr marR="0" lvl="1"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2pPr>
            <a:lvl3pPr marR="0" lvl="2"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3pPr>
            <a:lvl4pPr marR="0" lvl="3"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4pPr>
            <a:lvl5pPr marR="0" lvl="4"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41806752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n con título">
  <p:cSld name="Imagen con título">
    <p:spTree>
      <p:nvGrpSpPr>
        <p:cNvPr id="1" name="Shape 91"/>
        <p:cNvGrpSpPr/>
        <p:nvPr/>
      </p:nvGrpSpPr>
      <p:grpSpPr>
        <a:xfrm>
          <a:off x="0" y="0"/>
          <a:ext cx="0" cy="0"/>
          <a:chOff x="0" y="0"/>
          <a:chExt cx="0" cy="0"/>
        </a:xfrm>
      </p:grpSpPr>
      <p:sp>
        <p:nvSpPr>
          <p:cNvPr id="92" name="Google Shape;92;p12"/>
          <p:cNvSpPr txBox="1">
            <a:spLocks noGrp="1"/>
          </p:cNvSpPr>
          <p:nvPr>
            <p:ph type="title"/>
          </p:nvPr>
        </p:nvSpPr>
        <p:spPr>
          <a:xfrm>
            <a:off x="839788" y="612774"/>
            <a:ext cx="3932237" cy="1444625"/>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12"/>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94" name="Google Shape;94;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95" name="Google Shape;95;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Arial"/>
              <a:cs typeface="Arial"/>
              <a:sym typeface="Arial"/>
            </a:endParaRPr>
          </a:p>
        </p:txBody>
      </p:sp>
      <p:sp>
        <p:nvSpPr>
          <p:cNvPr id="96" name="Google Shape;96;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Arial"/>
              <a:cs typeface="Arial"/>
              <a:sym typeface="Arial"/>
            </a:endParaRPr>
          </a:p>
        </p:txBody>
      </p:sp>
      <p:sp>
        <p:nvSpPr>
          <p:cNvPr id="97" name="Google Shape;9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MX" sz="1200" b="0" i="0" u="none" strike="noStrike" kern="0" cap="none" spc="0" normalizeH="0" baseline="0" noProof="0">
                <a:ln>
                  <a:noFill/>
                </a:ln>
                <a:solidFill>
                  <a:srgbClr val="888888"/>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‹Nº›</a:t>
            </a:fld>
            <a:endParaRPr kumimoji="0" sz="1200" b="0" i="0" u="none" strike="noStrike" kern="0" cap="none" spc="0" normalizeH="0" baseline="0" noProof="0">
              <a:ln>
                <a:noFill/>
              </a:ln>
              <a:solidFill>
                <a:srgbClr val="888888"/>
              </a:solidFill>
              <a:effectLst/>
              <a:uLnTx/>
              <a:uFillTx/>
              <a:latin typeface="Arial"/>
              <a:cs typeface="Arial"/>
              <a:sym typeface="Arial"/>
            </a:endParaRPr>
          </a:p>
        </p:txBody>
      </p:sp>
      <p:sp>
        <p:nvSpPr>
          <p:cNvPr id="98" name="Google Shape;98;p12"/>
          <p:cNvSpPr>
            <a:spLocks noGrp="1"/>
          </p:cNvSpPr>
          <p:nvPr>
            <p:ph type="pic" idx="3"/>
          </p:nvPr>
        </p:nvSpPr>
        <p:spPr>
          <a:xfrm>
            <a:off x="10733881" y="0"/>
            <a:ext cx="1239838" cy="612775"/>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lt1"/>
              </a:buClr>
              <a:buSzPts val="800"/>
              <a:buFont typeface="Arial"/>
              <a:buNone/>
              <a:defRPr sz="800" b="0" i="0" u="none" strike="noStrike" cap="none">
                <a:solidFill>
                  <a:schemeClr val="lt1"/>
                </a:solidFill>
                <a:latin typeface="Arial"/>
                <a:ea typeface="Arial"/>
                <a:cs typeface="Arial"/>
                <a:sym typeface="Arial"/>
              </a:defRPr>
            </a:lvl1pPr>
            <a:lvl2pPr marR="0" lvl="1"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2pPr>
            <a:lvl3pPr marR="0" lvl="2"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3pPr>
            <a:lvl4pPr marR="0" lvl="3"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4pPr>
            <a:lvl5pPr marR="0" lvl="4"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3976288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matchingName="Título y texto vertical">
  <p:cSld name="Título y texto vertical">
    <p:spTree>
      <p:nvGrpSpPr>
        <p:cNvPr id="1" name="Shape 99"/>
        <p:cNvGrpSpPr/>
        <p:nvPr/>
      </p:nvGrpSpPr>
      <p:grpSpPr>
        <a:xfrm>
          <a:off x="0" y="0"/>
          <a:ext cx="0" cy="0"/>
          <a:chOff x="0" y="0"/>
          <a:chExt cx="0" cy="0"/>
        </a:xfrm>
      </p:grpSpPr>
      <p:sp>
        <p:nvSpPr>
          <p:cNvPr id="100" name="Google Shape;100;p13"/>
          <p:cNvSpPr txBox="1">
            <a:spLocks noGrp="1"/>
          </p:cNvSpPr>
          <p:nvPr>
            <p:ph type="title"/>
          </p:nvPr>
        </p:nvSpPr>
        <p:spPr>
          <a:xfrm>
            <a:off x="838200" y="802432"/>
            <a:ext cx="10515600" cy="88825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1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Arial"/>
              <a:cs typeface="Arial"/>
              <a:sym typeface="Arial"/>
            </a:endParaRPr>
          </a:p>
        </p:txBody>
      </p:sp>
      <p:sp>
        <p:nvSpPr>
          <p:cNvPr id="103" name="Google Shape;10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Arial"/>
              <a:cs typeface="Arial"/>
              <a:sym typeface="Arial"/>
            </a:endParaRPr>
          </a:p>
        </p:txBody>
      </p:sp>
      <p:sp>
        <p:nvSpPr>
          <p:cNvPr id="104" name="Google Shape;10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MX" sz="1200" b="0" i="0" u="none" strike="noStrike" kern="0" cap="none" spc="0" normalizeH="0" baseline="0" noProof="0">
                <a:ln>
                  <a:noFill/>
                </a:ln>
                <a:solidFill>
                  <a:srgbClr val="888888"/>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‹Nº›</a:t>
            </a:fld>
            <a:endParaRPr kumimoji="0" sz="1200" b="0" i="0" u="none" strike="noStrike" kern="0" cap="none" spc="0" normalizeH="0" baseline="0" noProof="0">
              <a:ln>
                <a:noFill/>
              </a:ln>
              <a:solidFill>
                <a:srgbClr val="888888"/>
              </a:solidFill>
              <a:effectLst/>
              <a:uLnTx/>
              <a:uFillTx/>
              <a:latin typeface="Arial"/>
              <a:cs typeface="Arial"/>
              <a:sym typeface="Arial"/>
            </a:endParaRPr>
          </a:p>
        </p:txBody>
      </p:sp>
    </p:spTree>
    <p:extLst>
      <p:ext uri="{BB962C8B-B14F-4D97-AF65-F5344CB8AC3E}">
        <p14:creationId xmlns:p14="http://schemas.microsoft.com/office/powerpoint/2010/main" val="10051534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Título vertical y texto" type="vertTitleAndTx">
  <p:cSld name="Título vertical y texto">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1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Arial"/>
              <a:cs typeface="Arial"/>
              <a:sym typeface="Arial"/>
            </a:endParaRPr>
          </a:p>
        </p:txBody>
      </p:sp>
      <p:sp>
        <p:nvSpPr>
          <p:cNvPr id="109" name="Google Shape;10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Arial"/>
              <a:cs typeface="Arial"/>
              <a:sym typeface="Arial"/>
            </a:endParaRPr>
          </a:p>
        </p:txBody>
      </p:sp>
      <p:sp>
        <p:nvSpPr>
          <p:cNvPr id="110" name="Google Shape;11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MX" sz="1200" b="0" i="0" u="none" strike="noStrike" kern="0" cap="none" spc="0" normalizeH="0" baseline="0" noProof="0">
                <a:ln>
                  <a:noFill/>
                </a:ln>
                <a:solidFill>
                  <a:srgbClr val="888888"/>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‹Nº›</a:t>
            </a:fld>
            <a:endParaRPr kumimoji="0" sz="1200" b="0" i="0" u="none" strike="noStrike" kern="0" cap="none" spc="0" normalizeH="0" baseline="0" noProof="0">
              <a:ln>
                <a:noFill/>
              </a:ln>
              <a:solidFill>
                <a:srgbClr val="888888"/>
              </a:solidFill>
              <a:effectLst/>
              <a:uLnTx/>
              <a:uFillTx/>
              <a:latin typeface="Arial"/>
              <a:cs typeface="Arial"/>
              <a:sym typeface="Arial"/>
            </a:endParaRPr>
          </a:p>
        </p:txBody>
      </p:sp>
    </p:spTree>
    <p:extLst>
      <p:ext uri="{BB962C8B-B14F-4D97-AF65-F5344CB8AC3E}">
        <p14:creationId xmlns:p14="http://schemas.microsoft.com/office/powerpoint/2010/main" val="2412136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Diapositiva de título">
  <p:cSld name="Diapositiva de título">
    <p:bg>
      <p:bgPr>
        <a:solidFill>
          <a:schemeClr val="dk2"/>
        </a:solidFill>
        <a:effectLst/>
      </p:bgPr>
    </p:bg>
    <p:spTree>
      <p:nvGrpSpPr>
        <p:cNvPr id="1" name="Shape 132"/>
        <p:cNvGrpSpPr/>
        <p:nvPr/>
      </p:nvGrpSpPr>
      <p:grpSpPr>
        <a:xfrm>
          <a:off x="0" y="0"/>
          <a:ext cx="0" cy="0"/>
          <a:chOff x="0" y="0"/>
          <a:chExt cx="0" cy="0"/>
        </a:xfrm>
      </p:grpSpPr>
      <p:sp>
        <p:nvSpPr>
          <p:cNvPr id="133" name="Google Shape;133;p18"/>
          <p:cNvSpPr txBox="1">
            <a:spLocks noGrp="1"/>
          </p:cNvSpPr>
          <p:nvPr>
            <p:ph type="ctrTitle"/>
          </p:nvPr>
        </p:nvSpPr>
        <p:spPr>
          <a:xfrm>
            <a:off x="1524000" y="3191475"/>
            <a:ext cx="9144000" cy="1306297"/>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5000"/>
              <a:buFont typeface="Arial"/>
              <a:buNone/>
              <a:defRPr sz="5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18"/>
          <p:cNvSpPr txBox="1">
            <a:spLocks noGrp="1"/>
          </p:cNvSpPr>
          <p:nvPr>
            <p:ph type="subTitle" idx="1"/>
          </p:nvPr>
        </p:nvSpPr>
        <p:spPr>
          <a:xfrm>
            <a:off x="1524000" y="4726667"/>
            <a:ext cx="9144000" cy="1188941"/>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latin typeface="Arial"/>
                <a:ea typeface="Arial"/>
                <a:cs typeface="Arial"/>
                <a:sym typeface="Arial"/>
              </a:defRPr>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cxnSp>
        <p:nvCxnSpPr>
          <p:cNvPr id="135" name="Google Shape;135;p18"/>
          <p:cNvCxnSpPr/>
          <p:nvPr/>
        </p:nvCxnSpPr>
        <p:spPr>
          <a:xfrm>
            <a:off x="1524000" y="4567893"/>
            <a:ext cx="9144000" cy="0"/>
          </a:xfrm>
          <a:prstGeom prst="straightConnector1">
            <a:avLst/>
          </a:prstGeom>
          <a:noFill/>
          <a:ln w="28575" cap="flat" cmpd="sng">
            <a:solidFill>
              <a:schemeClr val="lt1"/>
            </a:solidFill>
            <a:prstDash val="solid"/>
            <a:miter lim="800000"/>
            <a:headEnd type="none" w="sm" len="sm"/>
            <a:tailEnd type="none" w="sm" len="sm"/>
          </a:ln>
        </p:spPr>
      </p:cxnSp>
      <p:pic>
        <p:nvPicPr>
          <p:cNvPr id="136" name="Google Shape;136;p18"/>
          <p:cNvPicPr preferRelativeResize="0"/>
          <p:nvPr/>
        </p:nvPicPr>
        <p:blipFill rotWithShape="1">
          <a:blip r:embed="rId2">
            <a:alphaModFix/>
          </a:blip>
          <a:srcRect/>
          <a:stretch/>
        </p:blipFill>
        <p:spPr>
          <a:xfrm>
            <a:off x="4876800" y="790510"/>
            <a:ext cx="2438400" cy="2104572"/>
          </a:xfrm>
          <a:prstGeom prst="rect">
            <a:avLst/>
          </a:prstGeom>
          <a:noFill/>
          <a:ln>
            <a:noFill/>
          </a:ln>
        </p:spPr>
      </p:pic>
      <p:sp>
        <p:nvSpPr>
          <p:cNvPr id="137" name="Google Shape;137;p18"/>
          <p:cNvSpPr>
            <a:spLocks noGrp="1"/>
          </p:cNvSpPr>
          <p:nvPr>
            <p:ph type="pic" idx="2"/>
          </p:nvPr>
        </p:nvSpPr>
        <p:spPr>
          <a:xfrm>
            <a:off x="1523999" y="6074381"/>
            <a:ext cx="1572633" cy="645928"/>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9pPr>
          </a:lstStyle>
          <a:p>
            <a:endParaRPr/>
          </a:p>
        </p:txBody>
      </p:sp>
      <p:sp>
        <p:nvSpPr>
          <p:cNvPr id="138" name="Google Shape;138;p18"/>
          <p:cNvSpPr>
            <a:spLocks noGrp="1"/>
          </p:cNvSpPr>
          <p:nvPr>
            <p:ph type="pic" idx="3"/>
          </p:nvPr>
        </p:nvSpPr>
        <p:spPr>
          <a:xfrm>
            <a:off x="5309683" y="6074382"/>
            <a:ext cx="1572633" cy="645928"/>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9pPr>
          </a:lstStyle>
          <a:p>
            <a:endParaRPr/>
          </a:p>
        </p:txBody>
      </p:sp>
      <p:sp>
        <p:nvSpPr>
          <p:cNvPr id="139" name="Google Shape;139;p18"/>
          <p:cNvSpPr>
            <a:spLocks noGrp="1"/>
          </p:cNvSpPr>
          <p:nvPr>
            <p:ph type="pic" idx="4"/>
          </p:nvPr>
        </p:nvSpPr>
        <p:spPr>
          <a:xfrm>
            <a:off x="9095367" y="6074381"/>
            <a:ext cx="1572633" cy="645928"/>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ncabezado de sección">
  <p:cSld name="Encabezado de sección">
    <p:bg>
      <p:bgPr>
        <a:solidFill>
          <a:schemeClr val="dk2"/>
        </a:solidFill>
        <a:effectLst/>
      </p:bgPr>
    </p:bg>
    <p:spTree>
      <p:nvGrpSpPr>
        <p:cNvPr id="1" name="Shape 140"/>
        <p:cNvGrpSpPr/>
        <p:nvPr/>
      </p:nvGrpSpPr>
      <p:grpSpPr>
        <a:xfrm>
          <a:off x="0" y="0"/>
          <a:ext cx="0" cy="0"/>
          <a:chOff x="0" y="0"/>
          <a:chExt cx="0" cy="0"/>
        </a:xfrm>
      </p:grpSpPr>
      <p:sp>
        <p:nvSpPr>
          <p:cNvPr id="141" name="Google Shape;141;p1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1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143" name="Google Shape;143;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
        <p:nvSpPr>
          <p:cNvPr id="146" name="Google Shape;146;p19"/>
          <p:cNvSpPr>
            <a:spLocks noGrp="1"/>
          </p:cNvSpPr>
          <p:nvPr>
            <p:ph type="pic" idx="2"/>
          </p:nvPr>
        </p:nvSpPr>
        <p:spPr>
          <a:xfrm>
            <a:off x="10733881" y="0"/>
            <a:ext cx="1239838" cy="612775"/>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2pPr>
            <a:lvl3pPr marR="0" lvl="2"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3pPr>
            <a:lvl4pPr marR="0" lvl="3"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4pPr>
            <a:lvl5pPr marR="0" lvl="4"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os objetos">
  <p:cSld name="Dos objetos">
    <p:spTree>
      <p:nvGrpSpPr>
        <p:cNvPr id="1" name="Shape 147"/>
        <p:cNvGrpSpPr/>
        <p:nvPr/>
      </p:nvGrpSpPr>
      <p:grpSpPr>
        <a:xfrm>
          <a:off x="0" y="0"/>
          <a:ext cx="0" cy="0"/>
          <a:chOff x="0" y="0"/>
          <a:chExt cx="0" cy="0"/>
        </a:xfrm>
      </p:grpSpPr>
      <p:sp>
        <p:nvSpPr>
          <p:cNvPr id="148" name="Google Shape;148;p20"/>
          <p:cNvSpPr txBox="1">
            <a:spLocks noGrp="1"/>
          </p:cNvSpPr>
          <p:nvPr>
            <p:ph type="title"/>
          </p:nvPr>
        </p:nvSpPr>
        <p:spPr>
          <a:xfrm>
            <a:off x="838200" y="694966"/>
            <a:ext cx="10515600" cy="99572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2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0" name="Google Shape;150;p2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20"/>
          <p:cNvSpPr>
            <a:spLocks noGrp="1"/>
          </p:cNvSpPr>
          <p:nvPr>
            <p:ph type="pic" idx="3"/>
          </p:nvPr>
        </p:nvSpPr>
        <p:spPr>
          <a:xfrm>
            <a:off x="10733881" y="0"/>
            <a:ext cx="1239838" cy="612775"/>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4" name="Google Shape;15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ación">
  <p:cSld name="Comparación">
    <p:spTree>
      <p:nvGrpSpPr>
        <p:cNvPr id="1" name="Shape 155"/>
        <p:cNvGrpSpPr/>
        <p:nvPr/>
      </p:nvGrpSpPr>
      <p:grpSpPr>
        <a:xfrm>
          <a:off x="0" y="0"/>
          <a:ext cx="0" cy="0"/>
          <a:chOff x="0" y="0"/>
          <a:chExt cx="0" cy="0"/>
        </a:xfrm>
      </p:grpSpPr>
      <p:sp>
        <p:nvSpPr>
          <p:cNvPr id="156" name="Google Shape;156;p21"/>
          <p:cNvSpPr txBox="1">
            <a:spLocks noGrp="1"/>
          </p:cNvSpPr>
          <p:nvPr>
            <p:ph type="title"/>
          </p:nvPr>
        </p:nvSpPr>
        <p:spPr>
          <a:xfrm>
            <a:off x="839788" y="612350"/>
            <a:ext cx="10515600" cy="107833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7" name="Google Shape;157;p2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58" name="Google Shape;158;p2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9" name="Google Shape;159;p2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60" name="Google Shape;160;p2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1" name="Google Shape;16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
        <p:nvSpPr>
          <p:cNvPr id="164" name="Google Shape;164;p21"/>
          <p:cNvSpPr>
            <a:spLocks noGrp="1"/>
          </p:cNvSpPr>
          <p:nvPr>
            <p:ph type="pic" idx="5"/>
          </p:nvPr>
        </p:nvSpPr>
        <p:spPr>
          <a:xfrm>
            <a:off x="10733881" y="0"/>
            <a:ext cx="1239838" cy="612775"/>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olo el título">
  <p:cSld name="Solo el título">
    <p:spTree>
      <p:nvGrpSpPr>
        <p:cNvPr id="1" name="Shape 165"/>
        <p:cNvGrpSpPr/>
        <p:nvPr/>
      </p:nvGrpSpPr>
      <p:grpSpPr>
        <a:xfrm>
          <a:off x="0" y="0"/>
          <a:ext cx="0" cy="0"/>
          <a:chOff x="0" y="0"/>
          <a:chExt cx="0" cy="0"/>
        </a:xfrm>
      </p:grpSpPr>
      <p:sp>
        <p:nvSpPr>
          <p:cNvPr id="166" name="Google Shape;166;p22"/>
          <p:cNvSpPr txBox="1">
            <a:spLocks noGrp="1"/>
          </p:cNvSpPr>
          <p:nvPr>
            <p:ph type="title"/>
          </p:nvPr>
        </p:nvSpPr>
        <p:spPr>
          <a:xfrm>
            <a:off x="838200" y="694966"/>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200"/>
              <a:buFont typeface="Arial"/>
              <a:buNone/>
              <a:defRPr sz="32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7" name="Google Shape;167;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9" name="Google Shape;169;p22"/>
          <p:cNvSpPr>
            <a:spLocks noGrp="1"/>
          </p:cNvSpPr>
          <p:nvPr>
            <p:ph type="pic" idx="2"/>
          </p:nvPr>
        </p:nvSpPr>
        <p:spPr>
          <a:xfrm>
            <a:off x="10733881" y="0"/>
            <a:ext cx="1239838" cy="612775"/>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0" name="Google Shape;17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Arial"/>
                <a:ea typeface="Arial"/>
                <a:cs typeface="Arial"/>
                <a:sym typeface="Arial"/>
              </a:defRPr>
            </a:lvl1pPr>
            <a:lvl2pPr marL="0" lvl="1" indent="0" algn="r">
              <a:spcBef>
                <a:spcPts val="0"/>
              </a:spcBef>
              <a:buNone/>
              <a:defRPr sz="1200">
                <a:solidFill>
                  <a:srgbClr val="888888"/>
                </a:solidFill>
                <a:latin typeface="Arial"/>
                <a:ea typeface="Arial"/>
                <a:cs typeface="Arial"/>
                <a:sym typeface="Arial"/>
              </a:defRPr>
            </a:lvl2pPr>
            <a:lvl3pPr marL="0" lvl="2" indent="0" algn="r">
              <a:spcBef>
                <a:spcPts val="0"/>
              </a:spcBef>
              <a:buNone/>
              <a:defRPr sz="1200">
                <a:solidFill>
                  <a:srgbClr val="888888"/>
                </a:solidFill>
                <a:latin typeface="Arial"/>
                <a:ea typeface="Arial"/>
                <a:cs typeface="Arial"/>
                <a:sym typeface="Arial"/>
              </a:defRPr>
            </a:lvl3pPr>
            <a:lvl4pPr marL="0" lvl="3" indent="0" algn="r">
              <a:spcBef>
                <a:spcPts val="0"/>
              </a:spcBef>
              <a:buNone/>
              <a:defRPr sz="1200">
                <a:solidFill>
                  <a:srgbClr val="888888"/>
                </a:solidFill>
                <a:latin typeface="Arial"/>
                <a:ea typeface="Arial"/>
                <a:cs typeface="Arial"/>
                <a:sym typeface="Arial"/>
              </a:defRPr>
            </a:lvl4pPr>
            <a:lvl5pPr marL="0" lvl="4" indent="0" algn="r">
              <a:spcBef>
                <a:spcPts val="0"/>
              </a:spcBef>
              <a:buNone/>
              <a:defRPr sz="1200">
                <a:solidFill>
                  <a:srgbClr val="888888"/>
                </a:solidFill>
                <a:latin typeface="Arial"/>
                <a:ea typeface="Arial"/>
                <a:cs typeface="Arial"/>
                <a:sym typeface="Arial"/>
              </a:defRPr>
            </a:lvl5pPr>
            <a:lvl6pPr marL="0" lvl="5" indent="0" algn="r">
              <a:spcBef>
                <a:spcPts val="0"/>
              </a:spcBef>
              <a:buNone/>
              <a:defRPr sz="1200">
                <a:solidFill>
                  <a:srgbClr val="888888"/>
                </a:solidFill>
                <a:latin typeface="Arial"/>
                <a:ea typeface="Arial"/>
                <a:cs typeface="Arial"/>
                <a:sym typeface="Arial"/>
              </a:defRPr>
            </a:lvl6pPr>
            <a:lvl7pPr marL="0" lvl="6" indent="0" algn="r">
              <a:spcBef>
                <a:spcPts val="0"/>
              </a:spcBef>
              <a:buNone/>
              <a:defRPr sz="1200">
                <a:solidFill>
                  <a:srgbClr val="888888"/>
                </a:solidFill>
                <a:latin typeface="Arial"/>
                <a:ea typeface="Arial"/>
                <a:cs typeface="Arial"/>
                <a:sym typeface="Arial"/>
              </a:defRPr>
            </a:lvl7pPr>
            <a:lvl8pPr marL="0" lvl="7" indent="0" algn="r">
              <a:spcBef>
                <a:spcPts val="0"/>
              </a:spcBef>
              <a:buNone/>
              <a:defRPr sz="1200">
                <a:solidFill>
                  <a:srgbClr val="888888"/>
                </a:solidFill>
                <a:latin typeface="Arial"/>
                <a:ea typeface="Arial"/>
                <a:cs typeface="Arial"/>
                <a:sym typeface="Arial"/>
              </a:defRPr>
            </a:lvl8pPr>
            <a:lvl9pPr marL="0" lvl="8" indent="0" algn="r">
              <a:spcBef>
                <a:spcPts val="0"/>
              </a:spcBef>
              <a:buNone/>
              <a:defRPr sz="12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ido con título">
  <p:cSld name="Contenido con título">
    <p:spTree>
      <p:nvGrpSpPr>
        <p:cNvPr id="1" name="Shape 171"/>
        <p:cNvGrpSpPr/>
        <p:nvPr/>
      </p:nvGrpSpPr>
      <p:grpSpPr>
        <a:xfrm>
          <a:off x="0" y="0"/>
          <a:ext cx="0" cy="0"/>
          <a:chOff x="0" y="0"/>
          <a:chExt cx="0" cy="0"/>
        </a:xfrm>
      </p:grpSpPr>
      <p:sp>
        <p:nvSpPr>
          <p:cNvPr id="172" name="Google Shape;172;p23"/>
          <p:cNvSpPr txBox="1">
            <a:spLocks noGrp="1"/>
          </p:cNvSpPr>
          <p:nvPr>
            <p:ph type="title"/>
          </p:nvPr>
        </p:nvSpPr>
        <p:spPr>
          <a:xfrm>
            <a:off x="839788" y="694966"/>
            <a:ext cx="3932237" cy="1362434"/>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3" name="Google Shape;173;p2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74" name="Google Shape;174;p2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75" name="Google Shape;17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
        <p:nvSpPr>
          <p:cNvPr id="178" name="Google Shape;178;p23"/>
          <p:cNvSpPr>
            <a:spLocks noGrp="1"/>
          </p:cNvSpPr>
          <p:nvPr>
            <p:ph type="pic" idx="3"/>
          </p:nvPr>
        </p:nvSpPr>
        <p:spPr>
          <a:xfrm>
            <a:off x="10733881" y="0"/>
            <a:ext cx="1239838" cy="612775"/>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1.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6.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4.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713499"/>
            <a:ext cx="10515600" cy="977189"/>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Arial"/>
                <a:ea typeface="Arial"/>
                <a:cs typeface="Arial"/>
                <a:sym typeface="Arial"/>
              </a:defRPr>
            </a:lvl1pPr>
            <a:lvl2pPr marL="0" marR="0" lvl="1" indent="0" algn="r" rtl="0">
              <a:spcBef>
                <a:spcPts val="0"/>
              </a:spcBef>
              <a:buNone/>
              <a:defRPr sz="1200" b="0" i="0" u="none" strike="noStrike" cap="none">
                <a:solidFill>
                  <a:schemeClr val="lt1"/>
                </a:solidFill>
                <a:latin typeface="Arial"/>
                <a:ea typeface="Arial"/>
                <a:cs typeface="Arial"/>
                <a:sym typeface="Arial"/>
              </a:defRPr>
            </a:lvl2pPr>
            <a:lvl3pPr marL="0" marR="0" lvl="2" indent="0" algn="r" rtl="0">
              <a:spcBef>
                <a:spcPts val="0"/>
              </a:spcBef>
              <a:buNone/>
              <a:defRPr sz="1200" b="0" i="0" u="none" strike="noStrike" cap="none">
                <a:solidFill>
                  <a:schemeClr val="lt1"/>
                </a:solidFill>
                <a:latin typeface="Arial"/>
                <a:ea typeface="Arial"/>
                <a:cs typeface="Arial"/>
                <a:sym typeface="Arial"/>
              </a:defRPr>
            </a:lvl3pPr>
            <a:lvl4pPr marL="0" marR="0" lvl="3" indent="0" algn="r" rtl="0">
              <a:spcBef>
                <a:spcPts val="0"/>
              </a:spcBef>
              <a:buNone/>
              <a:defRPr sz="1200" b="0" i="0" u="none" strike="noStrike" cap="none">
                <a:solidFill>
                  <a:schemeClr val="lt1"/>
                </a:solidFill>
                <a:latin typeface="Arial"/>
                <a:ea typeface="Arial"/>
                <a:cs typeface="Arial"/>
                <a:sym typeface="Arial"/>
              </a:defRPr>
            </a:lvl4pPr>
            <a:lvl5pPr marL="0" marR="0" lvl="4" indent="0" algn="r" rtl="0">
              <a:spcBef>
                <a:spcPts val="0"/>
              </a:spcBef>
              <a:buNone/>
              <a:defRPr sz="1200" b="0" i="0" u="none" strike="noStrike" cap="none">
                <a:solidFill>
                  <a:schemeClr val="lt1"/>
                </a:solidFill>
                <a:latin typeface="Arial"/>
                <a:ea typeface="Arial"/>
                <a:cs typeface="Arial"/>
                <a:sym typeface="Arial"/>
              </a:defRPr>
            </a:lvl5pPr>
            <a:lvl6pPr marL="0" marR="0" lvl="5" indent="0" algn="r" rtl="0">
              <a:spcBef>
                <a:spcPts val="0"/>
              </a:spcBef>
              <a:buNone/>
              <a:defRPr sz="1200" b="0" i="0" u="none" strike="noStrike" cap="none">
                <a:solidFill>
                  <a:schemeClr val="lt1"/>
                </a:solidFill>
                <a:latin typeface="Arial"/>
                <a:ea typeface="Arial"/>
                <a:cs typeface="Arial"/>
                <a:sym typeface="Arial"/>
              </a:defRPr>
            </a:lvl6pPr>
            <a:lvl7pPr marL="0" marR="0" lvl="6" indent="0" algn="r" rtl="0">
              <a:spcBef>
                <a:spcPts val="0"/>
              </a:spcBef>
              <a:buNone/>
              <a:defRPr sz="1200" b="0" i="0" u="none" strike="noStrike" cap="none">
                <a:solidFill>
                  <a:schemeClr val="lt1"/>
                </a:solidFill>
                <a:latin typeface="Arial"/>
                <a:ea typeface="Arial"/>
                <a:cs typeface="Arial"/>
                <a:sym typeface="Arial"/>
              </a:defRPr>
            </a:lvl7pPr>
            <a:lvl8pPr marL="0" marR="0" lvl="7" indent="0" algn="r" rtl="0">
              <a:spcBef>
                <a:spcPts val="0"/>
              </a:spcBef>
              <a:buNone/>
              <a:defRPr sz="1200" b="0" i="0" u="none" strike="noStrike" cap="none">
                <a:solidFill>
                  <a:schemeClr val="lt1"/>
                </a:solidFill>
                <a:latin typeface="Arial"/>
                <a:ea typeface="Arial"/>
                <a:cs typeface="Arial"/>
                <a:sym typeface="Arial"/>
              </a:defRPr>
            </a:lvl8pPr>
            <a:lvl9pPr marL="0" marR="0" lvl="8" indent="0" algn="r" rtl="0">
              <a:spcBef>
                <a:spcPts val="0"/>
              </a:spcBef>
              <a:buNone/>
              <a:defRPr sz="12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grpSp>
        <p:nvGrpSpPr>
          <p:cNvPr id="15" name="Google Shape;15;p1"/>
          <p:cNvGrpSpPr/>
          <p:nvPr/>
        </p:nvGrpSpPr>
        <p:grpSpPr>
          <a:xfrm>
            <a:off x="0" y="0"/>
            <a:ext cx="12192000" cy="612350"/>
            <a:chOff x="0" y="0"/>
            <a:chExt cx="12192000" cy="612350"/>
          </a:xfrm>
        </p:grpSpPr>
        <p:sp>
          <p:nvSpPr>
            <p:cNvPr id="16" name="Google Shape;16;p1"/>
            <p:cNvSpPr/>
            <p:nvPr/>
          </p:nvSpPr>
          <p:spPr>
            <a:xfrm>
              <a:off x="0" y="0"/>
              <a:ext cx="12192000" cy="612350"/>
            </a:xfrm>
            <a:prstGeom prst="rect">
              <a:avLst/>
            </a:prstGeom>
            <a:solidFill>
              <a:schemeClr val="lt2"/>
            </a:solidFill>
            <a:ln w="12700" cap="flat" cmpd="sng">
              <a:solidFill>
                <a:srgbClr val="5D7B8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7" name="Google Shape;17;p1"/>
            <p:cNvPicPr preferRelativeResize="0"/>
            <p:nvPr/>
          </p:nvPicPr>
          <p:blipFill rotWithShape="1">
            <a:blip r:embed="rId3">
              <a:alphaModFix/>
            </a:blip>
            <a:srcRect/>
            <a:stretch/>
          </p:blipFill>
          <p:spPr>
            <a:xfrm>
              <a:off x="128309" y="82616"/>
              <a:ext cx="3594603" cy="451496"/>
            </a:xfrm>
            <a:prstGeom prst="rect">
              <a:avLst/>
            </a:prstGeom>
            <a:noFill/>
            <a:ln>
              <a:noFill/>
            </a:ln>
          </p:spPr>
        </p:pic>
      </p:gr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1"/>
        <p:cNvGrpSpPr/>
        <p:nvPr/>
      </p:nvGrpSpPr>
      <p:grpSpPr>
        <a:xfrm>
          <a:off x="0" y="0"/>
          <a:ext cx="0" cy="0"/>
          <a:chOff x="0" y="0"/>
          <a:chExt cx="0" cy="0"/>
        </a:xfrm>
      </p:grpSpPr>
      <p:sp>
        <p:nvSpPr>
          <p:cNvPr id="112" name="Google Shape;112;p15"/>
          <p:cNvSpPr txBox="1">
            <a:spLocks noGrp="1"/>
          </p:cNvSpPr>
          <p:nvPr>
            <p:ph type="title"/>
          </p:nvPr>
        </p:nvSpPr>
        <p:spPr>
          <a:xfrm>
            <a:off x="838200" y="713499"/>
            <a:ext cx="10515600" cy="977189"/>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3" name="Google Shape;113;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4" name="Google Shape;114;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5" name="Google Shape;115;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6" name="Google Shape;116;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rgbClr val="888888"/>
                </a:solidFill>
                <a:latin typeface="Arial"/>
                <a:ea typeface="Arial"/>
                <a:cs typeface="Arial"/>
                <a:sym typeface="Arial"/>
              </a:defRPr>
            </a:lvl1pPr>
            <a:lvl2pPr marL="0" marR="0" lvl="1" indent="0" algn="r" rtl="0">
              <a:spcBef>
                <a:spcPts val="0"/>
              </a:spcBef>
              <a:buNone/>
              <a:defRPr sz="1200" b="0" u="none">
                <a:solidFill>
                  <a:srgbClr val="888888"/>
                </a:solidFill>
                <a:latin typeface="Arial"/>
                <a:ea typeface="Arial"/>
                <a:cs typeface="Arial"/>
                <a:sym typeface="Arial"/>
              </a:defRPr>
            </a:lvl2pPr>
            <a:lvl3pPr marL="0" marR="0" lvl="2" indent="0" algn="r" rtl="0">
              <a:spcBef>
                <a:spcPts val="0"/>
              </a:spcBef>
              <a:buNone/>
              <a:defRPr sz="1200" b="0" u="none">
                <a:solidFill>
                  <a:srgbClr val="888888"/>
                </a:solidFill>
                <a:latin typeface="Arial"/>
                <a:ea typeface="Arial"/>
                <a:cs typeface="Arial"/>
                <a:sym typeface="Arial"/>
              </a:defRPr>
            </a:lvl3pPr>
            <a:lvl4pPr marL="0" marR="0" lvl="3" indent="0" algn="r" rtl="0">
              <a:spcBef>
                <a:spcPts val="0"/>
              </a:spcBef>
              <a:buNone/>
              <a:defRPr sz="1200" b="0" u="none">
                <a:solidFill>
                  <a:srgbClr val="888888"/>
                </a:solidFill>
                <a:latin typeface="Arial"/>
                <a:ea typeface="Arial"/>
                <a:cs typeface="Arial"/>
                <a:sym typeface="Arial"/>
              </a:defRPr>
            </a:lvl4pPr>
            <a:lvl5pPr marL="0" marR="0" lvl="4" indent="0" algn="r" rtl="0">
              <a:spcBef>
                <a:spcPts val="0"/>
              </a:spcBef>
              <a:buNone/>
              <a:defRPr sz="1200" b="0" u="none">
                <a:solidFill>
                  <a:srgbClr val="888888"/>
                </a:solidFill>
                <a:latin typeface="Arial"/>
                <a:ea typeface="Arial"/>
                <a:cs typeface="Arial"/>
                <a:sym typeface="Arial"/>
              </a:defRPr>
            </a:lvl5pPr>
            <a:lvl6pPr marL="0" marR="0" lvl="5" indent="0" algn="r" rtl="0">
              <a:spcBef>
                <a:spcPts val="0"/>
              </a:spcBef>
              <a:buNone/>
              <a:defRPr sz="1200" b="0" u="none">
                <a:solidFill>
                  <a:srgbClr val="888888"/>
                </a:solidFill>
                <a:latin typeface="Arial"/>
                <a:ea typeface="Arial"/>
                <a:cs typeface="Arial"/>
                <a:sym typeface="Arial"/>
              </a:defRPr>
            </a:lvl6pPr>
            <a:lvl7pPr marL="0" marR="0" lvl="6" indent="0" algn="r" rtl="0">
              <a:spcBef>
                <a:spcPts val="0"/>
              </a:spcBef>
              <a:buNone/>
              <a:defRPr sz="1200" b="0" u="none">
                <a:solidFill>
                  <a:srgbClr val="888888"/>
                </a:solidFill>
                <a:latin typeface="Arial"/>
                <a:ea typeface="Arial"/>
                <a:cs typeface="Arial"/>
                <a:sym typeface="Arial"/>
              </a:defRPr>
            </a:lvl7pPr>
            <a:lvl8pPr marL="0" marR="0" lvl="7" indent="0" algn="r" rtl="0">
              <a:spcBef>
                <a:spcPts val="0"/>
              </a:spcBef>
              <a:buNone/>
              <a:defRPr sz="1200" b="0" u="none">
                <a:solidFill>
                  <a:srgbClr val="888888"/>
                </a:solidFill>
                <a:latin typeface="Arial"/>
                <a:ea typeface="Arial"/>
                <a:cs typeface="Arial"/>
                <a:sym typeface="Arial"/>
              </a:defRPr>
            </a:lvl8pPr>
            <a:lvl9pPr marL="0" marR="0" lvl="8" indent="0" algn="r" rtl="0">
              <a:spcBef>
                <a:spcPts val="0"/>
              </a:spcBef>
              <a:buNone/>
              <a:defRPr sz="1200" b="0" u="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grpSp>
        <p:nvGrpSpPr>
          <p:cNvPr id="117" name="Google Shape;117;p15"/>
          <p:cNvGrpSpPr/>
          <p:nvPr/>
        </p:nvGrpSpPr>
        <p:grpSpPr>
          <a:xfrm>
            <a:off x="0" y="0"/>
            <a:ext cx="12192000" cy="612350"/>
            <a:chOff x="0" y="0"/>
            <a:chExt cx="12192000" cy="612350"/>
          </a:xfrm>
        </p:grpSpPr>
        <p:sp>
          <p:nvSpPr>
            <p:cNvPr id="118" name="Google Shape;118;p15"/>
            <p:cNvSpPr/>
            <p:nvPr/>
          </p:nvSpPr>
          <p:spPr>
            <a:xfrm>
              <a:off x="0" y="0"/>
              <a:ext cx="12192000" cy="612350"/>
            </a:xfrm>
            <a:prstGeom prst="rect">
              <a:avLst/>
            </a:prstGeom>
            <a:solidFill>
              <a:schemeClr val="dk2"/>
            </a:solidFill>
            <a:ln w="12700" cap="flat" cmpd="sng">
              <a:solidFill>
                <a:srgbClr val="5D7B8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19" name="Google Shape;119;p15"/>
            <p:cNvPicPr preferRelativeResize="0"/>
            <p:nvPr/>
          </p:nvPicPr>
          <p:blipFill rotWithShape="1">
            <a:blip r:embed="rId13">
              <a:alphaModFix/>
            </a:blip>
            <a:srcRect/>
            <a:stretch/>
          </p:blipFill>
          <p:spPr>
            <a:xfrm>
              <a:off x="128309" y="82616"/>
              <a:ext cx="3594603" cy="451496"/>
            </a:xfrm>
            <a:prstGeom prst="rect">
              <a:avLst/>
            </a:prstGeom>
            <a:noFill/>
            <a:ln>
              <a:noFill/>
            </a:ln>
          </p:spPr>
        </p:pic>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0"/>
        <p:cNvGrpSpPr/>
        <p:nvPr/>
      </p:nvGrpSpPr>
      <p:grpSpPr>
        <a:xfrm>
          <a:off x="0" y="0"/>
          <a:ext cx="0" cy="0"/>
          <a:chOff x="0" y="0"/>
          <a:chExt cx="0" cy="0"/>
        </a:xfrm>
      </p:grpSpPr>
      <p:grpSp>
        <p:nvGrpSpPr>
          <p:cNvPr id="201" name="Google Shape;201;p27"/>
          <p:cNvGrpSpPr/>
          <p:nvPr/>
        </p:nvGrpSpPr>
        <p:grpSpPr>
          <a:xfrm>
            <a:off x="0" y="5999353"/>
            <a:ext cx="12192000" cy="869796"/>
            <a:chOff x="0" y="5999353"/>
            <a:chExt cx="12192000" cy="869796"/>
          </a:xfrm>
        </p:grpSpPr>
        <p:pic>
          <p:nvPicPr>
            <p:cNvPr id="202" name="Google Shape;202;p27"/>
            <p:cNvPicPr preferRelativeResize="0"/>
            <p:nvPr/>
          </p:nvPicPr>
          <p:blipFill rotWithShape="1">
            <a:blip r:embed="rId13">
              <a:alphaModFix/>
            </a:blip>
            <a:srcRect/>
            <a:stretch/>
          </p:blipFill>
          <p:spPr>
            <a:xfrm>
              <a:off x="0" y="5999353"/>
              <a:ext cx="12192000" cy="869796"/>
            </a:xfrm>
            <a:prstGeom prst="rect">
              <a:avLst/>
            </a:prstGeom>
            <a:noFill/>
            <a:ln>
              <a:noFill/>
            </a:ln>
          </p:spPr>
        </p:pic>
        <p:pic>
          <p:nvPicPr>
            <p:cNvPr id="203" name="Google Shape;203;p27"/>
            <p:cNvPicPr preferRelativeResize="0"/>
            <p:nvPr/>
          </p:nvPicPr>
          <p:blipFill rotWithShape="1">
            <a:blip r:embed="rId14">
              <a:alphaModFix/>
            </a:blip>
            <a:srcRect/>
            <a:stretch/>
          </p:blipFill>
          <p:spPr>
            <a:xfrm>
              <a:off x="5557024" y="6200076"/>
              <a:ext cx="1077952" cy="446048"/>
            </a:xfrm>
            <a:prstGeom prst="rect">
              <a:avLst/>
            </a:prstGeom>
            <a:noFill/>
            <a:ln>
              <a:noFill/>
            </a:ln>
          </p:spPr>
        </p:pic>
      </p:grpSp>
      <p:sp>
        <p:nvSpPr>
          <p:cNvPr id="204" name="Google Shape;204;p27"/>
          <p:cNvSpPr txBox="1">
            <a:spLocks noGrp="1"/>
          </p:cNvSpPr>
          <p:nvPr>
            <p:ph type="title"/>
          </p:nvPr>
        </p:nvSpPr>
        <p:spPr>
          <a:xfrm>
            <a:off x="838200" y="634482"/>
            <a:ext cx="10515600" cy="1056206"/>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5" name="Google Shape;205;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6" name="Google Shape;206;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7" name="Google Shape;20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chemeClr val="lt1"/>
                </a:solidFill>
                <a:latin typeface="Arial"/>
                <a:ea typeface="Arial"/>
                <a:cs typeface="Arial"/>
                <a:sym typeface="Arial"/>
              </a:defRPr>
            </a:lvl1pPr>
            <a:lvl2pPr marL="0" marR="0" lvl="1" indent="0" algn="r" rtl="0">
              <a:spcBef>
                <a:spcPts val="0"/>
              </a:spcBef>
              <a:buNone/>
              <a:defRPr sz="1200">
                <a:solidFill>
                  <a:schemeClr val="lt1"/>
                </a:solidFill>
                <a:latin typeface="Arial"/>
                <a:ea typeface="Arial"/>
                <a:cs typeface="Arial"/>
                <a:sym typeface="Arial"/>
              </a:defRPr>
            </a:lvl2pPr>
            <a:lvl3pPr marL="0" marR="0" lvl="2" indent="0" algn="r" rtl="0">
              <a:spcBef>
                <a:spcPts val="0"/>
              </a:spcBef>
              <a:buNone/>
              <a:defRPr sz="1200">
                <a:solidFill>
                  <a:schemeClr val="lt1"/>
                </a:solidFill>
                <a:latin typeface="Arial"/>
                <a:ea typeface="Arial"/>
                <a:cs typeface="Arial"/>
                <a:sym typeface="Arial"/>
              </a:defRPr>
            </a:lvl3pPr>
            <a:lvl4pPr marL="0" marR="0" lvl="3" indent="0" algn="r" rtl="0">
              <a:spcBef>
                <a:spcPts val="0"/>
              </a:spcBef>
              <a:buNone/>
              <a:defRPr sz="1200">
                <a:solidFill>
                  <a:schemeClr val="lt1"/>
                </a:solidFill>
                <a:latin typeface="Arial"/>
                <a:ea typeface="Arial"/>
                <a:cs typeface="Arial"/>
                <a:sym typeface="Arial"/>
              </a:defRPr>
            </a:lvl4pPr>
            <a:lvl5pPr marL="0" marR="0" lvl="4" indent="0" algn="r" rtl="0">
              <a:spcBef>
                <a:spcPts val="0"/>
              </a:spcBef>
              <a:buNone/>
              <a:defRPr sz="1200">
                <a:solidFill>
                  <a:schemeClr val="lt1"/>
                </a:solidFill>
                <a:latin typeface="Arial"/>
                <a:ea typeface="Arial"/>
                <a:cs typeface="Arial"/>
                <a:sym typeface="Arial"/>
              </a:defRPr>
            </a:lvl5pPr>
            <a:lvl6pPr marL="0" marR="0" lvl="5" indent="0" algn="r" rtl="0">
              <a:spcBef>
                <a:spcPts val="0"/>
              </a:spcBef>
              <a:buNone/>
              <a:defRPr sz="1200">
                <a:solidFill>
                  <a:schemeClr val="lt1"/>
                </a:solidFill>
                <a:latin typeface="Arial"/>
                <a:ea typeface="Arial"/>
                <a:cs typeface="Arial"/>
                <a:sym typeface="Arial"/>
              </a:defRPr>
            </a:lvl6pPr>
            <a:lvl7pPr marL="0" marR="0" lvl="6" indent="0" algn="r" rtl="0">
              <a:spcBef>
                <a:spcPts val="0"/>
              </a:spcBef>
              <a:buNone/>
              <a:defRPr sz="1200">
                <a:solidFill>
                  <a:schemeClr val="lt1"/>
                </a:solidFill>
                <a:latin typeface="Arial"/>
                <a:ea typeface="Arial"/>
                <a:cs typeface="Arial"/>
                <a:sym typeface="Arial"/>
              </a:defRPr>
            </a:lvl7pPr>
            <a:lvl8pPr marL="0" marR="0" lvl="7" indent="0" algn="r" rtl="0">
              <a:spcBef>
                <a:spcPts val="0"/>
              </a:spcBef>
              <a:buNone/>
              <a:defRPr sz="1200">
                <a:solidFill>
                  <a:schemeClr val="lt1"/>
                </a:solidFill>
                <a:latin typeface="Arial"/>
                <a:ea typeface="Arial"/>
                <a:cs typeface="Arial"/>
                <a:sym typeface="Arial"/>
              </a:defRPr>
            </a:lvl8pPr>
            <a:lvl9pPr marL="0" marR="0" lvl="8" indent="0" algn="r" rtl="0">
              <a:spcBef>
                <a:spcPts val="0"/>
              </a:spcBef>
              <a:buNone/>
              <a:defRPr sz="12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5DA4"/>
        </a:solid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title"/>
          </p:nvPr>
        </p:nvSpPr>
        <p:spPr>
          <a:xfrm>
            <a:off x="838200" y="802432"/>
            <a:ext cx="10515600" cy="888255"/>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8" name="Google Shape;28;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 name="Google Shape;29;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Arial"/>
              <a:cs typeface="Arial"/>
              <a:sym typeface="Arial"/>
            </a:endParaRPr>
          </a:p>
        </p:txBody>
      </p:sp>
      <p:sp>
        <p:nvSpPr>
          <p:cNvPr id="30" name="Google Shape;30;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Arial"/>
              <a:cs typeface="Arial"/>
              <a:sym typeface="Arial"/>
            </a:endParaRPr>
          </a:p>
        </p:txBody>
      </p:sp>
      <p:sp>
        <p:nvSpPr>
          <p:cNvPr id="31" name="Google Shape;3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MX" sz="1200" b="0" i="0" u="none" strike="noStrike" kern="0" cap="none" spc="0" normalizeH="0" baseline="0" noProof="0">
                <a:ln>
                  <a:noFill/>
                </a:ln>
                <a:solidFill>
                  <a:srgbClr val="888888"/>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‹Nº›</a:t>
            </a:fld>
            <a:endParaRPr kumimoji="0" sz="1200" b="0" i="0" u="none" strike="noStrike" kern="0" cap="none" spc="0" normalizeH="0" baseline="0" noProof="0">
              <a:ln>
                <a:noFill/>
              </a:ln>
              <a:solidFill>
                <a:srgbClr val="888888"/>
              </a:solidFill>
              <a:effectLst/>
              <a:uLnTx/>
              <a:uFillTx/>
              <a:latin typeface="Arial"/>
              <a:cs typeface="Arial"/>
              <a:sym typeface="Arial"/>
            </a:endParaRPr>
          </a:p>
        </p:txBody>
      </p:sp>
      <p:pic>
        <p:nvPicPr>
          <p:cNvPr id="32" name="Google Shape;32;p3"/>
          <p:cNvPicPr preferRelativeResize="0"/>
          <p:nvPr/>
        </p:nvPicPr>
        <p:blipFill rotWithShape="1">
          <a:blip r:embed="rId13">
            <a:alphaModFix/>
          </a:blip>
          <a:srcRect/>
          <a:stretch/>
        </p:blipFill>
        <p:spPr>
          <a:xfrm>
            <a:off x="179850" y="162130"/>
            <a:ext cx="3858751" cy="258750"/>
          </a:xfrm>
          <a:prstGeom prst="rect">
            <a:avLst/>
          </a:prstGeom>
          <a:noFill/>
          <a:ln>
            <a:noFill/>
          </a:ln>
        </p:spPr>
      </p:pic>
    </p:spTree>
    <p:extLst>
      <p:ext uri="{BB962C8B-B14F-4D97-AF65-F5344CB8AC3E}">
        <p14:creationId xmlns:p14="http://schemas.microsoft.com/office/powerpoint/2010/main" val="779860475"/>
      </p:ext>
    </p:extLst>
  </p:cSld>
  <p:clrMap bg1="lt1" tx1="dk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4.xml"/><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9"/>
          <p:cNvSpPr txBox="1">
            <a:spLocks noGrp="1"/>
          </p:cNvSpPr>
          <p:nvPr>
            <p:ph type="ctrTitle"/>
          </p:nvPr>
        </p:nvSpPr>
        <p:spPr>
          <a:xfrm>
            <a:off x="1670462" y="3060846"/>
            <a:ext cx="9144000" cy="130629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5000"/>
              <a:buFont typeface="Arial"/>
              <a:buNone/>
            </a:pPr>
            <a:r>
              <a:rPr lang="es-MX" b="1" dirty="0"/>
              <a:t>Capa de Transporte</a:t>
            </a:r>
            <a:endParaRPr b="1" dirty="0"/>
          </a:p>
        </p:txBody>
      </p:sp>
      <p:sp>
        <p:nvSpPr>
          <p:cNvPr id="275" name="Google Shape;275;p39"/>
          <p:cNvSpPr txBox="1">
            <a:spLocks noGrp="1"/>
          </p:cNvSpPr>
          <p:nvPr>
            <p:ph type="subTitle" idx="1"/>
          </p:nvPr>
        </p:nvSpPr>
        <p:spPr>
          <a:xfrm>
            <a:off x="0" y="6579851"/>
            <a:ext cx="2352951" cy="27814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4400"/>
              <a:buNone/>
            </a:pPr>
            <a:r>
              <a:rPr lang="es-MX" sz="2000" b="1" dirty="0"/>
              <a:t>Prof. Mainor Cruz</a:t>
            </a:r>
            <a:endParaRPr sz="2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2"/>
          <p:cNvSpPr txBox="1">
            <a:spLocks noGrp="1"/>
          </p:cNvSpPr>
          <p:nvPr>
            <p:ph type="title"/>
          </p:nvPr>
        </p:nvSpPr>
        <p:spPr>
          <a:xfrm>
            <a:off x="1331750" y="253617"/>
            <a:ext cx="8945423" cy="1784685"/>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2"/>
              </a:buClr>
              <a:buSzPts val="4800"/>
              <a:buFont typeface="EB Garamond"/>
              <a:buNone/>
            </a:pPr>
            <a:r>
              <a:rPr lang="es-MX" sz="4800" dirty="0">
                <a:solidFill>
                  <a:schemeClr val="dk2"/>
                </a:solidFill>
                <a:latin typeface="EB Garamond"/>
                <a:ea typeface="EB Garamond"/>
                <a:cs typeface="EB Garamond"/>
                <a:sym typeface="EB Garamond"/>
              </a:rPr>
              <a:t>Capa de transporte</a:t>
            </a:r>
            <a:endParaRPr sz="4800" dirty="0">
              <a:solidFill>
                <a:schemeClr val="dk2"/>
              </a:solidFill>
              <a:latin typeface="EB Garamond"/>
              <a:ea typeface="EB Garamond"/>
              <a:cs typeface="EB Garamond"/>
              <a:sym typeface="EB Garamond"/>
            </a:endParaRPr>
          </a:p>
        </p:txBody>
      </p:sp>
      <p:sp>
        <p:nvSpPr>
          <p:cNvPr id="316" name="Google Shape;316;p42"/>
          <p:cNvSpPr/>
          <p:nvPr/>
        </p:nvSpPr>
        <p:spPr>
          <a:xfrm>
            <a:off x="1331750" y="1885902"/>
            <a:ext cx="8945423" cy="473975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endParaRPr sz="2000" dirty="0">
              <a:solidFill>
                <a:schemeClr val="dk1"/>
              </a:solidFill>
              <a:latin typeface="Calibri"/>
              <a:ea typeface="Calibri"/>
              <a:cs typeface="Calibri"/>
              <a:sym typeface="Calibri"/>
            </a:endParaRPr>
          </a:p>
          <a:p>
            <a:r>
              <a:rPr lang="es-ES" sz="1800" b="1" dirty="0"/>
              <a:t>Transporte orientado a la conexión: TCP</a:t>
            </a:r>
          </a:p>
          <a:p>
            <a:endParaRPr lang="es-ES" sz="1800" b="1" dirty="0"/>
          </a:p>
          <a:p>
            <a:pPr marL="285750" indent="-285750">
              <a:buFont typeface="Arial" panose="020B0604020202020204" pitchFamily="34" charset="0"/>
              <a:buChar char="•"/>
            </a:pPr>
            <a:r>
              <a:rPr lang="es-ES" dirty="0"/>
              <a:t>El </a:t>
            </a:r>
            <a:r>
              <a:rPr lang="es-ES" dirty="0" err="1"/>
              <a:t>Transmission</a:t>
            </a:r>
            <a:r>
              <a:rPr lang="es-ES" dirty="0"/>
              <a:t> Control </a:t>
            </a:r>
            <a:r>
              <a:rPr lang="es-ES" dirty="0" err="1"/>
              <a:t>Protocol</a:t>
            </a:r>
            <a:r>
              <a:rPr lang="es-ES" dirty="0"/>
              <a:t> (TCP) es un protocolo de nivel de transporte que se usa en Internet para la transmisión fiable de información. Quizás sea el </a:t>
            </a:r>
            <a:r>
              <a:rPr lang="es-CR" dirty="0"/>
              <a:t>protocolo más complejo e importante de la pila de protocolos de Internet.</a:t>
            </a:r>
          </a:p>
          <a:p>
            <a:pPr marL="285750" indent="-285750">
              <a:buFont typeface="Arial" panose="020B0604020202020204" pitchFamily="34" charset="0"/>
              <a:buChar char="•"/>
            </a:pPr>
            <a:endParaRPr lang="es-CR" sz="1800" b="1" dirty="0"/>
          </a:p>
          <a:p>
            <a:pPr marL="285750" indent="-285750">
              <a:buFont typeface="Arial" panose="020B0604020202020204" pitchFamily="34" charset="0"/>
              <a:buChar char="•"/>
            </a:pPr>
            <a:r>
              <a:rPr lang="es-ES" dirty="0"/>
              <a:t>El TCP da fiabilidad a la aplicación, es decir, garantiza la entrega de toda la información en el mismo orden en que ha sido transmitida por la aplicación de origen. Para conseguir esta fiabilidad, el TCP proporciona un servicio orientado a la conexión con un control de flujo y errores.</a:t>
            </a:r>
          </a:p>
          <a:p>
            <a:pPr marL="285750" indent="-285750">
              <a:buFont typeface="Arial" panose="020B0604020202020204" pitchFamily="34" charset="0"/>
              <a:buChar char="•"/>
            </a:pPr>
            <a:endParaRPr lang="es-ES" sz="1800" b="1" dirty="0"/>
          </a:p>
          <a:p>
            <a:pPr marL="285750" indent="-285750">
              <a:buFont typeface="Arial" panose="020B0604020202020204" pitchFamily="34" charset="0"/>
              <a:buChar char="•"/>
            </a:pPr>
            <a:endParaRPr lang="es-ES" sz="1800" b="1" dirty="0"/>
          </a:p>
          <a:p>
            <a:pPr marL="285750" indent="-285750">
              <a:buFont typeface="Arial" panose="020B0604020202020204" pitchFamily="34" charset="0"/>
              <a:buChar char="•"/>
            </a:pPr>
            <a:endParaRPr lang="es-ES" sz="1800" b="1" dirty="0"/>
          </a:p>
          <a:p>
            <a:endParaRPr lang="es-ES" sz="1800" b="1" dirty="0"/>
          </a:p>
          <a:p>
            <a:endParaRPr lang="es-ES" sz="1800" b="1" dirty="0">
              <a:solidFill>
                <a:schemeClr val="dk1"/>
              </a:solidFill>
              <a:latin typeface="Calibri"/>
              <a:ea typeface="Calibri"/>
              <a:cs typeface="Calibri"/>
              <a:sym typeface="Calibri"/>
            </a:endParaRPr>
          </a:p>
        </p:txBody>
      </p:sp>
      <p:sp>
        <p:nvSpPr>
          <p:cNvPr id="2" name="CuadroTexto 1"/>
          <p:cNvSpPr txBox="1"/>
          <p:nvPr/>
        </p:nvSpPr>
        <p:spPr>
          <a:xfrm>
            <a:off x="1620981" y="5167745"/>
            <a:ext cx="9235220" cy="738664"/>
          </a:xfrm>
          <a:prstGeom prst="rect">
            <a:avLst/>
          </a:prstGeom>
          <a:noFill/>
        </p:spPr>
        <p:txBody>
          <a:bodyPr wrap="none" rtlCol="0">
            <a:spAutoFit/>
          </a:bodyPr>
          <a:lstStyle/>
          <a:p>
            <a:pPr algn="ctr"/>
            <a:r>
              <a:rPr lang="es-ES" dirty="0"/>
              <a:t>TCP es un protocolo ARQ (protocolo de repetición automática), extremo a extremo, orientado a la conexión (fases</a:t>
            </a:r>
          </a:p>
          <a:p>
            <a:pPr algn="ctr"/>
            <a:r>
              <a:rPr lang="es-ES" dirty="0"/>
              <a:t>de establecimiento de la conexión, envío de datos y cierre de la conexión) y</a:t>
            </a:r>
          </a:p>
          <a:p>
            <a:pPr algn="ctr"/>
            <a:r>
              <a:rPr lang="es-CR" dirty="0"/>
              <a:t>bidireccional (full </a:t>
            </a:r>
            <a:r>
              <a:rPr lang="es-CR" dirty="0" err="1"/>
              <a:t>duplex</a:t>
            </a:r>
            <a:r>
              <a:rPr lang="es-CR" dirty="0"/>
              <a:t>).</a:t>
            </a:r>
          </a:p>
        </p:txBody>
      </p:sp>
    </p:spTree>
    <p:extLst>
      <p:ext uri="{BB962C8B-B14F-4D97-AF65-F5344CB8AC3E}">
        <p14:creationId xmlns:p14="http://schemas.microsoft.com/office/powerpoint/2010/main" val="2487902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2"/>
          <p:cNvSpPr txBox="1">
            <a:spLocks noGrp="1"/>
          </p:cNvSpPr>
          <p:nvPr>
            <p:ph type="title"/>
          </p:nvPr>
        </p:nvSpPr>
        <p:spPr>
          <a:xfrm>
            <a:off x="1331750" y="253617"/>
            <a:ext cx="8945423" cy="1784685"/>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2"/>
              </a:buClr>
              <a:buSzPts val="4800"/>
              <a:buFont typeface="EB Garamond"/>
              <a:buNone/>
            </a:pPr>
            <a:r>
              <a:rPr lang="es-MX" sz="4800" dirty="0">
                <a:solidFill>
                  <a:schemeClr val="dk2"/>
                </a:solidFill>
                <a:latin typeface="EB Garamond"/>
                <a:ea typeface="EB Garamond"/>
                <a:cs typeface="EB Garamond"/>
                <a:sym typeface="EB Garamond"/>
              </a:rPr>
              <a:t>Capa de transporte</a:t>
            </a:r>
            <a:endParaRPr sz="4800" dirty="0">
              <a:solidFill>
                <a:schemeClr val="dk2"/>
              </a:solidFill>
              <a:latin typeface="EB Garamond"/>
              <a:ea typeface="EB Garamond"/>
              <a:cs typeface="EB Garamond"/>
              <a:sym typeface="EB Garamond"/>
            </a:endParaRPr>
          </a:p>
        </p:txBody>
      </p:sp>
      <p:sp>
        <p:nvSpPr>
          <p:cNvPr id="316" name="Google Shape;316;p42"/>
          <p:cNvSpPr/>
          <p:nvPr/>
        </p:nvSpPr>
        <p:spPr>
          <a:xfrm>
            <a:off x="1331750" y="1885902"/>
            <a:ext cx="8945423" cy="473975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endParaRPr sz="2000" dirty="0">
              <a:solidFill>
                <a:schemeClr val="dk1"/>
              </a:solidFill>
              <a:latin typeface="Calibri"/>
              <a:ea typeface="Calibri"/>
              <a:cs typeface="Calibri"/>
              <a:sym typeface="Calibri"/>
            </a:endParaRPr>
          </a:p>
          <a:p>
            <a:r>
              <a:rPr lang="es-ES" sz="1800" b="1" dirty="0"/>
              <a:t>Transporte orientado a la conexión: TCP</a:t>
            </a:r>
          </a:p>
          <a:p>
            <a:r>
              <a:rPr lang="es-ES" sz="1800" dirty="0"/>
              <a:t>Las unidades de datos en este protocolo TCP se conocen como segmentos. La estructura de un segmento TCP en la siguiente:</a:t>
            </a:r>
          </a:p>
          <a:p>
            <a:endParaRPr lang="es-ES" sz="1800" b="1" dirty="0"/>
          </a:p>
          <a:p>
            <a:pPr marL="285750" indent="-285750">
              <a:buFont typeface="Arial" panose="020B0604020202020204" pitchFamily="34" charset="0"/>
              <a:buChar char="•"/>
            </a:pPr>
            <a:endParaRPr lang="es-ES" sz="1800" b="1" dirty="0"/>
          </a:p>
          <a:p>
            <a:pPr marL="285750" indent="-285750">
              <a:buFont typeface="Arial" panose="020B0604020202020204" pitchFamily="34" charset="0"/>
              <a:buChar char="•"/>
            </a:pPr>
            <a:endParaRPr lang="es-ES" sz="1800" b="1" dirty="0"/>
          </a:p>
          <a:p>
            <a:pPr marL="285750" indent="-285750">
              <a:buFont typeface="Arial" panose="020B0604020202020204" pitchFamily="34" charset="0"/>
              <a:buChar char="•"/>
            </a:pPr>
            <a:endParaRPr lang="es-ES" sz="1800" b="1" dirty="0"/>
          </a:p>
          <a:p>
            <a:endParaRPr lang="es-ES" sz="1800" b="1" dirty="0"/>
          </a:p>
          <a:p>
            <a:endParaRPr lang="es-ES" sz="1800" b="1" dirty="0">
              <a:solidFill>
                <a:schemeClr val="dk1"/>
              </a:solidFill>
              <a:latin typeface="Calibri"/>
              <a:ea typeface="Calibri"/>
              <a:cs typeface="Calibri"/>
              <a:sym typeface="Calibri"/>
            </a:endParaRPr>
          </a:p>
        </p:txBody>
      </p:sp>
      <p:pic>
        <p:nvPicPr>
          <p:cNvPr id="4" name="Imagen 3">
            <a:extLst>
              <a:ext uri="{FF2B5EF4-FFF2-40B4-BE49-F238E27FC236}">
                <a16:creationId xmlns:a16="http://schemas.microsoft.com/office/drawing/2014/main" id="{9EA87A2D-305E-D249-C739-D43F52D1ED9E}"/>
              </a:ext>
            </a:extLst>
          </p:cNvPr>
          <p:cNvPicPr>
            <a:picLocks noChangeAspect="1"/>
          </p:cNvPicPr>
          <p:nvPr/>
        </p:nvPicPr>
        <p:blipFill>
          <a:blip r:embed="rId3"/>
          <a:stretch>
            <a:fillRect/>
          </a:stretch>
        </p:blipFill>
        <p:spPr>
          <a:xfrm>
            <a:off x="1914827" y="3196850"/>
            <a:ext cx="7677419" cy="2725647"/>
          </a:xfrm>
          <a:prstGeom prst="rect">
            <a:avLst/>
          </a:prstGeom>
        </p:spPr>
      </p:pic>
    </p:spTree>
    <p:extLst>
      <p:ext uri="{BB962C8B-B14F-4D97-AF65-F5344CB8AC3E}">
        <p14:creationId xmlns:p14="http://schemas.microsoft.com/office/powerpoint/2010/main" val="4281191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2"/>
          <p:cNvSpPr txBox="1">
            <a:spLocks noGrp="1"/>
          </p:cNvSpPr>
          <p:nvPr>
            <p:ph type="title"/>
          </p:nvPr>
        </p:nvSpPr>
        <p:spPr>
          <a:xfrm>
            <a:off x="1331750" y="253617"/>
            <a:ext cx="8945423" cy="1784685"/>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2"/>
              </a:buClr>
              <a:buSzPts val="4800"/>
              <a:buFont typeface="EB Garamond"/>
              <a:buNone/>
            </a:pPr>
            <a:r>
              <a:rPr lang="es-MX" sz="4800" dirty="0">
                <a:solidFill>
                  <a:schemeClr val="dk2"/>
                </a:solidFill>
                <a:latin typeface="EB Garamond"/>
                <a:ea typeface="EB Garamond"/>
                <a:cs typeface="EB Garamond"/>
                <a:sym typeface="EB Garamond"/>
              </a:rPr>
              <a:t>Capa de transporte</a:t>
            </a:r>
            <a:endParaRPr sz="4800" dirty="0">
              <a:solidFill>
                <a:schemeClr val="dk2"/>
              </a:solidFill>
              <a:latin typeface="EB Garamond"/>
              <a:ea typeface="EB Garamond"/>
              <a:cs typeface="EB Garamond"/>
              <a:sym typeface="EB Garamond"/>
            </a:endParaRPr>
          </a:p>
        </p:txBody>
      </p:sp>
      <p:sp>
        <p:nvSpPr>
          <p:cNvPr id="316" name="Google Shape;316;p42"/>
          <p:cNvSpPr/>
          <p:nvPr/>
        </p:nvSpPr>
        <p:spPr>
          <a:xfrm>
            <a:off x="1331750" y="1448972"/>
            <a:ext cx="9655118" cy="4993809"/>
          </a:xfrm>
          <a:prstGeom prst="rect">
            <a:avLst/>
          </a:prstGeom>
          <a:noFill/>
          <a:ln>
            <a:noFill/>
          </a:ln>
        </p:spPr>
        <p:txBody>
          <a:bodyPr spcFirstLastPara="1" wrap="square" lIns="91425" tIns="45700" rIns="91425" bIns="45700" anchor="t" anchorCtr="0">
            <a:noAutofit/>
          </a:bodyPr>
          <a:lstStyle/>
          <a:p>
            <a:r>
              <a:rPr lang="es-ES" sz="1600" b="1" dirty="0"/>
              <a:t>Puerto origen</a:t>
            </a:r>
            <a:r>
              <a:rPr lang="es-ES" sz="1600" dirty="0"/>
              <a:t>: Dirección del puerto origen.</a:t>
            </a:r>
          </a:p>
          <a:p>
            <a:endParaRPr lang="es-ES" sz="1600" dirty="0"/>
          </a:p>
          <a:p>
            <a:r>
              <a:rPr lang="es-ES" sz="1600" b="1" dirty="0"/>
              <a:t>Puerto destino</a:t>
            </a:r>
            <a:r>
              <a:rPr lang="es-ES" sz="1600" dirty="0"/>
              <a:t>: Dirección del puerto destino.</a:t>
            </a:r>
          </a:p>
          <a:p>
            <a:endParaRPr lang="es-ES" sz="1600" dirty="0"/>
          </a:p>
          <a:p>
            <a:r>
              <a:rPr lang="es-ES" sz="1600" b="1" dirty="0"/>
              <a:t>Número de secuencia</a:t>
            </a:r>
            <a:r>
              <a:rPr lang="es-ES" sz="1600" dirty="0"/>
              <a:t>: Cada uno de los segmentos en los que se dividen los datos en una comunicación por medio de TCP se enumera. En este campo se envía el número  asignado a cada paquete.</a:t>
            </a:r>
          </a:p>
          <a:p>
            <a:endParaRPr lang="es-ES" sz="1600" dirty="0"/>
          </a:p>
          <a:p>
            <a:r>
              <a:rPr lang="es-ES" sz="1600" b="1" dirty="0"/>
              <a:t>Número de confirmación</a:t>
            </a:r>
            <a:r>
              <a:rPr lang="es-ES" sz="1600" dirty="0"/>
              <a:t>: Si el indicador ACK está activo, este campo confirma la recepción  correcta y sin errores de todos los segmentos con un número de secuencia menor o igual al indicado en éste campo y que estuvieran pendientes de confirmación.</a:t>
            </a:r>
          </a:p>
          <a:p>
            <a:endParaRPr lang="es-ES" sz="1600" dirty="0"/>
          </a:p>
          <a:p>
            <a:r>
              <a:rPr lang="es-ES" sz="1600" b="1" dirty="0"/>
              <a:t>Longitud</a:t>
            </a:r>
            <a:r>
              <a:rPr lang="es-ES" sz="1600" dirty="0"/>
              <a:t>: este campo contiene  el tamaño de la cabecera del segmento TCP expresado en grupos de 4 byte, es decir, para un valor de 5 en este campo, la longitud de la cabecera será de 20 bytes.</a:t>
            </a:r>
          </a:p>
          <a:p>
            <a:endParaRPr lang="es-ES" sz="1600" dirty="0"/>
          </a:p>
          <a:p>
            <a:r>
              <a:rPr lang="es-ES" sz="1600" b="1" dirty="0"/>
              <a:t>Reservado</a:t>
            </a:r>
            <a:r>
              <a:rPr lang="es-ES" sz="1600" dirty="0"/>
              <a:t>: campo reservado de 3 bytes.</a:t>
            </a:r>
          </a:p>
          <a:p>
            <a:endParaRPr lang="es-ES" sz="1600" dirty="0"/>
          </a:p>
          <a:p>
            <a:r>
              <a:rPr lang="es-ES" sz="1600" b="1" dirty="0"/>
              <a:t>Indicadores</a:t>
            </a:r>
            <a:r>
              <a:rPr lang="es-ES" sz="1600" dirty="0"/>
              <a:t>: Este campo contiene las siguientes </a:t>
            </a:r>
            <a:r>
              <a:rPr lang="es-ES" sz="1600" dirty="0" err="1"/>
              <a:t>flags</a:t>
            </a:r>
            <a:r>
              <a:rPr lang="es-ES" sz="1600" dirty="0"/>
              <a:t> o indicadores</a:t>
            </a:r>
          </a:p>
          <a:p>
            <a:pPr marL="285750" indent="-285750">
              <a:buFont typeface="Arial" panose="020B0604020202020204" pitchFamily="34" charset="0"/>
              <a:buChar char="•"/>
            </a:pPr>
            <a:r>
              <a:rPr lang="es-ES" dirty="0"/>
              <a:t>NS (</a:t>
            </a:r>
            <a:r>
              <a:rPr lang="es-ES" dirty="0" err="1"/>
              <a:t>Nonce</a:t>
            </a:r>
            <a:r>
              <a:rPr lang="es-ES" dirty="0"/>
              <a:t> Sum). Indicador para llevar a cabo funciones de control de la congestión</a:t>
            </a:r>
          </a:p>
          <a:p>
            <a:pPr marL="285750" indent="-285750">
              <a:buFont typeface="Arial" panose="020B0604020202020204" pitchFamily="34" charset="0"/>
              <a:buChar char="•"/>
            </a:pPr>
            <a:r>
              <a:rPr lang="es-ES" dirty="0"/>
              <a:t>CWR (</a:t>
            </a:r>
            <a:r>
              <a:rPr lang="es-ES" dirty="0" err="1"/>
              <a:t>Congestion</a:t>
            </a:r>
            <a:r>
              <a:rPr lang="es-ES" dirty="0"/>
              <a:t> </a:t>
            </a:r>
            <a:r>
              <a:rPr lang="es-ES" dirty="0" err="1"/>
              <a:t>Window</a:t>
            </a:r>
            <a:r>
              <a:rPr lang="es-ES" dirty="0"/>
              <a:t> Reduce). Utilizado para control de la congestión</a:t>
            </a:r>
          </a:p>
          <a:p>
            <a:pPr marL="285750" indent="-285750">
              <a:buFont typeface="Arial" panose="020B0604020202020204" pitchFamily="34" charset="0"/>
              <a:buChar char="•"/>
            </a:pPr>
            <a:r>
              <a:rPr lang="es-ES" dirty="0"/>
              <a:t>ECE (ECN-Echo). Se activa para indicar la existencia de información  sobre la congestión en el campo ECE del datagrama IP.</a:t>
            </a:r>
          </a:p>
          <a:p>
            <a:pPr marL="285750" indent="-285750">
              <a:buFont typeface="Arial" panose="020B0604020202020204" pitchFamily="34" charset="0"/>
              <a:buChar char="•"/>
            </a:pPr>
            <a:endParaRPr lang="es-ES" sz="1800" b="1" dirty="0"/>
          </a:p>
          <a:p>
            <a:pPr marL="285750" indent="-285750">
              <a:buFont typeface="Arial" panose="020B0604020202020204" pitchFamily="34" charset="0"/>
              <a:buChar char="•"/>
            </a:pPr>
            <a:endParaRPr lang="es-ES" sz="1800" b="1" dirty="0"/>
          </a:p>
          <a:p>
            <a:endParaRPr lang="es-ES" sz="1800" b="1" dirty="0"/>
          </a:p>
          <a:p>
            <a:endParaRPr lang="es-ES" sz="1800" b="1"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96557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2"/>
          <p:cNvSpPr txBox="1">
            <a:spLocks noGrp="1"/>
          </p:cNvSpPr>
          <p:nvPr>
            <p:ph type="title"/>
          </p:nvPr>
        </p:nvSpPr>
        <p:spPr>
          <a:xfrm>
            <a:off x="1331750" y="253617"/>
            <a:ext cx="8945423" cy="1784685"/>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2"/>
              </a:buClr>
              <a:buSzPts val="4800"/>
              <a:buFont typeface="EB Garamond"/>
              <a:buNone/>
            </a:pPr>
            <a:r>
              <a:rPr lang="es-MX" sz="4800" dirty="0">
                <a:solidFill>
                  <a:schemeClr val="dk2"/>
                </a:solidFill>
                <a:latin typeface="EB Garamond"/>
                <a:ea typeface="EB Garamond"/>
                <a:cs typeface="EB Garamond"/>
                <a:sym typeface="EB Garamond"/>
              </a:rPr>
              <a:t>Capa de transporte</a:t>
            </a:r>
            <a:endParaRPr sz="4800" dirty="0">
              <a:solidFill>
                <a:schemeClr val="dk2"/>
              </a:solidFill>
              <a:latin typeface="EB Garamond"/>
              <a:ea typeface="EB Garamond"/>
              <a:cs typeface="EB Garamond"/>
              <a:sym typeface="EB Garamond"/>
            </a:endParaRPr>
          </a:p>
        </p:txBody>
      </p:sp>
      <p:sp>
        <p:nvSpPr>
          <p:cNvPr id="316" name="Google Shape;316;p42"/>
          <p:cNvSpPr/>
          <p:nvPr/>
        </p:nvSpPr>
        <p:spPr>
          <a:xfrm>
            <a:off x="1331750" y="1448972"/>
            <a:ext cx="9655118" cy="4993809"/>
          </a:xfrm>
          <a:prstGeom prst="rect">
            <a:avLst/>
          </a:prstGeom>
          <a:noFill/>
          <a:ln>
            <a:noFill/>
          </a:ln>
        </p:spPr>
        <p:txBody>
          <a:bodyPr spcFirstLastPara="1" wrap="square" lIns="91425" tIns="45700" rIns="91425" bIns="45700" anchor="t" anchorCtr="0">
            <a:noAutofit/>
          </a:bodyPr>
          <a:lstStyle/>
          <a:p>
            <a:endParaRPr lang="es-ES" sz="1600" dirty="0"/>
          </a:p>
          <a:p>
            <a:r>
              <a:rPr lang="es-ES" sz="1600" b="1" dirty="0"/>
              <a:t>Indicadores</a:t>
            </a:r>
            <a:r>
              <a:rPr lang="es-ES" sz="1600" dirty="0"/>
              <a:t>: Este campo contiene las siguientes </a:t>
            </a:r>
            <a:r>
              <a:rPr lang="es-ES" sz="1600" dirty="0" err="1"/>
              <a:t>flags</a:t>
            </a:r>
            <a:r>
              <a:rPr lang="es-ES" sz="1600" dirty="0"/>
              <a:t> o indicadores</a:t>
            </a:r>
          </a:p>
          <a:p>
            <a:pPr marL="285750" indent="-285750">
              <a:buFont typeface="Arial" panose="020B0604020202020204" pitchFamily="34" charset="0"/>
              <a:buChar char="•"/>
            </a:pPr>
            <a:r>
              <a:rPr lang="es-ES" dirty="0"/>
              <a:t>URG. Indica que hay datos urgentes</a:t>
            </a:r>
          </a:p>
          <a:p>
            <a:pPr marL="285750" indent="-285750">
              <a:buFont typeface="Arial" panose="020B0604020202020204" pitchFamily="34" charset="0"/>
              <a:buChar char="•"/>
            </a:pPr>
            <a:r>
              <a:rPr lang="es-ES" dirty="0"/>
              <a:t>ACK. Bit utilizado para validar segmentos recibidos</a:t>
            </a:r>
          </a:p>
          <a:p>
            <a:pPr marL="285750" indent="-285750">
              <a:buFont typeface="Arial" panose="020B0604020202020204" pitchFamily="34" charset="0"/>
              <a:buChar char="•"/>
            </a:pPr>
            <a:r>
              <a:rPr lang="es-ES" dirty="0"/>
              <a:t>PSH. Indica al receptor que entregue a nivel superior todos los datos que tenga disponible el buffer de recepción</a:t>
            </a:r>
          </a:p>
          <a:p>
            <a:pPr marL="285750" indent="-285750">
              <a:buFont typeface="Arial" panose="020B0604020202020204" pitchFamily="34" charset="0"/>
              <a:buChar char="•"/>
            </a:pPr>
            <a:r>
              <a:rPr lang="es-ES" dirty="0"/>
              <a:t>RST.  Indica que necesita reiniciar la comunicación</a:t>
            </a:r>
          </a:p>
          <a:p>
            <a:pPr marL="285750" indent="-285750">
              <a:buFont typeface="Arial" panose="020B0604020202020204" pitchFamily="34" charset="0"/>
              <a:buChar char="•"/>
            </a:pPr>
            <a:r>
              <a:rPr lang="es-ES" dirty="0"/>
              <a:t>SYN. Bit utilizado para sincronizar los números de secuencia.</a:t>
            </a:r>
          </a:p>
          <a:p>
            <a:pPr marL="285750" indent="-285750">
              <a:buFont typeface="Arial" panose="020B0604020202020204" pitchFamily="34" charset="0"/>
              <a:buChar char="•"/>
            </a:pPr>
            <a:r>
              <a:rPr lang="es-ES" dirty="0"/>
              <a:t>FIN. Bit utilizado para indicar el fin de la comunicación.</a:t>
            </a:r>
          </a:p>
          <a:p>
            <a:pPr marL="285750" indent="-285750">
              <a:buFont typeface="Arial" panose="020B0604020202020204" pitchFamily="34" charset="0"/>
              <a:buChar char="•"/>
            </a:pPr>
            <a:endParaRPr lang="es-ES" dirty="0"/>
          </a:p>
          <a:p>
            <a:r>
              <a:rPr lang="es-ES" sz="1600" b="1" dirty="0"/>
              <a:t>Tamaño de ventana</a:t>
            </a:r>
            <a:r>
              <a:rPr lang="es-ES" sz="1600" dirty="0"/>
              <a:t>: Parámetro que tiene relación  con la función del control de flujo. Se utiliza una técnica conocida como ventana deslizante y este campo indica el tamaño de la ventana.</a:t>
            </a:r>
          </a:p>
          <a:p>
            <a:endParaRPr lang="es-ES" sz="1800" b="1" dirty="0"/>
          </a:p>
          <a:p>
            <a:r>
              <a:rPr lang="es-ES" sz="1600" b="1" dirty="0" err="1"/>
              <a:t>Checksum</a:t>
            </a:r>
            <a:r>
              <a:rPr lang="es-ES" sz="1600" b="1" dirty="0"/>
              <a:t>: </a:t>
            </a:r>
            <a:r>
              <a:rPr lang="es-ES" sz="1600" dirty="0"/>
              <a:t>Campo utilizado para comprobar errores en la información tanto de la cabecera como datos del paquete TCP.</a:t>
            </a:r>
          </a:p>
          <a:p>
            <a:endParaRPr lang="es-ES" sz="1600" dirty="0"/>
          </a:p>
          <a:p>
            <a:r>
              <a:rPr lang="es-ES" sz="1600" b="1" dirty="0"/>
              <a:t>Puntero urgente: </a:t>
            </a:r>
            <a:r>
              <a:rPr lang="es-ES" sz="1600" dirty="0"/>
              <a:t>Este campo contiene  un puntero al final  de los datos urgentes por lo que a partir  de la posición indicada  en este campo, comienza los datos con prioridad normal.</a:t>
            </a:r>
          </a:p>
          <a:p>
            <a:pPr marL="285750" indent="-285750">
              <a:buFont typeface="Arial" panose="020B0604020202020204" pitchFamily="34" charset="0"/>
              <a:buChar char="•"/>
            </a:pPr>
            <a:endParaRPr lang="es-ES" sz="1600" b="1" dirty="0"/>
          </a:p>
          <a:p>
            <a:r>
              <a:rPr lang="es-ES" sz="1600" b="1" dirty="0"/>
              <a:t>Opciones: </a:t>
            </a:r>
            <a:r>
              <a:rPr lang="es-ES" sz="1600" dirty="0"/>
              <a:t>Es un campo opcional utilizado para enviar diferentes tipos de información adicional. Su longitud es variable se obtiene de campo longitud de la propia cabecera TCP.</a:t>
            </a:r>
          </a:p>
          <a:p>
            <a:endParaRPr lang="es-ES" sz="1800" b="1"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19689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2"/>
          <p:cNvSpPr txBox="1">
            <a:spLocks noGrp="1"/>
          </p:cNvSpPr>
          <p:nvPr>
            <p:ph type="title"/>
          </p:nvPr>
        </p:nvSpPr>
        <p:spPr>
          <a:xfrm>
            <a:off x="1331750" y="253617"/>
            <a:ext cx="8945423" cy="1784685"/>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2"/>
              </a:buClr>
              <a:buSzPts val="4800"/>
              <a:buFont typeface="EB Garamond"/>
              <a:buNone/>
            </a:pPr>
            <a:r>
              <a:rPr lang="es-MX" sz="4800" dirty="0">
                <a:solidFill>
                  <a:schemeClr val="dk2"/>
                </a:solidFill>
                <a:latin typeface="EB Garamond"/>
                <a:ea typeface="EB Garamond"/>
                <a:cs typeface="EB Garamond"/>
                <a:sym typeface="EB Garamond"/>
              </a:rPr>
              <a:t>Capa de transporte</a:t>
            </a:r>
            <a:endParaRPr sz="4800" dirty="0">
              <a:solidFill>
                <a:schemeClr val="dk2"/>
              </a:solidFill>
              <a:latin typeface="EB Garamond"/>
              <a:ea typeface="EB Garamond"/>
              <a:cs typeface="EB Garamond"/>
              <a:sym typeface="EB Garamond"/>
            </a:endParaRPr>
          </a:p>
        </p:txBody>
      </p:sp>
      <p:sp>
        <p:nvSpPr>
          <p:cNvPr id="316" name="Google Shape;316;p42"/>
          <p:cNvSpPr/>
          <p:nvPr/>
        </p:nvSpPr>
        <p:spPr>
          <a:xfrm>
            <a:off x="1331750" y="1885902"/>
            <a:ext cx="8945423" cy="473975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endParaRPr sz="2000" dirty="0">
              <a:solidFill>
                <a:schemeClr val="dk1"/>
              </a:solidFill>
              <a:latin typeface="Calibri"/>
              <a:ea typeface="Calibri"/>
              <a:cs typeface="Calibri"/>
              <a:sym typeface="Calibri"/>
            </a:endParaRPr>
          </a:p>
          <a:p>
            <a:r>
              <a:rPr lang="es-ES" sz="1800" b="1" dirty="0"/>
              <a:t>Transporte orientado a la conexión: TCP</a:t>
            </a:r>
          </a:p>
          <a:p>
            <a:endParaRPr lang="es-ES" sz="1800" b="1" dirty="0"/>
          </a:p>
          <a:p>
            <a:r>
              <a:rPr lang="es-CR" dirty="0"/>
              <a:t>Proporciona fiabilidad mediante los siguientes controles:</a:t>
            </a:r>
          </a:p>
          <a:p>
            <a:endParaRPr lang="es-CR" dirty="0"/>
          </a:p>
          <a:p>
            <a:pPr marL="285750" indent="-285750">
              <a:buFont typeface="Arial" panose="020B0604020202020204" pitchFamily="34" charset="0"/>
              <a:buChar char="•"/>
            </a:pPr>
            <a:r>
              <a:rPr lang="es-ES" b="1" dirty="0"/>
              <a:t>Control de errores</a:t>
            </a:r>
            <a:r>
              <a:rPr lang="es-ES" dirty="0"/>
              <a:t>. TCP es parecido al </a:t>
            </a:r>
            <a:r>
              <a:rPr lang="es-ES" dirty="0" err="1"/>
              <a:t>Go</a:t>
            </a:r>
            <a:r>
              <a:rPr lang="es-ES" dirty="0"/>
              <a:t>-Back-N pero no descarta segmentos posteriores cuando llegan fuera de secuencia. Permite las retransmisiones </a:t>
            </a:r>
            <a:r>
              <a:rPr lang="es-CR" dirty="0"/>
              <a:t>selectivas.</a:t>
            </a:r>
          </a:p>
          <a:p>
            <a:pPr marL="285750" indent="-285750">
              <a:buFont typeface="Arial" panose="020B0604020202020204" pitchFamily="34" charset="0"/>
              <a:buChar char="•"/>
            </a:pPr>
            <a:endParaRPr lang="es-CR" b="1" dirty="0"/>
          </a:p>
          <a:p>
            <a:pPr marL="285750" indent="-285750">
              <a:buFont typeface="Arial" panose="020B0604020202020204" pitchFamily="34" charset="0"/>
              <a:buChar char="•"/>
            </a:pPr>
            <a:r>
              <a:rPr lang="es-ES" b="1" dirty="0"/>
              <a:t>Control de flujo </a:t>
            </a:r>
            <a:r>
              <a:rPr lang="es-ES" dirty="0"/>
              <a:t>(ventana advertida). Sirve para adaptar la velocidad entre el emisor y el receptor. Vigila que el emisor no envíe los segmentos a más velocidad de la que puede emplear el receptor para procesarlos, de manera que se puedan perder paquetes por saturación de la memoria intermedia </a:t>
            </a:r>
            <a:r>
              <a:rPr lang="es-CR" dirty="0"/>
              <a:t>de recepción.</a:t>
            </a:r>
          </a:p>
          <a:p>
            <a:pPr marL="285750" indent="-285750">
              <a:buFont typeface="Arial" panose="020B0604020202020204" pitchFamily="34" charset="0"/>
              <a:buChar char="•"/>
            </a:pPr>
            <a:endParaRPr lang="es-CR" b="1" dirty="0"/>
          </a:p>
          <a:p>
            <a:pPr marL="285750" indent="-285750">
              <a:buFont typeface="Arial" panose="020B0604020202020204" pitchFamily="34" charset="0"/>
              <a:buChar char="•"/>
            </a:pPr>
            <a:r>
              <a:rPr lang="es-ES" b="1" dirty="0"/>
              <a:t>Control de la congestión </a:t>
            </a:r>
            <a:r>
              <a:rPr lang="es-ES" dirty="0"/>
              <a:t>(ventana de congestión). Para adaptar la velocidad del emisor a los encaminadores intermedios de la red y evitar así que se colapsen sus memorias intermedias y se puedan perder paquetes.</a:t>
            </a:r>
            <a:endParaRPr lang="es-ES" sz="1800" b="1" dirty="0"/>
          </a:p>
          <a:p>
            <a:pPr marL="285750" indent="-285750">
              <a:buFont typeface="Arial" panose="020B0604020202020204" pitchFamily="34" charset="0"/>
              <a:buChar char="•"/>
            </a:pPr>
            <a:endParaRPr lang="es-ES" sz="1800" b="1" dirty="0"/>
          </a:p>
          <a:p>
            <a:pPr marL="285750" indent="-285750">
              <a:buFont typeface="Arial" panose="020B0604020202020204" pitchFamily="34" charset="0"/>
              <a:buChar char="•"/>
            </a:pPr>
            <a:endParaRPr lang="es-ES" sz="1800" b="1" dirty="0"/>
          </a:p>
          <a:p>
            <a:endParaRPr lang="es-ES" sz="1800" b="1" dirty="0"/>
          </a:p>
          <a:p>
            <a:endParaRPr lang="es-ES" sz="1800" b="1"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07103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16;p42">
            <a:extLst>
              <a:ext uri="{FF2B5EF4-FFF2-40B4-BE49-F238E27FC236}">
                <a16:creationId xmlns:a16="http://schemas.microsoft.com/office/drawing/2014/main" id="{9F290C75-B1EA-B6F4-D0A3-62C713497634}"/>
              </a:ext>
            </a:extLst>
          </p:cNvPr>
          <p:cNvSpPr/>
          <p:nvPr/>
        </p:nvSpPr>
        <p:spPr>
          <a:xfrm>
            <a:off x="1331750" y="1885902"/>
            <a:ext cx="8945423" cy="473975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endParaRPr sz="2000" dirty="0">
              <a:solidFill>
                <a:schemeClr val="dk1"/>
              </a:solidFill>
              <a:latin typeface="Calibri"/>
              <a:ea typeface="Calibri"/>
              <a:cs typeface="Calibri"/>
              <a:sym typeface="Calibri"/>
            </a:endParaRPr>
          </a:p>
          <a:p>
            <a:r>
              <a:rPr lang="es-ES" sz="1800" b="1" dirty="0"/>
              <a:t>Transporte orientado a la conexión: TCP</a:t>
            </a:r>
          </a:p>
          <a:p>
            <a:endParaRPr lang="es-ES" sz="1800" b="1" dirty="0"/>
          </a:p>
          <a:p>
            <a:pPr marL="285750" indent="-285750">
              <a:buFont typeface="Arial" panose="020B0604020202020204" pitchFamily="34" charset="0"/>
              <a:buChar char="•"/>
            </a:pPr>
            <a:r>
              <a:rPr lang="es-ES" sz="1800" dirty="0"/>
              <a:t>Procedimiento para </a:t>
            </a:r>
            <a:r>
              <a:rPr lang="es-ES" sz="1800" b="1" dirty="0"/>
              <a:t>establecer</a:t>
            </a:r>
            <a:r>
              <a:rPr lang="es-ES" sz="1800" dirty="0"/>
              <a:t> conexiones: 3 pasos.</a:t>
            </a:r>
          </a:p>
          <a:p>
            <a:pPr marL="285750" indent="-285750">
              <a:buFont typeface="Arial" panose="020B0604020202020204" pitchFamily="34" charset="0"/>
              <a:buChar char="•"/>
            </a:pPr>
            <a:endParaRPr lang="es-ES" sz="1800" dirty="0"/>
          </a:p>
          <a:p>
            <a:pPr marL="342900" indent="-342900">
              <a:buFont typeface="+mj-lt"/>
              <a:buAutoNum type="arabicPeriod"/>
            </a:pPr>
            <a:r>
              <a:rPr lang="es-ES" sz="1800" dirty="0"/>
              <a:t>El origen de la conexión (un cliente) envía un segmento TCP con número de secuencia inicial </a:t>
            </a:r>
            <a:r>
              <a:rPr lang="es-ES" sz="1800" b="1" dirty="0"/>
              <a:t>N</a:t>
            </a:r>
            <a:r>
              <a:rPr lang="es-ES" sz="1800" dirty="0"/>
              <a:t> y el indicador </a:t>
            </a:r>
            <a:r>
              <a:rPr lang="es-ES" sz="1800" b="1" dirty="0"/>
              <a:t>SYN</a:t>
            </a:r>
            <a:r>
              <a:rPr lang="es-ES" sz="1800" dirty="0"/>
              <a:t> activo.</a:t>
            </a:r>
          </a:p>
          <a:p>
            <a:pPr marL="342900" indent="-342900">
              <a:buFont typeface="+mj-lt"/>
              <a:buAutoNum type="arabicPeriod"/>
            </a:pPr>
            <a:endParaRPr lang="es-ES" sz="1800" dirty="0"/>
          </a:p>
          <a:p>
            <a:pPr marL="342900" indent="-342900">
              <a:buFont typeface="+mj-lt"/>
              <a:buAutoNum type="arabicPeriod"/>
            </a:pPr>
            <a:r>
              <a:rPr lang="es-ES" sz="1800" dirty="0"/>
              <a:t>El destinatario de la conexión (normalmente servidor) responde con un segmento TCP con otro número de secuencia M, el indicador SYN activo y el ACK activo con un número de confirmación N+1.</a:t>
            </a:r>
          </a:p>
          <a:p>
            <a:pPr marL="342900" indent="-342900">
              <a:buFont typeface="+mj-lt"/>
              <a:buAutoNum type="arabicPeriod"/>
            </a:pPr>
            <a:endParaRPr lang="es-ES" sz="1800" dirty="0"/>
          </a:p>
          <a:p>
            <a:pPr marL="342900" indent="-342900">
              <a:buFont typeface="+mj-lt"/>
              <a:buAutoNum type="arabicPeriod"/>
            </a:pPr>
            <a:r>
              <a:rPr lang="es-ES" sz="1800" dirty="0"/>
              <a:t>En el último paso, el origen  de la conexión envía otro segmento TCP con el número de secuencia N+1 y con el indicador  de ACK activo y el número de confirmación M+1.</a:t>
            </a:r>
          </a:p>
          <a:p>
            <a:pPr marL="285750" indent="-285750">
              <a:buFont typeface="Arial" panose="020B0604020202020204" pitchFamily="34" charset="0"/>
              <a:buChar char="•"/>
            </a:pPr>
            <a:endParaRPr lang="es-ES" sz="1800" b="1" dirty="0"/>
          </a:p>
          <a:p>
            <a:endParaRPr lang="es-ES" sz="1800" b="1" dirty="0"/>
          </a:p>
          <a:p>
            <a:endParaRPr lang="es-ES" sz="1800" b="1" dirty="0">
              <a:solidFill>
                <a:schemeClr val="dk1"/>
              </a:solidFill>
              <a:latin typeface="Calibri"/>
              <a:ea typeface="Calibri"/>
              <a:cs typeface="Calibri"/>
              <a:sym typeface="Calibri"/>
            </a:endParaRPr>
          </a:p>
        </p:txBody>
      </p:sp>
      <p:sp>
        <p:nvSpPr>
          <p:cNvPr id="4" name="Google Shape;315;p42">
            <a:extLst>
              <a:ext uri="{FF2B5EF4-FFF2-40B4-BE49-F238E27FC236}">
                <a16:creationId xmlns:a16="http://schemas.microsoft.com/office/drawing/2014/main" id="{25B3C1CA-9E53-D29F-2BEC-1637BA56F4C9}"/>
              </a:ext>
            </a:extLst>
          </p:cNvPr>
          <p:cNvSpPr txBox="1">
            <a:spLocks/>
          </p:cNvSpPr>
          <p:nvPr/>
        </p:nvSpPr>
        <p:spPr>
          <a:xfrm>
            <a:off x="1331750" y="253617"/>
            <a:ext cx="8945423" cy="178468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buClr>
                <a:schemeClr val="dk2"/>
              </a:buClr>
              <a:buSzPts val="4800"/>
              <a:buFont typeface="EB Garamond"/>
              <a:buNone/>
            </a:pPr>
            <a:r>
              <a:rPr lang="es-MX" sz="4800">
                <a:solidFill>
                  <a:schemeClr val="dk2"/>
                </a:solidFill>
                <a:latin typeface="EB Garamond"/>
                <a:ea typeface="EB Garamond"/>
                <a:cs typeface="EB Garamond"/>
                <a:sym typeface="EB Garamond"/>
              </a:rPr>
              <a:t>Capa de transporte</a:t>
            </a:r>
            <a:endParaRPr lang="es-MX" sz="4800" dirty="0">
              <a:solidFill>
                <a:schemeClr val="dk2"/>
              </a:solidFill>
              <a:latin typeface="EB Garamond"/>
              <a:ea typeface="EB Garamond"/>
              <a:cs typeface="EB Garamond"/>
              <a:sym typeface="EB Garamond"/>
            </a:endParaRPr>
          </a:p>
        </p:txBody>
      </p:sp>
    </p:spTree>
    <p:extLst>
      <p:ext uri="{BB962C8B-B14F-4D97-AF65-F5344CB8AC3E}">
        <p14:creationId xmlns:p14="http://schemas.microsoft.com/office/powerpoint/2010/main" val="1187257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16;p42">
            <a:extLst>
              <a:ext uri="{FF2B5EF4-FFF2-40B4-BE49-F238E27FC236}">
                <a16:creationId xmlns:a16="http://schemas.microsoft.com/office/drawing/2014/main" id="{9F290C75-B1EA-B6F4-D0A3-62C713497634}"/>
              </a:ext>
            </a:extLst>
          </p:cNvPr>
          <p:cNvSpPr/>
          <p:nvPr/>
        </p:nvSpPr>
        <p:spPr>
          <a:xfrm>
            <a:off x="1331750" y="1315551"/>
            <a:ext cx="8945423" cy="554244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endParaRPr sz="2000" dirty="0">
              <a:solidFill>
                <a:schemeClr val="dk1"/>
              </a:solidFill>
              <a:latin typeface="Calibri"/>
              <a:ea typeface="Calibri"/>
              <a:cs typeface="Calibri"/>
              <a:sym typeface="Calibri"/>
            </a:endParaRPr>
          </a:p>
          <a:p>
            <a:r>
              <a:rPr lang="es-ES" sz="1800" b="1" dirty="0"/>
              <a:t>Transporte orientado a la conexión: TCP</a:t>
            </a:r>
          </a:p>
          <a:p>
            <a:endParaRPr lang="es-ES" sz="1800" b="1" dirty="0"/>
          </a:p>
          <a:p>
            <a:pPr marL="285750" indent="-285750">
              <a:buFont typeface="Arial" panose="020B0604020202020204" pitchFamily="34" charset="0"/>
              <a:buChar char="•"/>
            </a:pPr>
            <a:endParaRPr lang="es-ES" sz="1800" b="1" dirty="0"/>
          </a:p>
          <a:p>
            <a:endParaRPr lang="es-ES" sz="1800" b="1" dirty="0"/>
          </a:p>
          <a:p>
            <a:endParaRPr lang="es-ES" sz="1800" b="1" dirty="0">
              <a:solidFill>
                <a:schemeClr val="dk1"/>
              </a:solidFill>
              <a:latin typeface="Calibri"/>
              <a:ea typeface="Calibri"/>
              <a:cs typeface="Calibri"/>
              <a:sym typeface="Calibri"/>
            </a:endParaRPr>
          </a:p>
        </p:txBody>
      </p:sp>
      <p:pic>
        <p:nvPicPr>
          <p:cNvPr id="4" name="Imagen 3">
            <a:extLst>
              <a:ext uri="{FF2B5EF4-FFF2-40B4-BE49-F238E27FC236}">
                <a16:creationId xmlns:a16="http://schemas.microsoft.com/office/drawing/2014/main" id="{DD204290-AE60-A883-ACA3-5566112FD0BE}"/>
              </a:ext>
            </a:extLst>
          </p:cNvPr>
          <p:cNvPicPr>
            <a:picLocks noChangeAspect="1"/>
          </p:cNvPicPr>
          <p:nvPr/>
        </p:nvPicPr>
        <p:blipFill rotWithShape="1">
          <a:blip r:embed="rId2"/>
          <a:srcRect r="50017"/>
          <a:stretch/>
        </p:blipFill>
        <p:spPr>
          <a:xfrm>
            <a:off x="3635885" y="1910984"/>
            <a:ext cx="4920230" cy="5074334"/>
          </a:xfrm>
          <a:prstGeom prst="rect">
            <a:avLst/>
          </a:prstGeom>
        </p:spPr>
      </p:pic>
      <p:sp>
        <p:nvSpPr>
          <p:cNvPr id="5" name="Google Shape;315;p42">
            <a:extLst>
              <a:ext uri="{FF2B5EF4-FFF2-40B4-BE49-F238E27FC236}">
                <a16:creationId xmlns:a16="http://schemas.microsoft.com/office/drawing/2014/main" id="{A2B10A69-23E2-D778-B298-196F93A9CE88}"/>
              </a:ext>
            </a:extLst>
          </p:cNvPr>
          <p:cNvSpPr txBox="1">
            <a:spLocks/>
          </p:cNvSpPr>
          <p:nvPr/>
        </p:nvSpPr>
        <p:spPr>
          <a:xfrm>
            <a:off x="1331750" y="253617"/>
            <a:ext cx="8945423" cy="178468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buClr>
                <a:schemeClr val="dk2"/>
              </a:buClr>
              <a:buSzPts val="4800"/>
              <a:buFont typeface="EB Garamond"/>
              <a:buNone/>
            </a:pPr>
            <a:r>
              <a:rPr lang="es-MX" sz="4800" dirty="0">
                <a:solidFill>
                  <a:schemeClr val="dk2"/>
                </a:solidFill>
                <a:latin typeface="EB Garamond"/>
                <a:ea typeface="EB Garamond"/>
                <a:cs typeface="EB Garamond"/>
                <a:sym typeface="EB Garamond"/>
              </a:rPr>
              <a:t>Capa de transporte</a:t>
            </a:r>
          </a:p>
        </p:txBody>
      </p:sp>
    </p:spTree>
    <p:extLst>
      <p:ext uri="{BB962C8B-B14F-4D97-AF65-F5344CB8AC3E}">
        <p14:creationId xmlns:p14="http://schemas.microsoft.com/office/powerpoint/2010/main" val="3115292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16;p42">
            <a:extLst>
              <a:ext uri="{FF2B5EF4-FFF2-40B4-BE49-F238E27FC236}">
                <a16:creationId xmlns:a16="http://schemas.microsoft.com/office/drawing/2014/main" id="{9F290C75-B1EA-B6F4-D0A3-62C713497634}"/>
              </a:ext>
            </a:extLst>
          </p:cNvPr>
          <p:cNvSpPr/>
          <p:nvPr/>
        </p:nvSpPr>
        <p:spPr>
          <a:xfrm>
            <a:off x="1331750" y="1885902"/>
            <a:ext cx="8945423" cy="473975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endParaRPr sz="2000" dirty="0">
              <a:solidFill>
                <a:schemeClr val="dk1"/>
              </a:solidFill>
              <a:latin typeface="Calibri"/>
              <a:ea typeface="Calibri"/>
              <a:cs typeface="Calibri"/>
              <a:sym typeface="Calibri"/>
            </a:endParaRPr>
          </a:p>
          <a:p>
            <a:r>
              <a:rPr lang="es-ES" sz="1800" b="1" dirty="0"/>
              <a:t>Transporte orientado a la conexión: TCP</a:t>
            </a:r>
          </a:p>
          <a:p>
            <a:endParaRPr lang="es-ES" sz="1800" b="1" dirty="0"/>
          </a:p>
          <a:p>
            <a:pPr marL="285750" indent="-285750">
              <a:buFont typeface="Arial" panose="020B0604020202020204" pitchFamily="34" charset="0"/>
              <a:buChar char="•"/>
            </a:pPr>
            <a:r>
              <a:rPr lang="es-ES" sz="1800" dirty="0"/>
              <a:t>Procedimiento para </a:t>
            </a:r>
            <a:r>
              <a:rPr lang="es-ES" sz="1800" b="1" dirty="0"/>
              <a:t>finalizar</a:t>
            </a:r>
            <a:r>
              <a:rPr lang="es-ES" sz="1800" dirty="0"/>
              <a:t> conexiones: 4 pasos.</a:t>
            </a:r>
          </a:p>
          <a:p>
            <a:pPr marL="285750" indent="-285750">
              <a:buFont typeface="Arial" panose="020B0604020202020204" pitchFamily="34" charset="0"/>
              <a:buChar char="•"/>
            </a:pPr>
            <a:endParaRPr lang="es-ES" sz="1800" dirty="0"/>
          </a:p>
          <a:p>
            <a:pPr marL="342900" indent="-342900">
              <a:buFont typeface="+mj-lt"/>
              <a:buAutoNum type="arabicPeriod"/>
            </a:pPr>
            <a:r>
              <a:rPr lang="es-ES" sz="1800" dirty="0"/>
              <a:t>El proceso que desea finalizar la conexión envía un segmento TCP con el indicado </a:t>
            </a:r>
            <a:r>
              <a:rPr lang="es-ES" sz="1800" b="1" dirty="0"/>
              <a:t>FIN</a:t>
            </a:r>
            <a:r>
              <a:rPr lang="es-ES" sz="1800" dirty="0"/>
              <a:t> activo  y un número de secuencia inicial </a:t>
            </a:r>
            <a:r>
              <a:rPr lang="es-ES" sz="1800" b="1" dirty="0"/>
              <a:t>N.</a:t>
            </a:r>
          </a:p>
          <a:p>
            <a:pPr marL="342900" indent="-342900">
              <a:buFont typeface="+mj-lt"/>
              <a:buAutoNum type="arabicPeriod"/>
            </a:pPr>
            <a:endParaRPr lang="es-ES" sz="1800" b="1" dirty="0"/>
          </a:p>
          <a:p>
            <a:pPr marL="342900" indent="-342900">
              <a:buFont typeface="+mj-lt"/>
              <a:buAutoNum type="arabicPeriod"/>
            </a:pPr>
            <a:r>
              <a:rPr lang="es-ES" sz="1800" dirty="0"/>
              <a:t>El proceso en el otro extremo envía un segmento TCP con un número de secuencia M y el indicador ACK activo, con el número de confirmación N+1.</a:t>
            </a:r>
          </a:p>
          <a:p>
            <a:pPr marL="342900" indent="-342900">
              <a:buFont typeface="+mj-lt"/>
              <a:buAutoNum type="arabicPeriod"/>
            </a:pPr>
            <a:endParaRPr lang="es-ES" sz="1800" dirty="0"/>
          </a:p>
          <a:p>
            <a:pPr marL="342900" indent="-342900">
              <a:buFont typeface="+mj-lt"/>
              <a:buAutoNum type="arabicPeriod"/>
            </a:pPr>
            <a:r>
              <a:rPr lang="es-ES" sz="1800" dirty="0"/>
              <a:t>Este mismo proceso, envía otro segmento TCP, esta vez con el indicador FIN activo y número de secuencia M+1.</a:t>
            </a:r>
          </a:p>
          <a:p>
            <a:pPr marL="342900" indent="-342900">
              <a:buFont typeface="+mj-lt"/>
              <a:buAutoNum type="arabicPeriod"/>
            </a:pPr>
            <a:endParaRPr lang="es-ES" sz="1800" dirty="0"/>
          </a:p>
          <a:p>
            <a:pPr marL="342900" indent="-342900">
              <a:buFont typeface="+mj-lt"/>
              <a:buAutoNum type="arabicPeriod"/>
            </a:pPr>
            <a:r>
              <a:rPr lang="es-ES" sz="1800" dirty="0"/>
              <a:t>El primer proceso, cuando recibe los dos segmentos anteriores, genera un segmento TCP con el número de secuencia N+1 y el indicador ACK activo con el número de confirmación M + 2.</a:t>
            </a:r>
          </a:p>
          <a:p>
            <a:endParaRPr lang="es-ES" sz="1800" b="1" dirty="0"/>
          </a:p>
          <a:p>
            <a:endParaRPr lang="es-ES" sz="1800" b="1" dirty="0">
              <a:solidFill>
                <a:schemeClr val="dk1"/>
              </a:solidFill>
              <a:latin typeface="Calibri"/>
              <a:ea typeface="Calibri"/>
              <a:cs typeface="Calibri"/>
              <a:sym typeface="Calibri"/>
            </a:endParaRPr>
          </a:p>
        </p:txBody>
      </p:sp>
      <p:sp>
        <p:nvSpPr>
          <p:cNvPr id="4" name="Google Shape;315;p42">
            <a:extLst>
              <a:ext uri="{FF2B5EF4-FFF2-40B4-BE49-F238E27FC236}">
                <a16:creationId xmlns:a16="http://schemas.microsoft.com/office/drawing/2014/main" id="{25B3C1CA-9E53-D29F-2BEC-1637BA56F4C9}"/>
              </a:ext>
            </a:extLst>
          </p:cNvPr>
          <p:cNvSpPr txBox="1">
            <a:spLocks/>
          </p:cNvSpPr>
          <p:nvPr/>
        </p:nvSpPr>
        <p:spPr>
          <a:xfrm>
            <a:off x="1331750" y="253617"/>
            <a:ext cx="8945423" cy="178468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buClr>
                <a:schemeClr val="dk2"/>
              </a:buClr>
              <a:buSzPts val="4800"/>
              <a:buFont typeface="EB Garamond"/>
              <a:buNone/>
            </a:pPr>
            <a:r>
              <a:rPr lang="es-MX" sz="4800">
                <a:solidFill>
                  <a:schemeClr val="dk2"/>
                </a:solidFill>
                <a:latin typeface="EB Garamond"/>
                <a:ea typeface="EB Garamond"/>
                <a:cs typeface="EB Garamond"/>
                <a:sym typeface="EB Garamond"/>
              </a:rPr>
              <a:t>Capa de transporte</a:t>
            </a:r>
            <a:endParaRPr lang="es-MX" sz="4800" dirty="0">
              <a:solidFill>
                <a:schemeClr val="dk2"/>
              </a:solidFill>
              <a:latin typeface="EB Garamond"/>
              <a:ea typeface="EB Garamond"/>
              <a:cs typeface="EB Garamond"/>
              <a:sym typeface="EB Garamond"/>
            </a:endParaRPr>
          </a:p>
        </p:txBody>
      </p:sp>
    </p:spTree>
    <p:extLst>
      <p:ext uri="{BB962C8B-B14F-4D97-AF65-F5344CB8AC3E}">
        <p14:creationId xmlns:p14="http://schemas.microsoft.com/office/powerpoint/2010/main" val="3289012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16;p42">
            <a:extLst>
              <a:ext uri="{FF2B5EF4-FFF2-40B4-BE49-F238E27FC236}">
                <a16:creationId xmlns:a16="http://schemas.microsoft.com/office/drawing/2014/main" id="{9F290C75-B1EA-B6F4-D0A3-62C713497634}"/>
              </a:ext>
            </a:extLst>
          </p:cNvPr>
          <p:cNvSpPr/>
          <p:nvPr/>
        </p:nvSpPr>
        <p:spPr>
          <a:xfrm>
            <a:off x="1331750" y="1315551"/>
            <a:ext cx="8945423" cy="554244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endParaRPr sz="2000" dirty="0">
              <a:solidFill>
                <a:schemeClr val="dk1"/>
              </a:solidFill>
              <a:latin typeface="Calibri"/>
              <a:ea typeface="Calibri"/>
              <a:cs typeface="Calibri"/>
              <a:sym typeface="Calibri"/>
            </a:endParaRPr>
          </a:p>
          <a:p>
            <a:r>
              <a:rPr lang="es-ES" sz="1800" b="1" dirty="0"/>
              <a:t>Transporte orientado a la conexión: TCP</a:t>
            </a:r>
          </a:p>
          <a:p>
            <a:endParaRPr lang="es-ES" sz="1800" b="1" dirty="0"/>
          </a:p>
          <a:p>
            <a:pPr marL="285750" indent="-285750">
              <a:buFont typeface="Arial" panose="020B0604020202020204" pitchFamily="34" charset="0"/>
              <a:buChar char="•"/>
            </a:pPr>
            <a:endParaRPr lang="es-ES" sz="1800" b="1" dirty="0"/>
          </a:p>
          <a:p>
            <a:endParaRPr lang="es-ES" sz="1800" b="1" dirty="0"/>
          </a:p>
          <a:p>
            <a:endParaRPr lang="es-ES" sz="1800" b="1" dirty="0">
              <a:solidFill>
                <a:schemeClr val="dk1"/>
              </a:solidFill>
              <a:latin typeface="Calibri"/>
              <a:ea typeface="Calibri"/>
              <a:cs typeface="Calibri"/>
              <a:sym typeface="Calibri"/>
            </a:endParaRPr>
          </a:p>
        </p:txBody>
      </p:sp>
      <p:pic>
        <p:nvPicPr>
          <p:cNvPr id="4" name="Imagen 3">
            <a:extLst>
              <a:ext uri="{FF2B5EF4-FFF2-40B4-BE49-F238E27FC236}">
                <a16:creationId xmlns:a16="http://schemas.microsoft.com/office/drawing/2014/main" id="{DD204290-AE60-A883-ACA3-5566112FD0BE}"/>
              </a:ext>
            </a:extLst>
          </p:cNvPr>
          <p:cNvPicPr>
            <a:picLocks noChangeAspect="1"/>
          </p:cNvPicPr>
          <p:nvPr/>
        </p:nvPicPr>
        <p:blipFill rotWithShape="1">
          <a:blip r:embed="rId2"/>
          <a:srcRect l="51602"/>
          <a:stretch/>
        </p:blipFill>
        <p:spPr>
          <a:xfrm>
            <a:off x="3366870" y="1910984"/>
            <a:ext cx="5458260" cy="5074334"/>
          </a:xfrm>
          <a:prstGeom prst="rect">
            <a:avLst/>
          </a:prstGeom>
        </p:spPr>
      </p:pic>
      <p:sp>
        <p:nvSpPr>
          <p:cNvPr id="5" name="Google Shape;315;p42">
            <a:extLst>
              <a:ext uri="{FF2B5EF4-FFF2-40B4-BE49-F238E27FC236}">
                <a16:creationId xmlns:a16="http://schemas.microsoft.com/office/drawing/2014/main" id="{A2B10A69-23E2-D778-B298-196F93A9CE88}"/>
              </a:ext>
            </a:extLst>
          </p:cNvPr>
          <p:cNvSpPr txBox="1">
            <a:spLocks/>
          </p:cNvSpPr>
          <p:nvPr/>
        </p:nvSpPr>
        <p:spPr>
          <a:xfrm>
            <a:off x="1331750" y="253617"/>
            <a:ext cx="8945423" cy="178468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buClr>
                <a:schemeClr val="dk2"/>
              </a:buClr>
              <a:buSzPts val="4800"/>
              <a:buFont typeface="EB Garamond"/>
              <a:buNone/>
            </a:pPr>
            <a:r>
              <a:rPr lang="es-MX" sz="4800" dirty="0">
                <a:solidFill>
                  <a:schemeClr val="dk2"/>
                </a:solidFill>
                <a:latin typeface="EB Garamond"/>
                <a:ea typeface="EB Garamond"/>
                <a:cs typeface="EB Garamond"/>
                <a:sym typeface="EB Garamond"/>
              </a:rPr>
              <a:t>Capa de transporte</a:t>
            </a:r>
          </a:p>
        </p:txBody>
      </p:sp>
    </p:spTree>
    <p:extLst>
      <p:ext uri="{BB962C8B-B14F-4D97-AF65-F5344CB8AC3E}">
        <p14:creationId xmlns:p14="http://schemas.microsoft.com/office/powerpoint/2010/main" val="325586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16;p42">
            <a:extLst>
              <a:ext uri="{FF2B5EF4-FFF2-40B4-BE49-F238E27FC236}">
                <a16:creationId xmlns:a16="http://schemas.microsoft.com/office/drawing/2014/main" id="{9F290C75-B1EA-B6F4-D0A3-62C713497634}"/>
              </a:ext>
            </a:extLst>
          </p:cNvPr>
          <p:cNvSpPr/>
          <p:nvPr/>
        </p:nvSpPr>
        <p:spPr>
          <a:xfrm>
            <a:off x="1331750" y="1315551"/>
            <a:ext cx="8945423" cy="554244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endParaRPr sz="2000" dirty="0">
              <a:solidFill>
                <a:schemeClr val="dk1"/>
              </a:solidFill>
              <a:latin typeface="Calibri"/>
              <a:ea typeface="Calibri"/>
              <a:cs typeface="Calibri"/>
              <a:sym typeface="Calibri"/>
            </a:endParaRPr>
          </a:p>
          <a:p>
            <a:r>
              <a:rPr lang="es-ES" sz="1800" b="1" dirty="0"/>
              <a:t>Transporte orientado a la conexión: TCP</a:t>
            </a:r>
          </a:p>
          <a:p>
            <a:endParaRPr lang="es-ES" sz="1800" b="1" dirty="0"/>
          </a:p>
          <a:p>
            <a:pPr marL="285750" indent="-285750">
              <a:buFont typeface="Arial" panose="020B0604020202020204" pitchFamily="34" charset="0"/>
              <a:buChar char="•"/>
            </a:pPr>
            <a:r>
              <a:rPr lang="es-ES" sz="1800" dirty="0"/>
              <a:t>Las conexiones TCP se pueden encontrar en varios estados</a:t>
            </a:r>
          </a:p>
          <a:p>
            <a:endParaRPr lang="es-ES" sz="1800" b="1" dirty="0"/>
          </a:p>
          <a:p>
            <a:endParaRPr lang="es-ES" sz="1800" b="1" dirty="0">
              <a:solidFill>
                <a:schemeClr val="dk1"/>
              </a:solidFill>
              <a:latin typeface="Calibri"/>
              <a:ea typeface="Calibri"/>
              <a:cs typeface="Calibri"/>
              <a:sym typeface="Calibri"/>
            </a:endParaRPr>
          </a:p>
        </p:txBody>
      </p:sp>
      <p:sp>
        <p:nvSpPr>
          <p:cNvPr id="5" name="Google Shape;315;p42">
            <a:extLst>
              <a:ext uri="{FF2B5EF4-FFF2-40B4-BE49-F238E27FC236}">
                <a16:creationId xmlns:a16="http://schemas.microsoft.com/office/drawing/2014/main" id="{A2B10A69-23E2-D778-B298-196F93A9CE88}"/>
              </a:ext>
            </a:extLst>
          </p:cNvPr>
          <p:cNvSpPr txBox="1">
            <a:spLocks/>
          </p:cNvSpPr>
          <p:nvPr/>
        </p:nvSpPr>
        <p:spPr>
          <a:xfrm>
            <a:off x="1331750" y="253617"/>
            <a:ext cx="8945423" cy="178468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buClr>
                <a:schemeClr val="dk2"/>
              </a:buClr>
              <a:buSzPts val="4800"/>
              <a:buFont typeface="EB Garamond"/>
              <a:buNone/>
            </a:pPr>
            <a:r>
              <a:rPr lang="es-MX" sz="4800" dirty="0">
                <a:solidFill>
                  <a:schemeClr val="dk2"/>
                </a:solidFill>
                <a:latin typeface="EB Garamond"/>
                <a:ea typeface="EB Garamond"/>
                <a:cs typeface="EB Garamond"/>
                <a:sym typeface="EB Garamond"/>
              </a:rPr>
              <a:t>Capa de transporte</a:t>
            </a:r>
          </a:p>
        </p:txBody>
      </p:sp>
      <p:pic>
        <p:nvPicPr>
          <p:cNvPr id="6" name="Imagen 5">
            <a:extLst>
              <a:ext uri="{FF2B5EF4-FFF2-40B4-BE49-F238E27FC236}">
                <a16:creationId xmlns:a16="http://schemas.microsoft.com/office/drawing/2014/main" id="{E99B24D5-1D2B-276E-D8EE-E2DCCF314EF4}"/>
              </a:ext>
            </a:extLst>
          </p:cNvPr>
          <p:cNvPicPr>
            <a:picLocks noChangeAspect="1"/>
          </p:cNvPicPr>
          <p:nvPr/>
        </p:nvPicPr>
        <p:blipFill>
          <a:blip r:embed="rId2"/>
          <a:stretch>
            <a:fillRect/>
          </a:stretch>
        </p:blipFill>
        <p:spPr>
          <a:xfrm>
            <a:off x="625498" y="2682814"/>
            <a:ext cx="10941004" cy="3632176"/>
          </a:xfrm>
          <a:prstGeom prst="rect">
            <a:avLst/>
          </a:prstGeom>
        </p:spPr>
      </p:pic>
    </p:spTree>
    <p:extLst>
      <p:ext uri="{BB962C8B-B14F-4D97-AF65-F5344CB8AC3E}">
        <p14:creationId xmlns:p14="http://schemas.microsoft.com/office/powerpoint/2010/main" val="14075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 name="Elipse 1"/>
          <p:cNvSpPr/>
          <p:nvPr/>
        </p:nvSpPr>
        <p:spPr>
          <a:xfrm>
            <a:off x="2421305" y="3085630"/>
            <a:ext cx="9108831" cy="817504"/>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pic>
        <p:nvPicPr>
          <p:cNvPr id="29" name="Imagen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685" y="2888146"/>
            <a:ext cx="663258" cy="720994"/>
          </a:xfrm>
          <a:prstGeom prst="rect">
            <a:avLst/>
          </a:prstGeom>
        </p:spPr>
      </p:pic>
      <p:pic>
        <p:nvPicPr>
          <p:cNvPr id="30" name="Imagen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987176" y="5282754"/>
            <a:ext cx="663258" cy="562215"/>
          </a:xfrm>
          <a:prstGeom prst="rect">
            <a:avLst/>
          </a:prstGeom>
        </p:spPr>
      </p:pic>
      <p:pic>
        <p:nvPicPr>
          <p:cNvPr id="31" name="Imagen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495743" y="5563862"/>
            <a:ext cx="561772" cy="361774"/>
          </a:xfrm>
          <a:prstGeom prst="rect">
            <a:avLst/>
          </a:prstGeom>
        </p:spPr>
      </p:pic>
      <p:sp>
        <p:nvSpPr>
          <p:cNvPr id="32" name="Rectángulo redondeado 31"/>
          <p:cNvSpPr/>
          <p:nvPr/>
        </p:nvSpPr>
        <p:spPr>
          <a:xfrm>
            <a:off x="271887" y="1995630"/>
            <a:ext cx="2053922" cy="7913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CR" sz="1200" b="1" i="0" u="none" strike="noStrike" kern="0" cap="none" spc="0" normalizeH="0" baseline="0" noProof="0" dirty="0">
                <a:ln>
                  <a:noFill/>
                </a:ln>
                <a:solidFill>
                  <a:srgbClr val="FFFFFF"/>
                </a:solidFill>
                <a:effectLst/>
                <a:uLnTx/>
                <a:uFillTx/>
                <a:latin typeface="Arial"/>
                <a:ea typeface="+mn-ea"/>
                <a:cs typeface="+mn-cs"/>
                <a:sym typeface="Arial"/>
              </a:rPr>
              <a:t>Capas de host: </a:t>
            </a:r>
            <a:r>
              <a:rPr kumimoji="0" lang="es-CR" sz="1200" b="0" i="0" u="none" strike="noStrike" kern="0" cap="none" spc="0" normalizeH="0" baseline="0" noProof="0" dirty="0">
                <a:ln>
                  <a:noFill/>
                </a:ln>
                <a:solidFill>
                  <a:srgbClr val="FFFFFF"/>
                </a:solidFill>
                <a:effectLst/>
                <a:uLnTx/>
                <a:uFillTx/>
                <a:latin typeface="Arial"/>
                <a:ea typeface="+mn-ea"/>
                <a:cs typeface="+mn-cs"/>
                <a:sym typeface="Arial"/>
              </a:rPr>
              <a:t>Proporcionan la entrega de los datos entre las computadoras</a:t>
            </a:r>
            <a:endParaRPr kumimoji="0" lang="en-US" sz="12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33" name="Rectángulo redondeado 32"/>
          <p:cNvSpPr/>
          <p:nvPr/>
        </p:nvSpPr>
        <p:spPr>
          <a:xfrm>
            <a:off x="271887" y="4376901"/>
            <a:ext cx="2053922" cy="8251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CR" sz="1200" b="1" i="0" u="none" strike="noStrike" kern="0" cap="none" spc="0" normalizeH="0" baseline="0" noProof="0" dirty="0">
                <a:ln>
                  <a:noFill/>
                </a:ln>
                <a:solidFill>
                  <a:srgbClr val="FFFFFF"/>
                </a:solidFill>
                <a:effectLst/>
                <a:uLnTx/>
                <a:uFillTx/>
                <a:latin typeface="Arial"/>
                <a:ea typeface="+mn-ea"/>
                <a:cs typeface="+mn-cs"/>
                <a:sym typeface="Arial"/>
              </a:rPr>
              <a:t>Capas de medios: </a:t>
            </a:r>
            <a:r>
              <a:rPr kumimoji="0" lang="es-CR" sz="1200" b="0" i="0" u="none" strike="noStrike" kern="0" cap="none" spc="0" normalizeH="0" baseline="0" noProof="0" dirty="0">
                <a:ln>
                  <a:noFill/>
                </a:ln>
                <a:solidFill>
                  <a:srgbClr val="FFFFFF"/>
                </a:solidFill>
                <a:effectLst/>
                <a:uLnTx/>
                <a:uFillTx/>
                <a:latin typeface="Arial"/>
                <a:ea typeface="+mn-ea"/>
                <a:cs typeface="+mn-cs"/>
                <a:sym typeface="Arial"/>
              </a:rPr>
              <a:t>Controlan la entrega física de mensajes mediante la red</a:t>
            </a:r>
            <a:endParaRPr kumimoji="0" lang="en-US" sz="12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34" name="Elipse 33"/>
          <p:cNvSpPr/>
          <p:nvPr/>
        </p:nvSpPr>
        <p:spPr>
          <a:xfrm>
            <a:off x="2857500" y="5769370"/>
            <a:ext cx="290146" cy="2811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CR" sz="1400" b="0" i="0" u="none" strike="noStrike" kern="0" cap="none" spc="0" normalizeH="0" baseline="0" noProof="0" dirty="0">
                <a:ln>
                  <a:noFill/>
                </a:ln>
                <a:solidFill>
                  <a:srgbClr val="FFFFFF"/>
                </a:solidFill>
                <a:effectLst/>
                <a:uLnTx/>
                <a:uFillTx/>
                <a:latin typeface="Arial"/>
                <a:ea typeface="+mn-ea"/>
                <a:cs typeface="+mn-cs"/>
                <a:sym typeface="Arial"/>
              </a:rPr>
              <a:t>1</a:t>
            </a: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35" name="Elipse 34"/>
          <p:cNvSpPr/>
          <p:nvPr/>
        </p:nvSpPr>
        <p:spPr>
          <a:xfrm>
            <a:off x="2857500" y="5018031"/>
            <a:ext cx="290146" cy="2811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CR" sz="1400" b="0" i="0" u="none" strike="noStrike" kern="0" cap="none" spc="0" normalizeH="0" baseline="0" noProof="0" dirty="0">
                <a:ln>
                  <a:noFill/>
                </a:ln>
                <a:solidFill>
                  <a:srgbClr val="FFFFFF"/>
                </a:solidFill>
                <a:effectLst/>
                <a:uLnTx/>
                <a:uFillTx/>
                <a:latin typeface="Arial"/>
                <a:ea typeface="+mn-ea"/>
                <a:cs typeface="+mn-cs"/>
                <a:sym typeface="Arial"/>
              </a:rPr>
              <a:t>2</a:t>
            </a: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36" name="Elipse 35"/>
          <p:cNvSpPr/>
          <p:nvPr/>
        </p:nvSpPr>
        <p:spPr>
          <a:xfrm>
            <a:off x="2857501" y="4271762"/>
            <a:ext cx="290146" cy="2811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CR" sz="1400" b="0" i="0" u="none" strike="noStrike" kern="0" cap="none" spc="0" normalizeH="0" baseline="0" noProof="0" dirty="0">
                <a:ln>
                  <a:noFill/>
                </a:ln>
                <a:solidFill>
                  <a:srgbClr val="FFFFFF"/>
                </a:solidFill>
                <a:effectLst/>
                <a:uLnTx/>
                <a:uFillTx/>
                <a:latin typeface="Arial"/>
                <a:ea typeface="+mn-ea"/>
                <a:cs typeface="+mn-cs"/>
                <a:sym typeface="Arial"/>
              </a:rPr>
              <a:t>3</a:t>
            </a: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37" name="Elipse 36"/>
          <p:cNvSpPr/>
          <p:nvPr/>
        </p:nvSpPr>
        <p:spPr>
          <a:xfrm>
            <a:off x="2857500" y="3381945"/>
            <a:ext cx="290146" cy="2811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CR" sz="1400" b="0" i="0" u="none" strike="noStrike" kern="0" cap="none" spc="0" normalizeH="0" baseline="0" noProof="0" dirty="0">
                <a:ln>
                  <a:noFill/>
                </a:ln>
                <a:solidFill>
                  <a:srgbClr val="FFFFFF"/>
                </a:solidFill>
                <a:effectLst/>
                <a:uLnTx/>
                <a:uFillTx/>
                <a:latin typeface="Arial"/>
                <a:ea typeface="+mn-ea"/>
                <a:cs typeface="+mn-cs"/>
                <a:sym typeface="Arial"/>
              </a:rPr>
              <a:t>4</a:t>
            </a: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38" name="Elipse 37"/>
          <p:cNvSpPr/>
          <p:nvPr/>
        </p:nvSpPr>
        <p:spPr>
          <a:xfrm>
            <a:off x="2857500" y="2634772"/>
            <a:ext cx="290146" cy="2811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CR" sz="1400" b="0" i="0" u="none" strike="noStrike" kern="0" cap="none" spc="0" normalizeH="0" baseline="0" noProof="0" dirty="0">
                <a:ln>
                  <a:noFill/>
                </a:ln>
                <a:solidFill>
                  <a:srgbClr val="FFFFFF"/>
                </a:solidFill>
                <a:effectLst/>
                <a:uLnTx/>
                <a:uFillTx/>
                <a:latin typeface="Arial"/>
                <a:ea typeface="+mn-ea"/>
                <a:cs typeface="+mn-cs"/>
                <a:sym typeface="Arial"/>
              </a:rPr>
              <a:t>5</a:t>
            </a: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39" name="Elipse 38"/>
          <p:cNvSpPr/>
          <p:nvPr/>
        </p:nvSpPr>
        <p:spPr>
          <a:xfrm>
            <a:off x="2857501" y="1861428"/>
            <a:ext cx="290146" cy="2811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CR" sz="1400" b="0" i="0" u="none" strike="noStrike" kern="0" cap="none" spc="0" normalizeH="0" baseline="0" noProof="0" dirty="0">
                <a:ln>
                  <a:noFill/>
                </a:ln>
                <a:solidFill>
                  <a:srgbClr val="FFFFFF"/>
                </a:solidFill>
                <a:effectLst/>
                <a:uLnTx/>
                <a:uFillTx/>
                <a:latin typeface="Arial"/>
                <a:ea typeface="+mn-ea"/>
                <a:cs typeface="+mn-cs"/>
                <a:sym typeface="Arial"/>
              </a:rPr>
              <a:t>6</a:t>
            </a: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40" name="Elipse 39"/>
          <p:cNvSpPr/>
          <p:nvPr/>
        </p:nvSpPr>
        <p:spPr>
          <a:xfrm>
            <a:off x="2857500" y="1238768"/>
            <a:ext cx="290146" cy="2811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CR" sz="1400" b="0" i="0" u="none" strike="noStrike" kern="0" cap="none" spc="0" normalizeH="0" baseline="0" noProof="0" dirty="0">
                <a:ln>
                  <a:noFill/>
                </a:ln>
                <a:solidFill>
                  <a:srgbClr val="FFFFFF"/>
                </a:solidFill>
                <a:effectLst/>
                <a:uLnTx/>
                <a:uFillTx/>
                <a:latin typeface="Arial"/>
                <a:ea typeface="+mn-ea"/>
                <a:cs typeface="+mn-cs"/>
                <a:sym typeface="Arial"/>
              </a:rPr>
              <a:t>7</a:t>
            </a: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41" name="Rectángulo 40"/>
          <p:cNvSpPr/>
          <p:nvPr/>
        </p:nvSpPr>
        <p:spPr>
          <a:xfrm>
            <a:off x="3323491" y="1238768"/>
            <a:ext cx="1283677" cy="28110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CR" sz="1400" b="0" i="0" u="none" strike="noStrike" kern="0" cap="none" spc="0" normalizeH="0" baseline="0" noProof="0" dirty="0">
                <a:ln>
                  <a:noFill/>
                </a:ln>
                <a:solidFill>
                  <a:srgbClr val="000000"/>
                </a:solidFill>
                <a:effectLst/>
                <a:uLnTx/>
                <a:uFillTx/>
                <a:latin typeface="Arial"/>
                <a:ea typeface="+mn-ea"/>
                <a:cs typeface="+mn-cs"/>
                <a:sym typeface="Arial"/>
              </a:rPr>
              <a:t>Aplicación</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42" name="Rectángulo 41"/>
          <p:cNvSpPr/>
          <p:nvPr/>
        </p:nvSpPr>
        <p:spPr>
          <a:xfrm>
            <a:off x="3323492" y="1915714"/>
            <a:ext cx="1283677" cy="28110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CR" sz="1400" b="0" i="0" u="none" strike="noStrike" kern="0" cap="none" spc="0" normalizeH="0" baseline="0" noProof="0" dirty="0">
                <a:ln>
                  <a:noFill/>
                </a:ln>
                <a:solidFill>
                  <a:srgbClr val="000000"/>
                </a:solidFill>
                <a:effectLst/>
                <a:uLnTx/>
                <a:uFillTx/>
                <a:latin typeface="Arial"/>
                <a:ea typeface="+mn-ea"/>
                <a:cs typeface="+mn-cs"/>
                <a:sym typeface="Arial"/>
              </a:rPr>
              <a:t>Presentación</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43" name="Rectángulo 42"/>
          <p:cNvSpPr/>
          <p:nvPr/>
        </p:nvSpPr>
        <p:spPr>
          <a:xfrm>
            <a:off x="3323490" y="2634771"/>
            <a:ext cx="1283677" cy="28110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CR" sz="1400" b="0" i="0" u="none" strike="noStrike" kern="0" cap="none" spc="0" normalizeH="0" baseline="0" noProof="0" dirty="0">
                <a:ln>
                  <a:noFill/>
                </a:ln>
                <a:solidFill>
                  <a:srgbClr val="000000"/>
                </a:solidFill>
                <a:effectLst/>
                <a:uLnTx/>
                <a:uFillTx/>
                <a:latin typeface="Arial"/>
                <a:ea typeface="+mn-ea"/>
                <a:cs typeface="+mn-cs"/>
                <a:sym typeface="Arial"/>
              </a:rPr>
              <a:t>Sesión</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44" name="Rectángulo 43"/>
          <p:cNvSpPr/>
          <p:nvPr/>
        </p:nvSpPr>
        <p:spPr>
          <a:xfrm>
            <a:off x="3323489" y="3353829"/>
            <a:ext cx="1283677" cy="28110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CR" sz="1400" b="0" i="0" u="none" strike="noStrike" kern="0" cap="none" spc="0" normalizeH="0" baseline="0" noProof="0" dirty="0">
                <a:ln>
                  <a:noFill/>
                </a:ln>
                <a:solidFill>
                  <a:srgbClr val="000000"/>
                </a:solidFill>
                <a:effectLst/>
                <a:uLnTx/>
                <a:uFillTx/>
                <a:latin typeface="Arial"/>
                <a:ea typeface="+mn-ea"/>
                <a:cs typeface="+mn-cs"/>
                <a:sym typeface="Arial"/>
              </a:rPr>
              <a:t>Transporte</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45" name="Rectángulo 44"/>
          <p:cNvSpPr/>
          <p:nvPr/>
        </p:nvSpPr>
        <p:spPr>
          <a:xfrm>
            <a:off x="3323489" y="4271762"/>
            <a:ext cx="1283677" cy="28110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CR" sz="1400" b="0" i="0" u="none" strike="noStrike" kern="0" cap="none" spc="0" normalizeH="0" baseline="0" noProof="0" dirty="0">
                <a:ln>
                  <a:noFill/>
                </a:ln>
                <a:solidFill>
                  <a:srgbClr val="000000"/>
                </a:solidFill>
                <a:effectLst/>
                <a:uLnTx/>
                <a:uFillTx/>
                <a:latin typeface="Arial"/>
                <a:ea typeface="+mn-ea"/>
                <a:cs typeface="+mn-cs"/>
                <a:sym typeface="Arial"/>
              </a:rPr>
              <a:t>Red</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46" name="Rectángulo 45"/>
          <p:cNvSpPr/>
          <p:nvPr/>
        </p:nvSpPr>
        <p:spPr>
          <a:xfrm>
            <a:off x="3323488" y="5034975"/>
            <a:ext cx="1283677" cy="28110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CR" sz="1200" b="0" i="0" u="none" strike="noStrike" kern="0" cap="none" spc="0" normalizeH="0" baseline="0" noProof="0" dirty="0">
                <a:ln>
                  <a:noFill/>
                </a:ln>
                <a:solidFill>
                  <a:srgbClr val="000000"/>
                </a:solidFill>
                <a:effectLst/>
                <a:uLnTx/>
                <a:uFillTx/>
                <a:latin typeface="Arial"/>
                <a:ea typeface="+mn-ea"/>
                <a:cs typeface="+mn-cs"/>
                <a:sym typeface="Arial"/>
              </a:rPr>
              <a:t>Enlace de datos</a:t>
            </a:r>
            <a:endParaRPr kumimoji="0" lang="en-US" sz="12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47" name="Rectángulo 46"/>
          <p:cNvSpPr/>
          <p:nvPr/>
        </p:nvSpPr>
        <p:spPr>
          <a:xfrm>
            <a:off x="3323488" y="5764300"/>
            <a:ext cx="1283677" cy="28110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CR" sz="1400" b="0" i="0" u="none" strike="noStrike" kern="0" cap="none" spc="0" normalizeH="0" baseline="0" noProof="0" dirty="0">
                <a:ln>
                  <a:noFill/>
                </a:ln>
                <a:solidFill>
                  <a:srgbClr val="000000"/>
                </a:solidFill>
                <a:effectLst/>
                <a:uLnTx/>
                <a:uFillTx/>
                <a:latin typeface="Arial"/>
                <a:ea typeface="+mn-ea"/>
                <a:cs typeface="+mn-cs"/>
                <a:sym typeface="Arial"/>
              </a:rPr>
              <a:t>Física</a:t>
            </a:r>
            <a:endParaRPr kumimoji="0" lang="en-US"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48" name="Rectángulo redondeado 47"/>
          <p:cNvSpPr/>
          <p:nvPr/>
        </p:nvSpPr>
        <p:spPr>
          <a:xfrm>
            <a:off x="5591907" y="1061564"/>
            <a:ext cx="4176346" cy="50211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CR" sz="1200" b="0" i="0" u="none" strike="noStrike" kern="0" cap="none" spc="0" normalizeH="0" baseline="0" noProof="0" dirty="0">
                <a:ln>
                  <a:noFill/>
                </a:ln>
                <a:solidFill>
                  <a:srgbClr val="000000"/>
                </a:solidFill>
                <a:effectLst/>
                <a:uLnTx/>
                <a:uFillTx/>
                <a:latin typeface="Arial"/>
                <a:ea typeface="+mn-ea"/>
                <a:cs typeface="+mn-cs"/>
                <a:sym typeface="Arial"/>
              </a:rPr>
              <a:t>Programas de </a:t>
            </a:r>
            <a:r>
              <a:rPr kumimoji="0" lang="es-CR" sz="1200" b="1" i="1" u="none" strike="noStrike" kern="0" cap="none" spc="0" normalizeH="0" baseline="0" noProof="0" dirty="0">
                <a:ln>
                  <a:noFill/>
                </a:ln>
                <a:solidFill>
                  <a:srgbClr val="000000"/>
                </a:solidFill>
                <a:effectLst/>
                <a:uLnTx/>
                <a:uFillTx/>
                <a:latin typeface="Arial"/>
                <a:ea typeface="+mn-ea"/>
                <a:cs typeface="+mn-cs"/>
                <a:sym typeface="Arial"/>
              </a:rPr>
              <a:t>aplicación</a:t>
            </a:r>
            <a:r>
              <a:rPr kumimoji="0" lang="es-CR" sz="1200" b="0" i="0" u="none" strike="noStrike" kern="0" cap="none" spc="0" normalizeH="0" baseline="0" noProof="0" dirty="0">
                <a:ln>
                  <a:noFill/>
                </a:ln>
                <a:solidFill>
                  <a:srgbClr val="000000"/>
                </a:solidFill>
                <a:effectLst/>
                <a:uLnTx/>
                <a:uFillTx/>
                <a:latin typeface="Arial"/>
                <a:ea typeface="+mn-ea"/>
                <a:cs typeface="+mn-cs"/>
                <a:sym typeface="Arial"/>
              </a:rPr>
              <a:t> que usan la red. Protocolos: Telnet, HTTP, FTP, Browsers, SMTP, etc.</a:t>
            </a:r>
            <a:endParaRPr kumimoji="0" lang="en-US" sz="12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49" name="Rectángulo redondeado 48"/>
          <p:cNvSpPr/>
          <p:nvPr/>
        </p:nvSpPr>
        <p:spPr>
          <a:xfrm>
            <a:off x="5604850" y="1779224"/>
            <a:ext cx="4176346" cy="50211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CR" sz="1200" b="0" i="0" u="none" strike="noStrike" kern="0" cap="none" spc="0" normalizeH="0" baseline="0" noProof="0" dirty="0">
                <a:ln>
                  <a:noFill/>
                </a:ln>
                <a:solidFill>
                  <a:srgbClr val="000000"/>
                </a:solidFill>
                <a:effectLst/>
                <a:uLnTx/>
                <a:uFillTx/>
                <a:latin typeface="Arial"/>
                <a:ea typeface="+mn-ea"/>
                <a:cs typeface="+mn-cs"/>
                <a:sym typeface="Arial"/>
              </a:rPr>
              <a:t>Estandariza la forma en que se presentan los </a:t>
            </a:r>
            <a:r>
              <a:rPr kumimoji="0" lang="es-CR" sz="1200" b="1" i="1" u="none" strike="noStrike" kern="0" cap="none" spc="0" normalizeH="0" baseline="0" noProof="0" dirty="0">
                <a:ln>
                  <a:noFill/>
                </a:ln>
                <a:solidFill>
                  <a:srgbClr val="000000"/>
                </a:solidFill>
                <a:effectLst/>
                <a:uLnTx/>
                <a:uFillTx/>
                <a:latin typeface="Arial"/>
                <a:ea typeface="+mn-ea"/>
                <a:cs typeface="+mn-cs"/>
                <a:sym typeface="Arial"/>
              </a:rPr>
              <a:t>datos a las aplicaciones</a:t>
            </a:r>
            <a:r>
              <a:rPr kumimoji="0" lang="es-CR" sz="1200" b="0" i="0" u="none" strike="noStrike" kern="0" cap="none" spc="0" normalizeH="0" baseline="0" noProof="0" dirty="0">
                <a:ln>
                  <a:noFill/>
                </a:ln>
                <a:solidFill>
                  <a:srgbClr val="000000"/>
                </a:solidFill>
                <a:effectLst/>
                <a:uLnTx/>
                <a:uFillTx/>
                <a:latin typeface="Arial"/>
                <a:ea typeface="+mn-ea"/>
                <a:cs typeface="+mn-cs"/>
                <a:sym typeface="Arial"/>
              </a:rPr>
              <a:t>. Incluye: JPEG, ASCII, MP3, MPG, GIF, etc.</a:t>
            </a:r>
            <a:endParaRPr kumimoji="0" lang="en-US" sz="12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50" name="Rectángulo redondeado 49"/>
          <p:cNvSpPr/>
          <p:nvPr/>
        </p:nvSpPr>
        <p:spPr>
          <a:xfrm>
            <a:off x="5604850" y="2520290"/>
            <a:ext cx="4176346" cy="50211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CR" sz="1200" b="1" i="1" u="none" strike="noStrike" kern="0" cap="none" spc="0" normalizeH="0" baseline="0" noProof="0" dirty="0">
                <a:ln>
                  <a:noFill/>
                </a:ln>
                <a:solidFill>
                  <a:srgbClr val="000000"/>
                </a:solidFill>
                <a:effectLst/>
                <a:uLnTx/>
                <a:uFillTx/>
                <a:latin typeface="Arial"/>
                <a:ea typeface="+mn-ea"/>
                <a:cs typeface="+mn-cs"/>
                <a:sym typeface="Arial"/>
              </a:rPr>
              <a:t>Gestiona las conexiones </a:t>
            </a:r>
            <a:r>
              <a:rPr kumimoji="0" lang="es-CR" sz="1200" b="0" i="0" u="none" strike="noStrike" kern="0" cap="none" spc="0" normalizeH="0" baseline="0" noProof="0" dirty="0">
                <a:ln>
                  <a:noFill/>
                </a:ln>
                <a:solidFill>
                  <a:srgbClr val="000000"/>
                </a:solidFill>
                <a:effectLst/>
                <a:uLnTx/>
                <a:uFillTx/>
                <a:latin typeface="Arial"/>
                <a:ea typeface="+mn-ea"/>
                <a:cs typeface="+mn-cs"/>
                <a:sym typeface="Arial"/>
              </a:rPr>
              <a:t>entre aplicaciones cooperativas. Incluye: SQL, NFS, </a:t>
            </a:r>
            <a:r>
              <a:rPr kumimoji="0" lang="es-CR" sz="1200" b="0" i="0" u="none" strike="noStrike" kern="0" cap="none" spc="0" normalizeH="0" baseline="0" noProof="0" dirty="0" err="1">
                <a:ln>
                  <a:noFill/>
                </a:ln>
                <a:solidFill>
                  <a:srgbClr val="000000"/>
                </a:solidFill>
                <a:effectLst/>
                <a:uLnTx/>
                <a:uFillTx/>
                <a:latin typeface="Arial"/>
                <a:ea typeface="+mn-ea"/>
                <a:cs typeface="+mn-cs"/>
                <a:sym typeface="Arial"/>
              </a:rPr>
              <a:t>NetBios</a:t>
            </a:r>
            <a:r>
              <a:rPr kumimoji="0" lang="es-CR" sz="1200" b="0" i="0" u="none" strike="noStrike" kern="0" cap="none" spc="0" normalizeH="0" baseline="0" noProof="0" dirty="0">
                <a:ln>
                  <a:noFill/>
                </a:ln>
                <a:solidFill>
                  <a:srgbClr val="000000"/>
                </a:solidFill>
                <a:effectLst/>
                <a:uLnTx/>
                <a:uFillTx/>
                <a:latin typeface="Arial"/>
                <a:ea typeface="+mn-ea"/>
                <a:cs typeface="+mn-cs"/>
                <a:sym typeface="Arial"/>
              </a:rPr>
              <a:t>, etc.</a:t>
            </a:r>
            <a:endParaRPr kumimoji="0" lang="en-US" sz="12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51" name="Rectángulo redondeado 50"/>
          <p:cNvSpPr/>
          <p:nvPr/>
        </p:nvSpPr>
        <p:spPr>
          <a:xfrm>
            <a:off x="5604850" y="3231263"/>
            <a:ext cx="4176346" cy="50211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CR" sz="1200" b="0" i="0" u="none" strike="noStrike" kern="0" cap="none" spc="0" normalizeH="0" baseline="0" noProof="0" dirty="0">
                <a:ln>
                  <a:noFill/>
                </a:ln>
                <a:solidFill>
                  <a:srgbClr val="000000"/>
                </a:solidFill>
                <a:effectLst/>
                <a:uLnTx/>
                <a:uFillTx/>
                <a:latin typeface="Arial"/>
                <a:ea typeface="+mn-ea"/>
                <a:cs typeface="+mn-cs"/>
                <a:sym typeface="Arial"/>
              </a:rPr>
              <a:t>Proporciona servicios de </a:t>
            </a:r>
            <a:r>
              <a:rPr kumimoji="0" lang="es-CR" sz="1200" b="1" i="1" u="none" strike="noStrike" kern="0" cap="none" spc="0" normalizeH="0" baseline="0" noProof="0" dirty="0">
                <a:ln>
                  <a:noFill/>
                </a:ln>
                <a:solidFill>
                  <a:srgbClr val="000000"/>
                </a:solidFill>
                <a:effectLst/>
                <a:uLnTx/>
                <a:uFillTx/>
                <a:latin typeface="Arial"/>
                <a:ea typeface="+mn-ea"/>
                <a:cs typeface="+mn-cs"/>
                <a:sym typeface="Arial"/>
              </a:rPr>
              <a:t>detección y corrección de errores</a:t>
            </a:r>
            <a:r>
              <a:rPr kumimoji="0" lang="es-CR" sz="1200" b="0" i="0" u="none" strike="noStrike" kern="0" cap="none" spc="0" normalizeH="0" baseline="0" noProof="0" dirty="0">
                <a:ln>
                  <a:noFill/>
                </a:ln>
                <a:solidFill>
                  <a:srgbClr val="000000"/>
                </a:solidFill>
                <a:effectLst/>
                <a:uLnTx/>
                <a:uFillTx/>
                <a:latin typeface="Arial"/>
                <a:ea typeface="+mn-ea"/>
                <a:cs typeface="+mn-cs"/>
                <a:sym typeface="Arial"/>
              </a:rPr>
              <a:t>. Incluye: TCP y UDP</a:t>
            </a:r>
            <a:endParaRPr kumimoji="0" lang="en-US" sz="12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52" name="Rectángulo redondeado 51"/>
          <p:cNvSpPr/>
          <p:nvPr/>
        </p:nvSpPr>
        <p:spPr>
          <a:xfrm>
            <a:off x="5591907" y="4161255"/>
            <a:ext cx="4176346" cy="50211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CR" sz="1200" b="1" i="1" u="none" strike="noStrike" kern="0" cap="none" spc="0" normalizeH="0" baseline="0" noProof="0" dirty="0">
                <a:ln>
                  <a:noFill/>
                </a:ln>
                <a:solidFill>
                  <a:srgbClr val="000000"/>
                </a:solidFill>
                <a:effectLst/>
                <a:uLnTx/>
                <a:uFillTx/>
                <a:latin typeface="Arial"/>
                <a:ea typeface="+mn-ea"/>
                <a:cs typeface="+mn-cs"/>
                <a:sym typeface="Arial"/>
              </a:rPr>
              <a:t>Gestiona las conexiones </a:t>
            </a:r>
            <a:r>
              <a:rPr kumimoji="0" lang="es-CR" sz="1200" b="0" i="0" u="none" strike="noStrike" kern="0" cap="none" spc="0" normalizeH="0" baseline="0" noProof="0" dirty="0">
                <a:ln>
                  <a:noFill/>
                </a:ln>
                <a:solidFill>
                  <a:srgbClr val="000000"/>
                </a:solidFill>
                <a:effectLst/>
                <a:uLnTx/>
                <a:uFillTx/>
                <a:latin typeface="Arial"/>
                <a:ea typeface="+mn-ea"/>
                <a:cs typeface="+mn-cs"/>
                <a:sym typeface="Arial"/>
              </a:rPr>
              <a:t>a través de la red para las capas superiores. Incluye: IP, IPX, X,25, AppleTalk, ICMP, etc.</a:t>
            </a:r>
            <a:endParaRPr kumimoji="0" lang="en-US" sz="12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53" name="Rectángulo redondeado 52"/>
          <p:cNvSpPr/>
          <p:nvPr/>
        </p:nvSpPr>
        <p:spPr>
          <a:xfrm>
            <a:off x="5591907" y="4946474"/>
            <a:ext cx="4176346" cy="50211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CR" sz="1200" b="0" i="0" u="none" strike="noStrike" kern="0" cap="none" spc="0" normalizeH="0" baseline="0" noProof="0" dirty="0">
                <a:ln>
                  <a:noFill/>
                </a:ln>
                <a:solidFill>
                  <a:srgbClr val="000000"/>
                </a:solidFill>
                <a:effectLst/>
                <a:uLnTx/>
                <a:uFillTx/>
                <a:latin typeface="Arial"/>
                <a:ea typeface="+mn-ea"/>
                <a:cs typeface="+mn-cs"/>
                <a:sym typeface="Arial"/>
              </a:rPr>
              <a:t>Proporciona servicio de </a:t>
            </a:r>
            <a:r>
              <a:rPr kumimoji="0" lang="es-CR" sz="1200" b="1" i="1" u="none" strike="noStrike" kern="0" cap="none" spc="0" normalizeH="0" baseline="0" noProof="0" dirty="0">
                <a:ln>
                  <a:noFill/>
                </a:ln>
                <a:solidFill>
                  <a:srgbClr val="000000"/>
                </a:solidFill>
                <a:effectLst/>
                <a:uLnTx/>
                <a:uFillTx/>
                <a:latin typeface="Arial"/>
                <a:ea typeface="+mn-ea"/>
                <a:cs typeface="+mn-cs"/>
                <a:sym typeface="Arial"/>
              </a:rPr>
              <a:t>envío de datos </a:t>
            </a:r>
            <a:r>
              <a:rPr kumimoji="0" lang="es-CR" sz="1200" b="0" i="0" u="none" strike="noStrike" kern="0" cap="none" spc="0" normalizeH="0" baseline="0" noProof="0" dirty="0">
                <a:ln>
                  <a:noFill/>
                </a:ln>
                <a:solidFill>
                  <a:srgbClr val="000000"/>
                </a:solidFill>
                <a:effectLst/>
                <a:uLnTx/>
                <a:uFillTx/>
                <a:latin typeface="Arial"/>
                <a:ea typeface="+mn-ea"/>
                <a:cs typeface="+mn-cs"/>
                <a:sym typeface="Arial"/>
              </a:rPr>
              <a:t>a través del enlace físico. Incluye: </a:t>
            </a:r>
            <a:r>
              <a:rPr kumimoji="0" lang="es-CR" sz="1200" b="0" i="0" u="none" strike="noStrike" kern="0" cap="none" spc="0" normalizeH="0" baseline="0" noProof="0" dirty="0" err="1">
                <a:ln>
                  <a:noFill/>
                </a:ln>
                <a:solidFill>
                  <a:srgbClr val="000000"/>
                </a:solidFill>
                <a:effectLst/>
                <a:uLnTx/>
                <a:uFillTx/>
                <a:latin typeface="Arial"/>
                <a:ea typeface="+mn-ea"/>
                <a:cs typeface="+mn-cs"/>
                <a:sym typeface="Arial"/>
              </a:rPr>
              <a:t>Frame</a:t>
            </a:r>
            <a:r>
              <a:rPr kumimoji="0" lang="es-CR" sz="1200" b="0" i="0" u="none" strike="noStrike" kern="0" cap="none" spc="0" normalizeH="0" baseline="0" noProof="0" dirty="0">
                <a:ln>
                  <a:noFill/>
                </a:ln>
                <a:solidFill>
                  <a:srgbClr val="000000"/>
                </a:solidFill>
                <a:effectLst/>
                <a:uLnTx/>
                <a:uFillTx/>
                <a:latin typeface="Arial"/>
                <a:ea typeface="+mn-ea"/>
                <a:cs typeface="+mn-cs"/>
                <a:sym typeface="Arial"/>
              </a:rPr>
              <a:t> Replay, Ethernet, ATM, PPP, etc.</a:t>
            </a:r>
            <a:endParaRPr kumimoji="0" lang="en-US" sz="12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54" name="Rectángulo redondeado 53"/>
          <p:cNvSpPr/>
          <p:nvPr/>
        </p:nvSpPr>
        <p:spPr>
          <a:xfrm>
            <a:off x="5591907" y="5664134"/>
            <a:ext cx="4176346" cy="50211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CR" sz="1200" b="0" i="0" u="none" strike="noStrike" kern="0" cap="none" spc="0" normalizeH="0" baseline="0" noProof="0" dirty="0">
                <a:ln>
                  <a:noFill/>
                </a:ln>
                <a:solidFill>
                  <a:srgbClr val="000000"/>
                </a:solidFill>
                <a:effectLst/>
                <a:uLnTx/>
                <a:uFillTx/>
                <a:latin typeface="Arial"/>
                <a:ea typeface="+mn-ea"/>
                <a:cs typeface="+mn-cs"/>
                <a:sym typeface="Arial"/>
              </a:rPr>
              <a:t>Define las </a:t>
            </a:r>
            <a:r>
              <a:rPr kumimoji="0" lang="es-CR" sz="1200" b="1" i="1" u="none" strike="noStrike" kern="0" cap="none" spc="0" normalizeH="0" baseline="0" noProof="0" dirty="0">
                <a:ln>
                  <a:noFill/>
                </a:ln>
                <a:solidFill>
                  <a:srgbClr val="000000"/>
                </a:solidFill>
                <a:effectLst/>
                <a:uLnTx/>
                <a:uFillTx/>
                <a:latin typeface="Arial"/>
                <a:ea typeface="+mn-ea"/>
                <a:cs typeface="+mn-cs"/>
                <a:sym typeface="Arial"/>
              </a:rPr>
              <a:t>características físicas </a:t>
            </a:r>
            <a:r>
              <a:rPr kumimoji="0" lang="es-CR" sz="1200" b="0" i="0" u="none" strike="noStrike" kern="0" cap="none" spc="0" normalizeH="0" baseline="0" noProof="0" dirty="0">
                <a:ln>
                  <a:noFill/>
                </a:ln>
                <a:solidFill>
                  <a:srgbClr val="000000"/>
                </a:solidFill>
                <a:effectLst/>
                <a:uLnTx/>
                <a:uFillTx/>
                <a:latin typeface="Arial"/>
                <a:ea typeface="+mn-ea"/>
                <a:cs typeface="+mn-cs"/>
                <a:sym typeface="Arial"/>
              </a:rPr>
              <a:t>de la red material. Incluye: V.35, RJ45, EIA/TIA-232, etc.</a:t>
            </a:r>
            <a:endParaRPr kumimoji="0" lang="en-US" sz="12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55" name="Flecha derecha 54"/>
          <p:cNvSpPr/>
          <p:nvPr/>
        </p:nvSpPr>
        <p:spPr>
          <a:xfrm>
            <a:off x="4743449" y="1238768"/>
            <a:ext cx="712177" cy="251060"/>
          </a:xfrm>
          <a:prstGeom prst="rightArrow">
            <a:avLst/>
          </a:prstGeom>
          <a:solidFill>
            <a:srgbClr val="FF0000"/>
          </a:solidFill>
          <a:ln>
            <a:solidFill>
              <a:srgbClr val="C00000"/>
            </a:solidFill>
          </a:ln>
        </p:spPr>
        <p:style>
          <a:lnRef idx="1">
            <a:schemeClr val="dk1"/>
          </a:lnRef>
          <a:fillRef idx="3">
            <a:schemeClr val="dk1"/>
          </a:fillRef>
          <a:effectRef idx="2">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56" name="Flecha derecha 55"/>
          <p:cNvSpPr/>
          <p:nvPr/>
        </p:nvSpPr>
        <p:spPr>
          <a:xfrm>
            <a:off x="4743448" y="1920074"/>
            <a:ext cx="712177" cy="251060"/>
          </a:xfrm>
          <a:prstGeom prst="rightArrow">
            <a:avLst/>
          </a:prstGeom>
          <a:solidFill>
            <a:srgbClr val="FF0000"/>
          </a:solidFill>
          <a:ln>
            <a:solidFill>
              <a:srgbClr val="C00000"/>
            </a:solidFill>
          </a:ln>
        </p:spPr>
        <p:style>
          <a:lnRef idx="1">
            <a:schemeClr val="dk1"/>
          </a:lnRef>
          <a:fillRef idx="3">
            <a:schemeClr val="dk1"/>
          </a:fillRef>
          <a:effectRef idx="2">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57" name="Flecha derecha 56"/>
          <p:cNvSpPr/>
          <p:nvPr/>
        </p:nvSpPr>
        <p:spPr>
          <a:xfrm>
            <a:off x="4743447" y="2637086"/>
            <a:ext cx="712177" cy="251060"/>
          </a:xfrm>
          <a:prstGeom prst="rightArrow">
            <a:avLst/>
          </a:prstGeom>
          <a:solidFill>
            <a:srgbClr val="FF0000"/>
          </a:solidFill>
          <a:ln>
            <a:solidFill>
              <a:srgbClr val="C00000"/>
            </a:solidFill>
          </a:ln>
        </p:spPr>
        <p:style>
          <a:lnRef idx="1">
            <a:schemeClr val="dk1"/>
          </a:lnRef>
          <a:fillRef idx="3">
            <a:schemeClr val="dk1"/>
          </a:fillRef>
          <a:effectRef idx="2">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58" name="Flecha derecha 57"/>
          <p:cNvSpPr/>
          <p:nvPr/>
        </p:nvSpPr>
        <p:spPr>
          <a:xfrm>
            <a:off x="4743446" y="3319035"/>
            <a:ext cx="712177" cy="251060"/>
          </a:xfrm>
          <a:prstGeom prst="rightArrow">
            <a:avLst/>
          </a:prstGeom>
          <a:solidFill>
            <a:srgbClr val="FF0000"/>
          </a:solidFill>
          <a:ln>
            <a:solidFill>
              <a:srgbClr val="C00000"/>
            </a:solidFill>
          </a:ln>
        </p:spPr>
        <p:style>
          <a:lnRef idx="1">
            <a:schemeClr val="dk1"/>
          </a:lnRef>
          <a:fillRef idx="3">
            <a:schemeClr val="dk1"/>
          </a:fillRef>
          <a:effectRef idx="2">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59" name="Flecha derecha 58"/>
          <p:cNvSpPr/>
          <p:nvPr/>
        </p:nvSpPr>
        <p:spPr>
          <a:xfrm>
            <a:off x="4743445" y="4273151"/>
            <a:ext cx="712177" cy="251060"/>
          </a:xfrm>
          <a:prstGeom prst="rightArrow">
            <a:avLst/>
          </a:prstGeom>
          <a:solidFill>
            <a:srgbClr val="FF0000"/>
          </a:solidFill>
          <a:ln>
            <a:solidFill>
              <a:srgbClr val="C00000"/>
            </a:solidFill>
          </a:ln>
        </p:spPr>
        <p:style>
          <a:lnRef idx="1">
            <a:schemeClr val="dk1"/>
          </a:lnRef>
          <a:fillRef idx="3">
            <a:schemeClr val="dk1"/>
          </a:fillRef>
          <a:effectRef idx="2">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0" name="Flecha derecha 59"/>
          <p:cNvSpPr/>
          <p:nvPr/>
        </p:nvSpPr>
        <p:spPr>
          <a:xfrm>
            <a:off x="4743445" y="5065022"/>
            <a:ext cx="712177" cy="251060"/>
          </a:xfrm>
          <a:prstGeom prst="rightArrow">
            <a:avLst/>
          </a:prstGeom>
          <a:solidFill>
            <a:srgbClr val="FF0000"/>
          </a:solidFill>
          <a:ln>
            <a:solidFill>
              <a:srgbClr val="C00000"/>
            </a:solidFill>
          </a:ln>
        </p:spPr>
        <p:style>
          <a:lnRef idx="1">
            <a:schemeClr val="dk1"/>
          </a:lnRef>
          <a:fillRef idx="3">
            <a:schemeClr val="dk1"/>
          </a:fillRef>
          <a:effectRef idx="2">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1" name="Flecha derecha 60"/>
          <p:cNvSpPr/>
          <p:nvPr/>
        </p:nvSpPr>
        <p:spPr>
          <a:xfrm>
            <a:off x="4743444" y="5744749"/>
            <a:ext cx="712177" cy="251060"/>
          </a:xfrm>
          <a:prstGeom prst="rightArrow">
            <a:avLst/>
          </a:prstGeom>
          <a:solidFill>
            <a:srgbClr val="FF0000"/>
          </a:solidFill>
          <a:ln>
            <a:solidFill>
              <a:srgbClr val="C00000"/>
            </a:solidFill>
          </a:ln>
        </p:spPr>
        <p:style>
          <a:lnRef idx="1">
            <a:schemeClr val="dk1"/>
          </a:lnRef>
          <a:fillRef idx="3">
            <a:schemeClr val="dk1"/>
          </a:fillRef>
          <a:effectRef idx="2">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2" name="Abrir llave 61"/>
          <p:cNvSpPr/>
          <p:nvPr/>
        </p:nvSpPr>
        <p:spPr>
          <a:xfrm>
            <a:off x="2444379" y="1067375"/>
            <a:ext cx="536331" cy="274550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ea typeface="+mn-ea"/>
              <a:cs typeface="+mn-cs"/>
              <a:sym typeface="Arial"/>
            </a:endParaRPr>
          </a:p>
        </p:txBody>
      </p:sp>
      <p:sp>
        <p:nvSpPr>
          <p:cNvPr id="63" name="Abrir llave 62"/>
          <p:cNvSpPr/>
          <p:nvPr/>
        </p:nvSpPr>
        <p:spPr>
          <a:xfrm>
            <a:off x="2421305" y="4065407"/>
            <a:ext cx="536331" cy="210084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ea typeface="+mn-ea"/>
              <a:cs typeface="+mn-cs"/>
              <a:sym typeface="Arial"/>
            </a:endParaRPr>
          </a:p>
        </p:txBody>
      </p:sp>
      <p:sp>
        <p:nvSpPr>
          <p:cNvPr id="64" name="Elipse 63"/>
          <p:cNvSpPr/>
          <p:nvPr/>
        </p:nvSpPr>
        <p:spPr>
          <a:xfrm>
            <a:off x="9606080" y="3278949"/>
            <a:ext cx="1605955" cy="4282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CR" sz="1400" b="0" i="0" u="none" strike="noStrike" kern="0" cap="none" spc="0" normalizeH="0" baseline="0" noProof="0" dirty="0">
                <a:ln>
                  <a:noFill/>
                </a:ln>
                <a:solidFill>
                  <a:srgbClr val="FFFFFF"/>
                </a:solidFill>
                <a:effectLst/>
                <a:uLnTx/>
                <a:uFillTx/>
                <a:latin typeface="Arial"/>
                <a:ea typeface="+mn-ea"/>
                <a:cs typeface="+mn-cs"/>
                <a:sym typeface="Arial"/>
              </a:rPr>
              <a:t>Segmentos</a:t>
            </a: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65" name="Elipse 64"/>
          <p:cNvSpPr/>
          <p:nvPr/>
        </p:nvSpPr>
        <p:spPr>
          <a:xfrm>
            <a:off x="9613835" y="4166017"/>
            <a:ext cx="1605955" cy="4282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CR" sz="1400" b="0" i="0" u="none" strike="noStrike" kern="0" cap="none" spc="0" normalizeH="0" baseline="0" noProof="0" dirty="0">
                <a:ln>
                  <a:noFill/>
                </a:ln>
                <a:solidFill>
                  <a:srgbClr val="FFFFFF"/>
                </a:solidFill>
                <a:effectLst/>
                <a:uLnTx/>
                <a:uFillTx/>
                <a:latin typeface="Arial"/>
                <a:ea typeface="+mn-ea"/>
                <a:cs typeface="+mn-cs"/>
                <a:sym typeface="Arial"/>
              </a:rPr>
              <a:t>Paquetes</a:t>
            </a: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66" name="Elipse 65"/>
          <p:cNvSpPr/>
          <p:nvPr/>
        </p:nvSpPr>
        <p:spPr>
          <a:xfrm>
            <a:off x="9581597" y="4996674"/>
            <a:ext cx="1605955" cy="4282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CR" sz="1400" b="0" i="0" u="none" strike="noStrike" kern="0" cap="none" spc="0" normalizeH="0" baseline="0" noProof="0" dirty="0">
                <a:ln>
                  <a:noFill/>
                </a:ln>
                <a:solidFill>
                  <a:srgbClr val="FFFFFF"/>
                </a:solidFill>
                <a:effectLst/>
                <a:uLnTx/>
                <a:uFillTx/>
                <a:latin typeface="Arial"/>
                <a:ea typeface="+mn-ea"/>
                <a:cs typeface="+mn-cs"/>
                <a:sym typeface="Arial"/>
              </a:rPr>
              <a:t>Tramas</a:t>
            </a: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67" name="Elipse 66"/>
          <p:cNvSpPr/>
          <p:nvPr/>
        </p:nvSpPr>
        <p:spPr>
          <a:xfrm>
            <a:off x="9606079" y="5701061"/>
            <a:ext cx="1605955" cy="4282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CR" sz="1400" b="0" i="0" u="none" strike="noStrike" kern="0" cap="none" spc="0" normalizeH="0" baseline="0" noProof="0" dirty="0">
                <a:ln>
                  <a:noFill/>
                </a:ln>
                <a:solidFill>
                  <a:srgbClr val="FFFFFF"/>
                </a:solidFill>
                <a:effectLst/>
                <a:uLnTx/>
                <a:uFillTx/>
                <a:latin typeface="Arial"/>
                <a:ea typeface="+mn-ea"/>
                <a:cs typeface="+mn-cs"/>
                <a:sym typeface="Arial"/>
              </a:rPr>
              <a:t>Bits</a:t>
            </a: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68" name="Elipse 67"/>
          <p:cNvSpPr/>
          <p:nvPr/>
        </p:nvSpPr>
        <p:spPr>
          <a:xfrm>
            <a:off x="9606079" y="2526876"/>
            <a:ext cx="1605955" cy="4282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CR" sz="1400" b="0" i="0" u="none" strike="noStrike" kern="0" cap="none" spc="0" normalizeH="0" baseline="0" noProof="0" dirty="0">
                <a:ln>
                  <a:noFill/>
                </a:ln>
                <a:solidFill>
                  <a:srgbClr val="FFFFFF"/>
                </a:solidFill>
                <a:effectLst/>
                <a:uLnTx/>
                <a:uFillTx/>
                <a:latin typeface="Arial"/>
                <a:ea typeface="+mn-ea"/>
                <a:cs typeface="+mn-cs"/>
                <a:sym typeface="Arial"/>
              </a:rPr>
              <a:t>Datos</a:t>
            </a: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69" name="Elipse 68"/>
          <p:cNvSpPr/>
          <p:nvPr/>
        </p:nvSpPr>
        <p:spPr>
          <a:xfrm>
            <a:off x="9613835" y="1808926"/>
            <a:ext cx="1605955" cy="4282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CR" sz="1400" b="0" i="0" u="none" strike="noStrike" kern="0" cap="none" spc="0" normalizeH="0" baseline="0" noProof="0" dirty="0">
                <a:ln>
                  <a:noFill/>
                </a:ln>
                <a:solidFill>
                  <a:srgbClr val="FFFFFF"/>
                </a:solidFill>
                <a:effectLst/>
                <a:uLnTx/>
                <a:uFillTx/>
                <a:latin typeface="Arial"/>
                <a:ea typeface="+mn-ea"/>
                <a:cs typeface="+mn-cs"/>
                <a:sym typeface="Arial"/>
              </a:rPr>
              <a:t>Datos</a:t>
            </a: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0" name="Elipse 69"/>
          <p:cNvSpPr/>
          <p:nvPr/>
        </p:nvSpPr>
        <p:spPr>
          <a:xfrm>
            <a:off x="9606079" y="1097384"/>
            <a:ext cx="1605955" cy="4282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s-CR" sz="1400" b="0" i="0" u="none" strike="noStrike" kern="0" cap="none" spc="0" normalizeH="0" baseline="0" noProof="0" dirty="0">
                <a:ln>
                  <a:noFill/>
                </a:ln>
                <a:solidFill>
                  <a:srgbClr val="FFFFFF"/>
                </a:solidFill>
                <a:effectLst/>
                <a:uLnTx/>
                <a:uFillTx/>
                <a:latin typeface="Arial"/>
                <a:ea typeface="+mn-ea"/>
                <a:cs typeface="+mn-cs"/>
                <a:sym typeface="Arial"/>
              </a:rPr>
              <a:t>Datos</a:t>
            </a: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Tree>
    <p:extLst>
      <p:ext uri="{BB962C8B-B14F-4D97-AF65-F5344CB8AC3E}">
        <p14:creationId xmlns:p14="http://schemas.microsoft.com/office/powerpoint/2010/main" val="95839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16;p42">
            <a:extLst>
              <a:ext uri="{FF2B5EF4-FFF2-40B4-BE49-F238E27FC236}">
                <a16:creationId xmlns:a16="http://schemas.microsoft.com/office/drawing/2014/main" id="{9F290C75-B1EA-B6F4-D0A3-62C713497634}"/>
              </a:ext>
            </a:extLst>
          </p:cNvPr>
          <p:cNvSpPr/>
          <p:nvPr/>
        </p:nvSpPr>
        <p:spPr>
          <a:xfrm>
            <a:off x="1331750" y="1315551"/>
            <a:ext cx="8945423" cy="554244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endParaRPr sz="2000" dirty="0">
              <a:solidFill>
                <a:schemeClr val="dk1"/>
              </a:solidFill>
              <a:latin typeface="Calibri"/>
              <a:ea typeface="Calibri"/>
              <a:cs typeface="Calibri"/>
              <a:sym typeface="Calibri"/>
            </a:endParaRPr>
          </a:p>
          <a:p>
            <a:r>
              <a:rPr lang="es-ES" sz="1800" b="1" dirty="0"/>
              <a:t>Transporte orientado a la conexión: TCP</a:t>
            </a:r>
          </a:p>
          <a:p>
            <a:endParaRPr lang="es-ES" sz="1800" b="1" dirty="0"/>
          </a:p>
          <a:p>
            <a:r>
              <a:rPr lang="es-ES" sz="1800" dirty="0"/>
              <a:t>          Establecimiento                                                                              Cierre</a:t>
            </a:r>
          </a:p>
          <a:p>
            <a:endParaRPr lang="es-ES" sz="1800" b="1" dirty="0"/>
          </a:p>
          <a:p>
            <a:endParaRPr lang="es-ES" sz="1800" b="1" dirty="0">
              <a:solidFill>
                <a:schemeClr val="dk1"/>
              </a:solidFill>
              <a:latin typeface="Calibri"/>
              <a:ea typeface="Calibri"/>
              <a:cs typeface="Calibri"/>
              <a:sym typeface="Calibri"/>
            </a:endParaRPr>
          </a:p>
        </p:txBody>
      </p:sp>
      <p:sp>
        <p:nvSpPr>
          <p:cNvPr id="5" name="Google Shape;315;p42">
            <a:extLst>
              <a:ext uri="{FF2B5EF4-FFF2-40B4-BE49-F238E27FC236}">
                <a16:creationId xmlns:a16="http://schemas.microsoft.com/office/drawing/2014/main" id="{A2B10A69-23E2-D778-B298-196F93A9CE88}"/>
              </a:ext>
            </a:extLst>
          </p:cNvPr>
          <p:cNvSpPr txBox="1">
            <a:spLocks/>
          </p:cNvSpPr>
          <p:nvPr/>
        </p:nvSpPr>
        <p:spPr>
          <a:xfrm>
            <a:off x="1331750" y="253617"/>
            <a:ext cx="8945423" cy="178468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buClr>
                <a:schemeClr val="dk2"/>
              </a:buClr>
              <a:buSzPts val="4800"/>
              <a:buFont typeface="EB Garamond"/>
              <a:buNone/>
            </a:pPr>
            <a:r>
              <a:rPr lang="es-MX" sz="4800" dirty="0">
                <a:solidFill>
                  <a:schemeClr val="dk2"/>
                </a:solidFill>
                <a:latin typeface="EB Garamond"/>
                <a:ea typeface="EB Garamond"/>
                <a:cs typeface="EB Garamond"/>
                <a:sym typeface="EB Garamond"/>
              </a:rPr>
              <a:t>Capa de transporte</a:t>
            </a:r>
          </a:p>
        </p:txBody>
      </p:sp>
      <p:pic>
        <p:nvPicPr>
          <p:cNvPr id="4" name="Imagen 3">
            <a:extLst>
              <a:ext uri="{FF2B5EF4-FFF2-40B4-BE49-F238E27FC236}">
                <a16:creationId xmlns:a16="http://schemas.microsoft.com/office/drawing/2014/main" id="{CDB399B4-B5AC-232D-354F-1CCB4713C5EE}"/>
              </a:ext>
            </a:extLst>
          </p:cNvPr>
          <p:cNvPicPr>
            <a:picLocks noChangeAspect="1"/>
          </p:cNvPicPr>
          <p:nvPr/>
        </p:nvPicPr>
        <p:blipFill>
          <a:blip r:embed="rId2"/>
          <a:stretch>
            <a:fillRect/>
          </a:stretch>
        </p:blipFill>
        <p:spPr>
          <a:xfrm>
            <a:off x="148297" y="3108784"/>
            <a:ext cx="5947703" cy="3020402"/>
          </a:xfrm>
          <a:prstGeom prst="rect">
            <a:avLst/>
          </a:prstGeom>
        </p:spPr>
      </p:pic>
      <p:pic>
        <p:nvPicPr>
          <p:cNvPr id="8" name="Imagen 7">
            <a:extLst>
              <a:ext uri="{FF2B5EF4-FFF2-40B4-BE49-F238E27FC236}">
                <a16:creationId xmlns:a16="http://schemas.microsoft.com/office/drawing/2014/main" id="{B705550C-E488-EF59-8BA3-F257F3EADFC1}"/>
              </a:ext>
            </a:extLst>
          </p:cNvPr>
          <p:cNvPicPr>
            <a:picLocks noChangeAspect="1"/>
          </p:cNvPicPr>
          <p:nvPr/>
        </p:nvPicPr>
        <p:blipFill>
          <a:blip r:embed="rId3"/>
          <a:stretch>
            <a:fillRect/>
          </a:stretch>
        </p:blipFill>
        <p:spPr>
          <a:xfrm>
            <a:off x="6316394" y="3100236"/>
            <a:ext cx="5570806" cy="3028950"/>
          </a:xfrm>
          <a:prstGeom prst="rect">
            <a:avLst/>
          </a:prstGeom>
        </p:spPr>
      </p:pic>
    </p:spTree>
    <p:extLst>
      <p:ext uri="{BB962C8B-B14F-4D97-AF65-F5344CB8AC3E}">
        <p14:creationId xmlns:p14="http://schemas.microsoft.com/office/powerpoint/2010/main" val="4262305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15;p42">
            <a:extLst>
              <a:ext uri="{FF2B5EF4-FFF2-40B4-BE49-F238E27FC236}">
                <a16:creationId xmlns:a16="http://schemas.microsoft.com/office/drawing/2014/main" id="{96C48480-50CA-6847-4C89-8AE071A5D91B}"/>
              </a:ext>
            </a:extLst>
          </p:cNvPr>
          <p:cNvSpPr txBox="1">
            <a:spLocks/>
          </p:cNvSpPr>
          <p:nvPr/>
        </p:nvSpPr>
        <p:spPr>
          <a:xfrm>
            <a:off x="1331750" y="253617"/>
            <a:ext cx="8945423" cy="178468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buClr>
                <a:schemeClr val="dk2"/>
              </a:buClr>
              <a:buSzPts val="4800"/>
              <a:buFont typeface="EB Garamond"/>
              <a:buNone/>
            </a:pPr>
            <a:r>
              <a:rPr lang="es-MX" sz="4800" dirty="0">
                <a:solidFill>
                  <a:schemeClr val="dk2"/>
                </a:solidFill>
                <a:latin typeface="EB Garamond"/>
                <a:ea typeface="EB Garamond"/>
                <a:cs typeface="EB Garamond"/>
                <a:sym typeface="EB Garamond"/>
              </a:rPr>
              <a:t>Capa de transporte</a:t>
            </a:r>
          </a:p>
        </p:txBody>
      </p:sp>
      <p:pic>
        <p:nvPicPr>
          <p:cNvPr id="7" name="Imagen 6">
            <a:extLst>
              <a:ext uri="{FF2B5EF4-FFF2-40B4-BE49-F238E27FC236}">
                <a16:creationId xmlns:a16="http://schemas.microsoft.com/office/drawing/2014/main" id="{A624D8BB-910C-D75D-478A-3347CAE95CDC}"/>
              </a:ext>
            </a:extLst>
          </p:cNvPr>
          <p:cNvPicPr>
            <a:picLocks noChangeAspect="1"/>
          </p:cNvPicPr>
          <p:nvPr/>
        </p:nvPicPr>
        <p:blipFill>
          <a:blip r:embed="rId2"/>
          <a:stretch>
            <a:fillRect/>
          </a:stretch>
        </p:blipFill>
        <p:spPr>
          <a:xfrm>
            <a:off x="492368" y="1622808"/>
            <a:ext cx="10930597" cy="5235192"/>
          </a:xfrm>
          <a:prstGeom prst="rect">
            <a:avLst/>
          </a:prstGeom>
        </p:spPr>
      </p:pic>
    </p:spTree>
    <p:extLst>
      <p:ext uri="{BB962C8B-B14F-4D97-AF65-F5344CB8AC3E}">
        <p14:creationId xmlns:p14="http://schemas.microsoft.com/office/powerpoint/2010/main" val="1667263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accent4"/>
        </a:solidFill>
        <a:effectLst/>
      </p:bgPr>
    </p:bg>
    <p:spTree>
      <p:nvGrpSpPr>
        <p:cNvPr id="1" name="Shape 626"/>
        <p:cNvGrpSpPr/>
        <p:nvPr/>
      </p:nvGrpSpPr>
      <p:grpSpPr>
        <a:xfrm>
          <a:off x="0" y="0"/>
          <a:ext cx="0" cy="0"/>
          <a:chOff x="0" y="0"/>
          <a:chExt cx="0" cy="0"/>
        </a:xfrm>
      </p:grpSpPr>
      <p:sp>
        <p:nvSpPr>
          <p:cNvPr id="627" name="Google Shape;627;p70"/>
          <p:cNvSpPr txBox="1"/>
          <p:nvPr/>
        </p:nvSpPr>
        <p:spPr>
          <a:xfrm>
            <a:off x="1869141" y="2107573"/>
            <a:ext cx="8728123" cy="22159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3800">
                <a:solidFill>
                  <a:schemeClr val="lt1"/>
                </a:solidFill>
                <a:latin typeface="Arial"/>
                <a:ea typeface="Arial"/>
                <a:cs typeface="Arial"/>
                <a:sym typeface="Arial"/>
              </a:rPr>
              <a:t>Preguntas</a:t>
            </a:r>
            <a:endParaRPr sz="13800">
              <a:solidFill>
                <a:schemeClr val="lt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B2B6AD12-AE1A-A7B8-026E-0A3515F28992}"/>
              </a:ext>
            </a:extLst>
          </p:cNvPr>
          <p:cNvSpPr>
            <a:spLocks noChangeArrowheads="1"/>
          </p:cNvSpPr>
          <p:nvPr/>
        </p:nvSpPr>
        <p:spPr bwMode="auto">
          <a:xfrm>
            <a:off x="1052732" y="2249391"/>
            <a:ext cx="10086536"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s-CR" altLang="es-CR" sz="1600" b="0" i="0" u="none" strike="noStrike" cap="none" normalizeH="0" baseline="0" dirty="0">
                <a:ln>
                  <a:noFill/>
                </a:ln>
                <a:solidFill>
                  <a:srgbClr val="2C2C2C"/>
                </a:solidFill>
                <a:effectLst/>
                <a:latin typeface="Arial" panose="020B0604020202020204" pitchFamily="34" charset="0"/>
                <a:cs typeface="Arial" panose="020B0604020202020204" pitchFamily="34" charset="0"/>
              </a:rPr>
              <a:t>Referencia bibliográfica</a:t>
            </a:r>
          </a:p>
          <a:p>
            <a:pPr marL="0" marR="0" lvl="0" indent="0" algn="l" defTabSz="914400" rtl="0" eaLnBrk="0" fontAlgn="ctr" latinLnBrk="0" hangingPunct="0">
              <a:lnSpc>
                <a:spcPct val="100000"/>
              </a:lnSpc>
              <a:spcBef>
                <a:spcPct val="0"/>
              </a:spcBef>
              <a:spcAft>
                <a:spcPct val="0"/>
              </a:spcAft>
              <a:buClrTx/>
              <a:buSzTx/>
              <a:buFontTx/>
              <a:buNone/>
              <a:tabLst/>
            </a:pPr>
            <a:endParaRPr kumimoji="0" lang="es-CR" altLang="es-CR" sz="1600" b="0" i="0" u="none" strike="noStrike" cap="none" normalizeH="0" baseline="0" dirty="0">
              <a:ln>
                <a:noFill/>
              </a:ln>
              <a:solidFill>
                <a:srgbClr val="2C2C2C"/>
              </a:solidFill>
              <a:effectLst/>
              <a:latin typeface="Arial" panose="020B0604020202020204" pitchFamily="34" charset="0"/>
              <a:cs typeface="Arial" panose="020B0604020202020204" pitchFamily="34"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s-CR" altLang="es-CR" sz="1600" b="0" i="0" u="none" strike="noStrike" cap="none" normalizeH="0" baseline="0" dirty="0">
                <a:ln>
                  <a:noFill/>
                </a:ln>
                <a:solidFill>
                  <a:srgbClr val="2C2C2C"/>
                </a:solidFill>
                <a:effectLst/>
                <a:latin typeface="Arial" panose="020B0604020202020204" pitchFamily="34" charset="0"/>
                <a:cs typeface="Arial" panose="020B0604020202020204" pitchFamily="34" charset="0"/>
              </a:rPr>
              <a:t>Sánchez Rubio, M. </a:t>
            </a:r>
            <a:r>
              <a:rPr kumimoji="0" lang="es-CR" altLang="es-CR" sz="1600" b="0" i="0" u="none" strike="noStrike" cap="none" normalizeH="0" baseline="0" dirty="0" err="1">
                <a:ln>
                  <a:noFill/>
                </a:ln>
                <a:solidFill>
                  <a:srgbClr val="2C2C2C"/>
                </a:solidFill>
                <a:effectLst/>
                <a:latin typeface="Arial" panose="020B0604020202020204" pitchFamily="34" charset="0"/>
                <a:cs typeface="Arial" panose="020B0604020202020204" pitchFamily="34" charset="0"/>
              </a:rPr>
              <a:t>Barchino</a:t>
            </a:r>
            <a:r>
              <a:rPr kumimoji="0" lang="es-CR" altLang="es-CR" sz="1600" b="0" i="0" u="none" strike="noStrike" cap="none" normalizeH="0" baseline="0" dirty="0">
                <a:ln>
                  <a:noFill/>
                </a:ln>
                <a:solidFill>
                  <a:srgbClr val="2C2C2C"/>
                </a:solidFill>
                <a:effectLst/>
                <a:latin typeface="Arial" panose="020B0604020202020204" pitchFamily="34" charset="0"/>
                <a:cs typeface="Arial" panose="020B0604020202020204" pitchFamily="34" charset="0"/>
              </a:rPr>
              <a:t> Plata, R. &amp; Martínez Herráiz, J. J. (2020). </a:t>
            </a:r>
            <a:r>
              <a:rPr kumimoji="0" lang="es-CR" altLang="es-CR" sz="1600" b="0" i="1" u="none" strike="noStrike" cap="none" normalizeH="0" baseline="0" dirty="0">
                <a:ln>
                  <a:noFill/>
                </a:ln>
                <a:solidFill>
                  <a:srgbClr val="2C2C2C"/>
                </a:solidFill>
                <a:effectLst/>
                <a:latin typeface="Arial" panose="020B0604020202020204" pitchFamily="34" charset="0"/>
                <a:cs typeface="Arial" panose="020B0604020202020204" pitchFamily="34" charset="0"/>
              </a:rPr>
              <a:t>Redes de computadores.</a:t>
            </a:r>
            <a:r>
              <a:rPr kumimoji="0" lang="es-CR" altLang="es-CR" sz="1600" b="0" i="0" u="none" strike="noStrike" cap="none" normalizeH="0" baseline="0" dirty="0">
                <a:ln>
                  <a:noFill/>
                </a:ln>
                <a:solidFill>
                  <a:srgbClr val="2C2C2C"/>
                </a:solidFill>
                <a:effectLst/>
                <a:latin typeface="Arial" panose="020B0604020202020204" pitchFamily="34" charset="0"/>
                <a:cs typeface="Arial" panose="020B0604020202020204" pitchFamily="34" charset="0"/>
              </a:rPr>
              <a:t>. Editorial Universidad de Alcalá. https://elibro-net.ezproxy.sibdi.ucr.ac.cr/es/ereader/sibdi/131606?page=214</a:t>
            </a:r>
            <a:endParaRPr kumimoji="0" lang="es-CR" altLang="es-CR"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s-CR" altLang="es-CR" sz="1800" b="0" i="0" u="none" strike="noStrike" cap="none" normalizeH="0" baseline="0" dirty="0">
                <a:ln>
                  <a:noFill/>
                </a:ln>
                <a:solidFill>
                  <a:schemeClr val="tx1"/>
                </a:solidFill>
                <a:effectLst/>
                <a:latin typeface="Arial" panose="020B0604020202020204" pitchFamily="34" charset="0"/>
              </a:rPr>
            </a:br>
            <a:endParaRPr kumimoji="0" lang="es-CR" altLang="es-C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5034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71"/>
          <p:cNvSpPr txBox="1">
            <a:spLocks noGrp="1"/>
          </p:cNvSpPr>
          <p:nvPr>
            <p:ph type="ctrTitle"/>
          </p:nvPr>
        </p:nvSpPr>
        <p:spPr>
          <a:xfrm>
            <a:off x="1670462" y="3060846"/>
            <a:ext cx="9144000" cy="1306297"/>
          </a:xfrm>
          <a:prstGeom prst="rect">
            <a:avLst/>
          </a:prstGeom>
          <a:noFill/>
          <a:ln>
            <a:noFill/>
          </a:ln>
        </p:spPr>
        <p:txBody>
          <a:bodyPr spcFirstLastPara="1" wrap="square" lIns="91425" tIns="45700" rIns="91425" bIns="45700" anchor="b" anchorCtr="0">
            <a:normAutofit/>
          </a:bodyPr>
          <a:lstStyle/>
          <a:p>
            <a:pPr lvl="0"/>
            <a:r>
              <a:rPr lang="es-MX" b="1" dirty="0"/>
              <a:t>Capa de Transporte</a:t>
            </a:r>
            <a:endParaRPr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2"/>
          <p:cNvSpPr txBox="1">
            <a:spLocks noGrp="1"/>
          </p:cNvSpPr>
          <p:nvPr>
            <p:ph type="title"/>
          </p:nvPr>
        </p:nvSpPr>
        <p:spPr>
          <a:xfrm>
            <a:off x="1331750" y="253617"/>
            <a:ext cx="8945423" cy="1784685"/>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2"/>
              </a:buClr>
              <a:buSzPts val="4800"/>
              <a:buFont typeface="EB Garamond"/>
              <a:buNone/>
            </a:pPr>
            <a:r>
              <a:rPr lang="es-MX" sz="4800" dirty="0">
                <a:solidFill>
                  <a:schemeClr val="dk2"/>
                </a:solidFill>
                <a:latin typeface="EB Garamond"/>
                <a:ea typeface="EB Garamond"/>
                <a:cs typeface="EB Garamond"/>
                <a:sym typeface="EB Garamond"/>
              </a:rPr>
              <a:t>Capa de transporte</a:t>
            </a:r>
            <a:endParaRPr sz="4800" dirty="0">
              <a:solidFill>
                <a:schemeClr val="dk2"/>
              </a:solidFill>
              <a:latin typeface="EB Garamond"/>
              <a:ea typeface="EB Garamond"/>
              <a:cs typeface="EB Garamond"/>
              <a:sym typeface="EB Garamond"/>
            </a:endParaRPr>
          </a:p>
        </p:txBody>
      </p:sp>
      <p:sp>
        <p:nvSpPr>
          <p:cNvPr id="316" name="Google Shape;316;p42"/>
          <p:cNvSpPr/>
          <p:nvPr/>
        </p:nvSpPr>
        <p:spPr>
          <a:xfrm>
            <a:off x="5915892" y="1885902"/>
            <a:ext cx="5897448" cy="473975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endParaRPr sz="2000" dirty="0">
              <a:solidFill>
                <a:schemeClr val="dk1"/>
              </a:solidFill>
              <a:latin typeface="Calibri"/>
              <a:ea typeface="Calibri"/>
              <a:cs typeface="Calibri"/>
              <a:sym typeface="Calibri"/>
            </a:endParaRPr>
          </a:p>
          <a:p>
            <a:r>
              <a:rPr lang="es-ES" dirty="0"/>
              <a:t>La capa de transporte se encarga (proporcionar un control de flujo y de errores extremo a extremo) de proveer comunicación extremo a extremo entre procesos de aplicaciones ubicadas en diferentes </a:t>
            </a:r>
            <a:r>
              <a:rPr lang="es-ES" i="1" dirty="0"/>
              <a:t>hosts </a:t>
            </a:r>
            <a:r>
              <a:rPr lang="es-ES" dirty="0"/>
              <a:t>. Desde el punto de vista de la aplicación, es como si los </a:t>
            </a:r>
            <a:r>
              <a:rPr lang="es-ES" i="1" dirty="0"/>
              <a:t>hosts </a:t>
            </a:r>
            <a:r>
              <a:rPr lang="es-ES" dirty="0"/>
              <a:t>estuvieran directamente conectados, pero en realidad podrían estar en lugares opuestos del planeta, conectados mediante múltiples </a:t>
            </a:r>
            <a:r>
              <a:rPr lang="es-ES" i="1" dirty="0" err="1"/>
              <a:t>routers</a:t>
            </a:r>
            <a:r>
              <a:rPr lang="es-ES" i="1" dirty="0"/>
              <a:t> </a:t>
            </a:r>
            <a:r>
              <a:rPr lang="es-ES" dirty="0"/>
              <a:t>y tipo de enlaces diferentes.</a:t>
            </a:r>
            <a:endParaRPr lang="es-CR" sz="2400" dirty="0">
              <a:solidFill>
                <a:schemeClr val="dk1"/>
              </a:solidFill>
            </a:endParaRPr>
          </a:p>
          <a:p>
            <a:pPr marL="0" marR="0" lvl="0" indent="0" algn="just" rtl="0">
              <a:spcBef>
                <a:spcPts val="0"/>
              </a:spcBef>
              <a:spcAft>
                <a:spcPts val="0"/>
              </a:spcAft>
              <a:buNone/>
            </a:pPr>
            <a:endParaRPr dirty="0"/>
          </a:p>
          <a:p>
            <a:pPr marL="0" marR="0" lvl="0" indent="0" algn="just" rtl="0">
              <a:spcBef>
                <a:spcPts val="0"/>
              </a:spcBef>
              <a:spcAft>
                <a:spcPts val="0"/>
              </a:spcAft>
              <a:buNone/>
            </a:pPr>
            <a:endParaRPr sz="2000" dirty="0">
              <a:solidFill>
                <a:schemeClr val="dk1"/>
              </a:solidFill>
              <a:latin typeface="Calibri"/>
              <a:ea typeface="Calibri"/>
              <a:cs typeface="Calibri"/>
              <a:sym typeface="Calibri"/>
            </a:endParaRPr>
          </a:p>
          <a:p>
            <a:pPr marL="0" marR="0" lvl="0" indent="0" algn="just" rtl="0">
              <a:spcBef>
                <a:spcPts val="0"/>
              </a:spcBef>
              <a:spcAft>
                <a:spcPts val="0"/>
              </a:spcAft>
              <a:buNone/>
            </a:pPr>
            <a:endParaRPr sz="2800" dirty="0">
              <a:solidFill>
                <a:srgbClr val="0090B6"/>
              </a:solidFill>
              <a:latin typeface="Calibri"/>
              <a:ea typeface="Calibri"/>
              <a:cs typeface="Calibri"/>
              <a:sym typeface="Calibri"/>
            </a:endParaRPr>
          </a:p>
        </p:txBody>
      </p:sp>
      <p:pic>
        <p:nvPicPr>
          <p:cNvPr id="1026" name="Picture 2" descr="Función como ejemplo capa de transporte modelo de referencia osi"/>
          <p:cNvPicPr>
            <a:picLocks noChangeAspect="1" noChangeArrowheads="1"/>
          </p:cNvPicPr>
          <p:nvPr/>
        </p:nvPicPr>
        <p:blipFill rotWithShape="1">
          <a:blip r:embed="rId3">
            <a:extLst>
              <a:ext uri="{28A0092B-C50C-407E-A947-70E740481C1C}">
                <a14:useLocalDpi xmlns:a14="http://schemas.microsoft.com/office/drawing/2010/main" val="0"/>
              </a:ext>
            </a:extLst>
          </a:blip>
          <a:srcRect t="19813" b="13421"/>
          <a:stretch/>
        </p:blipFill>
        <p:spPr bwMode="auto">
          <a:xfrm>
            <a:off x="246246" y="3144982"/>
            <a:ext cx="5669646" cy="1731818"/>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p:cNvPicPr>
            <a:picLocks noChangeAspect="1"/>
          </p:cNvPicPr>
          <p:nvPr/>
        </p:nvPicPr>
        <p:blipFill>
          <a:blip r:embed="rId4"/>
          <a:stretch>
            <a:fillRect/>
          </a:stretch>
        </p:blipFill>
        <p:spPr>
          <a:xfrm>
            <a:off x="7053694" y="4463599"/>
            <a:ext cx="4085037" cy="200647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2"/>
          <p:cNvSpPr txBox="1">
            <a:spLocks noGrp="1"/>
          </p:cNvSpPr>
          <p:nvPr>
            <p:ph type="title"/>
          </p:nvPr>
        </p:nvSpPr>
        <p:spPr>
          <a:xfrm>
            <a:off x="1331750" y="253617"/>
            <a:ext cx="8945423" cy="1784685"/>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2"/>
              </a:buClr>
              <a:buSzPts val="4800"/>
              <a:buFont typeface="EB Garamond"/>
              <a:buNone/>
            </a:pPr>
            <a:r>
              <a:rPr lang="es-MX" sz="4800" dirty="0">
                <a:solidFill>
                  <a:schemeClr val="dk2"/>
                </a:solidFill>
                <a:latin typeface="EB Garamond"/>
                <a:ea typeface="EB Garamond"/>
                <a:cs typeface="EB Garamond"/>
                <a:sym typeface="EB Garamond"/>
              </a:rPr>
              <a:t>Capa de transporte</a:t>
            </a:r>
            <a:endParaRPr sz="4800" dirty="0">
              <a:solidFill>
                <a:schemeClr val="dk2"/>
              </a:solidFill>
              <a:latin typeface="EB Garamond"/>
              <a:ea typeface="EB Garamond"/>
              <a:cs typeface="EB Garamond"/>
              <a:sym typeface="EB Garamond"/>
            </a:endParaRPr>
          </a:p>
        </p:txBody>
      </p:sp>
      <p:sp>
        <p:nvSpPr>
          <p:cNvPr id="316" name="Google Shape;316;p42"/>
          <p:cNvSpPr/>
          <p:nvPr/>
        </p:nvSpPr>
        <p:spPr>
          <a:xfrm>
            <a:off x="5915892" y="1885902"/>
            <a:ext cx="5897448" cy="473975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endParaRPr sz="2000" dirty="0">
              <a:solidFill>
                <a:schemeClr val="dk1"/>
              </a:solidFill>
              <a:latin typeface="Calibri"/>
              <a:ea typeface="Calibri"/>
              <a:cs typeface="Calibri"/>
              <a:sym typeface="Calibri"/>
            </a:endParaRPr>
          </a:p>
          <a:p>
            <a:r>
              <a:rPr lang="es-ES" sz="1800" b="1" dirty="0"/>
              <a:t>Protocolos de capa de transporte</a:t>
            </a:r>
          </a:p>
          <a:p>
            <a:pPr marL="285750" indent="-285750">
              <a:buFont typeface="Arial" panose="020B0604020202020204" pitchFamily="34" charset="0"/>
              <a:buChar char="•"/>
            </a:pPr>
            <a:r>
              <a:rPr lang="es-ES" dirty="0"/>
              <a:t>UDP (</a:t>
            </a:r>
            <a:r>
              <a:rPr lang="es-CR" dirty="0" err="1"/>
              <a:t>User</a:t>
            </a:r>
            <a:r>
              <a:rPr lang="es-CR" dirty="0"/>
              <a:t> </a:t>
            </a:r>
            <a:r>
              <a:rPr lang="es-CR" dirty="0" err="1"/>
              <a:t>Datagram</a:t>
            </a:r>
            <a:r>
              <a:rPr lang="es-CR" dirty="0"/>
              <a:t> </a:t>
            </a:r>
            <a:r>
              <a:rPr lang="es-CR" dirty="0" err="1"/>
              <a:t>Protocol</a:t>
            </a:r>
            <a:r>
              <a:rPr lang="es-CR" dirty="0"/>
              <a:t>)</a:t>
            </a:r>
            <a:endParaRPr lang="es-ES" dirty="0"/>
          </a:p>
          <a:p>
            <a:pPr marL="285750" indent="-285750">
              <a:buFont typeface="Arial" panose="020B0604020202020204" pitchFamily="34" charset="0"/>
              <a:buChar char="•"/>
            </a:pPr>
            <a:r>
              <a:rPr lang="es-ES" dirty="0"/>
              <a:t>TCP (</a:t>
            </a:r>
            <a:r>
              <a:rPr lang="es-CR" dirty="0" err="1"/>
              <a:t>Transmission</a:t>
            </a:r>
            <a:r>
              <a:rPr lang="es-CR" dirty="0"/>
              <a:t> Control </a:t>
            </a:r>
            <a:r>
              <a:rPr lang="es-CR" dirty="0" err="1"/>
              <a:t>Protocol</a:t>
            </a:r>
            <a:r>
              <a:rPr lang="es-CR" dirty="0"/>
              <a:t> </a:t>
            </a:r>
            <a:r>
              <a:rPr lang="es-ES" dirty="0"/>
              <a:t>)</a:t>
            </a:r>
          </a:p>
          <a:p>
            <a:endParaRPr lang="es-ES" dirty="0"/>
          </a:p>
          <a:p>
            <a:r>
              <a:rPr lang="es-ES" dirty="0"/>
              <a:t>Los protocolos de la capa de transporte se implementan en los dispositivos extremos de la red y </a:t>
            </a:r>
            <a:r>
              <a:rPr lang="es-ES" b="1" dirty="0"/>
              <a:t>no</a:t>
            </a:r>
            <a:r>
              <a:rPr lang="es-ES" dirty="0"/>
              <a:t> en los </a:t>
            </a:r>
            <a:r>
              <a:rPr lang="es-ES" i="1" dirty="0" err="1"/>
              <a:t>routers</a:t>
            </a:r>
            <a:r>
              <a:rPr lang="es-ES" i="1" dirty="0"/>
              <a:t> </a:t>
            </a:r>
            <a:r>
              <a:rPr lang="es-ES" b="1" dirty="0"/>
              <a:t>ni</a:t>
            </a:r>
            <a:r>
              <a:rPr lang="es-ES" dirty="0"/>
              <a:t> en los dispositivos intermedios.</a:t>
            </a:r>
          </a:p>
          <a:p>
            <a:endParaRPr lang="es-ES" dirty="0"/>
          </a:p>
          <a:p>
            <a:r>
              <a:rPr lang="es-CR" dirty="0"/>
              <a:t>La </a:t>
            </a:r>
            <a:r>
              <a:rPr lang="es-ES" dirty="0"/>
              <a:t>información transmitida por las aplicaciones es convertida en paquetes de la </a:t>
            </a:r>
            <a:r>
              <a:rPr lang="es-CR" dirty="0"/>
              <a:t>capa de transporte, conocidos como </a:t>
            </a:r>
            <a:r>
              <a:rPr lang="es-CR" b="1" dirty="0"/>
              <a:t>segmentos de la capa de transporte</a:t>
            </a:r>
            <a:r>
              <a:rPr lang="es-CR" dirty="0"/>
              <a:t>. </a:t>
            </a:r>
          </a:p>
          <a:p>
            <a:endParaRPr lang="es-CR" dirty="0"/>
          </a:p>
          <a:p>
            <a:pPr marL="285750" indent="-285750">
              <a:buFont typeface="Arial" panose="020B0604020202020204" pitchFamily="34" charset="0"/>
              <a:buChar char="•"/>
            </a:pPr>
            <a:r>
              <a:rPr lang="es-CR" dirty="0"/>
              <a:t>Los </a:t>
            </a:r>
            <a:r>
              <a:rPr lang="es-ES" dirty="0"/>
              <a:t>segmentos de la capa de transporte se construyen dividiendo la información que quiere transmitir la aplicación en segmentos de un tamaño determinado, a los que se añade una cabecera.</a:t>
            </a:r>
            <a:endParaRPr dirty="0"/>
          </a:p>
          <a:p>
            <a:pPr marL="0" marR="0" lvl="0" indent="0" algn="just" rtl="0">
              <a:spcBef>
                <a:spcPts val="0"/>
              </a:spcBef>
              <a:spcAft>
                <a:spcPts val="0"/>
              </a:spcAft>
              <a:buNone/>
            </a:pPr>
            <a:endParaRPr sz="2000" dirty="0">
              <a:solidFill>
                <a:schemeClr val="dk1"/>
              </a:solidFill>
              <a:latin typeface="Calibri"/>
              <a:ea typeface="Calibri"/>
              <a:cs typeface="Calibri"/>
              <a:sym typeface="Calibri"/>
            </a:endParaRPr>
          </a:p>
        </p:txBody>
      </p:sp>
      <p:pic>
        <p:nvPicPr>
          <p:cNvPr id="4" name="Imagen 3"/>
          <p:cNvPicPr>
            <a:picLocks noChangeAspect="1"/>
          </p:cNvPicPr>
          <p:nvPr/>
        </p:nvPicPr>
        <p:blipFill>
          <a:blip r:embed="rId3"/>
          <a:stretch>
            <a:fillRect/>
          </a:stretch>
        </p:blipFill>
        <p:spPr>
          <a:xfrm>
            <a:off x="184439" y="2174569"/>
            <a:ext cx="5505450" cy="4314825"/>
          </a:xfrm>
          <a:prstGeom prst="rect">
            <a:avLst/>
          </a:prstGeom>
        </p:spPr>
      </p:pic>
    </p:spTree>
    <p:extLst>
      <p:ext uri="{BB962C8B-B14F-4D97-AF65-F5344CB8AC3E}">
        <p14:creationId xmlns:p14="http://schemas.microsoft.com/office/powerpoint/2010/main" val="628292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2"/>
          <p:cNvSpPr txBox="1">
            <a:spLocks noGrp="1"/>
          </p:cNvSpPr>
          <p:nvPr>
            <p:ph type="title"/>
          </p:nvPr>
        </p:nvSpPr>
        <p:spPr>
          <a:xfrm>
            <a:off x="1331750" y="253617"/>
            <a:ext cx="8945423" cy="1784685"/>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2"/>
              </a:buClr>
              <a:buSzPts val="4800"/>
              <a:buFont typeface="EB Garamond"/>
              <a:buNone/>
            </a:pPr>
            <a:r>
              <a:rPr lang="es-MX" sz="4800" dirty="0">
                <a:solidFill>
                  <a:schemeClr val="dk2"/>
                </a:solidFill>
                <a:latin typeface="EB Garamond"/>
                <a:ea typeface="EB Garamond"/>
                <a:cs typeface="EB Garamond"/>
                <a:sym typeface="EB Garamond"/>
              </a:rPr>
              <a:t>Capa de transporte</a:t>
            </a:r>
            <a:endParaRPr sz="4800" dirty="0">
              <a:solidFill>
                <a:schemeClr val="dk2"/>
              </a:solidFill>
              <a:latin typeface="EB Garamond"/>
              <a:ea typeface="EB Garamond"/>
              <a:cs typeface="EB Garamond"/>
              <a:sym typeface="EB Garamond"/>
            </a:endParaRPr>
          </a:p>
        </p:txBody>
      </p:sp>
      <p:sp>
        <p:nvSpPr>
          <p:cNvPr id="316" name="Google Shape;316;p42"/>
          <p:cNvSpPr/>
          <p:nvPr/>
        </p:nvSpPr>
        <p:spPr>
          <a:xfrm>
            <a:off x="1331750" y="1885902"/>
            <a:ext cx="8945423" cy="473975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endParaRPr sz="2000" dirty="0">
              <a:solidFill>
                <a:schemeClr val="dk1"/>
              </a:solidFill>
              <a:latin typeface="Calibri"/>
              <a:ea typeface="Calibri"/>
              <a:cs typeface="Calibri"/>
              <a:sym typeface="Calibri"/>
            </a:endParaRPr>
          </a:p>
          <a:p>
            <a:r>
              <a:rPr lang="es-ES" sz="1800" b="1" dirty="0"/>
              <a:t>Servicios de la capa de transporte</a:t>
            </a:r>
          </a:p>
          <a:p>
            <a:pPr marL="0" marR="0" lvl="0" indent="0" algn="just" rtl="0">
              <a:spcBef>
                <a:spcPts val="0"/>
              </a:spcBef>
              <a:spcAft>
                <a:spcPts val="0"/>
              </a:spcAft>
              <a:buNone/>
            </a:pPr>
            <a:endParaRPr lang="es-CR" sz="2000" dirty="0">
              <a:solidFill>
                <a:schemeClr val="dk1"/>
              </a:solidFill>
              <a:latin typeface="Calibri"/>
              <a:ea typeface="Calibri"/>
              <a:cs typeface="Calibri"/>
              <a:sym typeface="Calibri"/>
            </a:endParaRPr>
          </a:p>
          <a:p>
            <a:pPr marL="285750" indent="-285750">
              <a:buFont typeface="Arial" panose="020B0604020202020204" pitchFamily="34" charset="0"/>
              <a:buChar char="•"/>
            </a:pPr>
            <a:r>
              <a:rPr lang="es-ES" dirty="0"/>
              <a:t>Garantiza la transmisión sin errores, extremo a extremo, independientemente </a:t>
            </a:r>
            <a:r>
              <a:rPr lang="es-CR" dirty="0"/>
              <a:t>del tipo de red.</a:t>
            </a:r>
          </a:p>
          <a:p>
            <a:pPr marL="285750" indent="-285750">
              <a:buFont typeface="Arial" panose="020B0604020202020204" pitchFamily="34" charset="0"/>
              <a:buChar char="•"/>
            </a:pPr>
            <a:endParaRPr lang="es-CR" dirty="0"/>
          </a:p>
          <a:p>
            <a:pPr marL="285750" indent="-285750">
              <a:buFont typeface="Arial" panose="020B0604020202020204" pitchFamily="34" charset="0"/>
              <a:buChar char="•"/>
            </a:pPr>
            <a:r>
              <a:rPr lang="es-ES" dirty="0"/>
              <a:t>Controla la transmisión extremo a extremo.</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Es responsable del control de flujo de los datos y del control de congestión </a:t>
            </a:r>
            <a:r>
              <a:rPr lang="es-CR" dirty="0"/>
              <a:t>de la red.</a:t>
            </a:r>
          </a:p>
          <a:p>
            <a:pPr marL="285750" indent="-285750">
              <a:buFont typeface="Arial" panose="020B0604020202020204" pitchFamily="34" charset="0"/>
              <a:buChar char="•"/>
            </a:pPr>
            <a:endParaRPr lang="es-CR" dirty="0"/>
          </a:p>
          <a:p>
            <a:pPr marL="285750" indent="-285750">
              <a:buFont typeface="Arial" panose="020B0604020202020204" pitchFamily="34" charset="0"/>
              <a:buChar char="•"/>
            </a:pPr>
            <a:r>
              <a:rPr lang="es-ES" dirty="0"/>
              <a:t>Es responsable de establecer, mantener y finalizar las conexiones entre dos </a:t>
            </a:r>
            <a:r>
              <a:rPr lang="es-ES" i="1" dirty="0"/>
              <a:t>hosts </a:t>
            </a:r>
            <a:r>
              <a:rPr lang="es-ES" dirty="0"/>
              <a:t>o un </a:t>
            </a:r>
            <a:r>
              <a:rPr lang="es-ES" i="1" dirty="0"/>
              <a:t>host </a:t>
            </a:r>
            <a:r>
              <a:rPr lang="es-ES" dirty="0"/>
              <a:t>y un servidor en una red.</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Asegura que los datos lleguen sin pérdidas, sin errores y sin ser duplicadas.</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Ordena los paquetes que llegan.</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Se encarga de fragmentar los mensajes y recomponerlos en destino cuando </a:t>
            </a:r>
            <a:r>
              <a:rPr lang="es-CR" dirty="0"/>
              <a:t>es necesario.</a:t>
            </a:r>
          </a:p>
          <a:p>
            <a:pPr marL="285750" indent="-285750">
              <a:buFont typeface="Arial" panose="020B0604020202020204" pitchFamily="34" charset="0"/>
              <a:buChar char="•"/>
            </a:pPr>
            <a:endParaRPr lang="es-CR" dirty="0"/>
          </a:p>
          <a:p>
            <a:pPr marL="285750" indent="-285750">
              <a:buFont typeface="Arial" panose="020B0604020202020204" pitchFamily="34" charset="0"/>
              <a:buChar char="•"/>
            </a:pPr>
            <a:r>
              <a:rPr lang="es-ES" dirty="0"/>
              <a:t>Permite la </a:t>
            </a:r>
            <a:r>
              <a:rPr lang="es-ES" dirty="0" err="1"/>
              <a:t>multiplexación</a:t>
            </a:r>
            <a:r>
              <a:rPr lang="es-ES" dirty="0"/>
              <a:t> de diversas conexiones de transporte sobre una </a:t>
            </a:r>
            <a:r>
              <a:rPr lang="es-CR" dirty="0"/>
              <a:t>misma conexión de red.</a:t>
            </a:r>
            <a:endParaRPr sz="20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57601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2"/>
          <p:cNvSpPr txBox="1">
            <a:spLocks noGrp="1"/>
          </p:cNvSpPr>
          <p:nvPr>
            <p:ph type="title"/>
          </p:nvPr>
        </p:nvSpPr>
        <p:spPr>
          <a:xfrm>
            <a:off x="1331750" y="253617"/>
            <a:ext cx="8945423" cy="1784685"/>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2"/>
              </a:buClr>
              <a:buSzPts val="4800"/>
              <a:buFont typeface="EB Garamond"/>
              <a:buNone/>
            </a:pPr>
            <a:r>
              <a:rPr lang="es-MX" sz="4800" dirty="0">
                <a:solidFill>
                  <a:schemeClr val="dk2"/>
                </a:solidFill>
                <a:latin typeface="EB Garamond"/>
                <a:ea typeface="EB Garamond"/>
                <a:cs typeface="EB Garamond"/>
                <a:sym typeface="EB Garamond"/>
              </a:rPr>
              <a:t>Capa de transporte</a:t>
            </a:r>
            <a:endParaRPr sz="4800" dirty="0">
              <a:solidFill>
                <a:schemeClr val="dk2"/>
              </a:solidFill>
              <a:latin typeface="EB Garamond"/>
              <a:ea typeface="EB Garamond"/>
              <a:cs typeface="EB Garamond"/>
              <a:sym typeface="EB Garamond"/>
            </a:endParaRPr>
          </a:p>
        </p:txBody>
      </p:sp>
      <p:sp>
        <p:nvSpPr>
          <p:cNvPr id="316" name="Google Shape;316;p42"/>
          <p:cNvSpPr/>
          <p:nvPr/>
        </p:nvSpPr>
        <p:spPr>
          <a:xfrm>
            <a:off x="1331750" y="1885902"/>
            <a:ext cx="8945423" cy="473975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endParaRPr sz="2000" dirty="0">
              <a:solidFill>
                <a:schemeClr val="dk1"/>
              </a:solidFill>
              <a:latin typeface="Calibri"/>
              <a:ea typeface="Calibri"/>
              <a:cs typeface="Calibri"/>
              <a:sym typeface="Calibri"/>
            </a:endParaRPr>
          </a:p>
          <a:p>
            <a:r>
              <a:rPr lang="es-ES" sz="1800" b="1" dirty="0"/>
              <a:t>Relación entre la capa de transporte y la capa de red</a:t>
            </a:r>
          </a:p>
          <a:p>
            <a:endParaRPr lang="es-ES" sz="1800" b="1" dirty="0">
              <a:solidFill>
                <a:schemeClr val="dk1"/>
              </a:solidFill>
              <a:latin typeface="Calibri"/>
              <a:ea typeface="Calibri"/>
              <a:cs typeface="Calibri"/>
              <a:sym typeface="Calibri"/>
            </a:endParaRPr>
          </a:p>
          <a:p>
            <a:endParaRPr lang="es-ES" sz="1800" b="1" dirty="0">
              <a:solidFill>
                <a:schemeClr val="dk1"/>
              </a:solidFill>
              <a:latin typeface="Calibri"/>
              <a:ea typeface="Calibri"/>
              <a:cs typeface="Calibri"/>
              <a:sym typeface="Calibri"/>
            </a:endParaRPr>
          </a:p>
          <a:p>
            <a:pPr algn="ctr"/>
            <a:r>
              <a:rPr lang="es-ES" dirty="0"/>
              <a:t>La capa de transporte se ubica justo por encima de la capa de red en </a:t>
            </a:r>
            <a:r>
              <a:rPr lang="es-CR" dirty="0"/>
              <a:t>la pila de protocolos. Mientras que la capa de transporte se encarga de </a:t>
            </a:r>
            <a:r>
              <a:rPr lang="es-ES" b="1" dirty="0"/>
              <a:t>proveer comunicación lógica entre procesos que se ejecutan en </a:t>
            </a:r>
            <a:r>
              <a:rPr lang="es-ES" b="1" i="1" dirty="0"/>
              <a:t>hosts</a:t>
            </a:r>
          </a:p>
          <a:p>
            <a:pPr algn="ctr"/>
            <a:r>
              <a:rPr lang="es-ES" b="1" dirty="0"/>
              <a:t>diferentes</a:t>
            </a:r>
            <a:r>
              <a:rPr lang="es-ES" dirty="0"/>
              <a:t>, la capa de red provee comunicación lógica entre </a:t>
            </a:r>
            <a:r>
              <a:rPr lang="es-ES" i="1" dirty="0"/>
              <a:t>hosts</a:t>
            </a:r>
            <a:r>
              <a:rPr lang="es-ES" dirty="0"/>
              <a:t>. Esta diferencia es sustancial, pues la capa de transporte tiene que permitir </a:t>
            </a:r>
            <a:r>
              <a:rPr lang="es-CR" dirty="0"/>
              <a:t>que múltiples procesos se comuniquen de forma lógica haciendo uso</a:t>
            </a:r>
          </a:p>
          <a:p>
            <a:pPr algn="ctr"/>
            <a:r>
              <a:rPr lang="es-ES" dirty="0"/>
              <a:t>de una única conexión lógica provista por la capa de red. Este concepto se llama </a:t>
            </a:r>
            <a:r>
              <a:rPr lang="es-ES" b="1" dirty="0" err="1"/>
              <a:t>multiplexación</a:t>
            </a:r>
            <a:r>
              <a:rPr lang="es-ES" b="1" dirty="0"/>
              <a:t> </a:t>
            </a:r>
            <a:r>
              <a:rPr lang="es-ES" dirty="0"/>
              <a:t>y </a:t>
            </a:r>
            <a:r>
              <a:rPr lang="es-ES" b="1" dirty="0" err="1"/>
              <a:t>demultiplexación</a:t>
            </a:r>
            <a:r>
              <a:rPr lang="es-ES" b="1" dirty="0"/>
              <a:t> </a:t>
            </a:r>
            <a:r>
              <a:rPr lang="es-ES" dirty="0"/>
              <a:t>de la capa de transporte.</a:t>
            </a:r>
          </a:p>
          <a:p>
            <a:pPr algn="ctr"/>
            <a:endParaRPr lang="es-ES" sz="2800" dirty="0">
              <a:solidFill>
                <a:schemeClr val="dk1"/>
              </a:solidFill>
              <a:latin typeface="Calibri"/>
              <a:ea typeface="Calibri"/>
              <a:cs typeface="Calibri"/>
              <a:sym typeface="Calibri"/>
            </a:endParaRPr>
          </a:p>
          <a:p>
            <a:r>
              <a:rPr lang="es-ES" dirty="0"/>
              <a:t>Se definen dos direcciones que relacionan el nivel de transporte con los niveles superior e inferior:</a:t>
            </a:r>
          </a:p>
          <a:p>
            <a:endParaRPr lang="es-ES" sz="2800" dirty="0">
              <a:solidFill>
                <a:schemeClr val="dk1"/>
              </a:solidFill>
              <a:latin typeface="Calibri"/>
              <a:ea typeface="Calibri"/>
              <a:cs typeface="Calibri"/>
              <a:sym typeface="Calibri"/>
            </a:endParaRPr>
          </a:p>
          <a:p>
            <a:pPr marL="285750" indent="-285750">
              <a:buFont typeface="Arial" panose="020B0604020202020204" pitchFamily="34" charset="0"/>
              <a:buChar char="•"/>
            </a:pPr>
            <a:r>
              <a:rPr lang="es-ES" dirty="0"/>
              <a:t>La </a:t>
            </a:r>
            <a:r>
              <a:rPr lang="es-ES" b="1" dirty="0"/>
              <a:t>dirección IP </a:t>
            </a:r>
            <a:r>
              <a:rPr lang="es-ES" dirty="0"/>
              <a:t>es la dirección que identifica un subsistema dentro de una </a:t>
            </a:r>
            <a:r>
              <a:rPr lang="es-CR" dirty="0"/>
              <a:t>red.</a:t>
            </a:r>
          </a:p>
          <a:p>
            <a:pPr marL="285750" indent="-285750">
              <a:buFont typeface="Arial" panose="020B0604020202020204" pitchFamily="34" charset="0"/>
              <a:buChar char="•"/>
            </a:pPr>
            <a:r>
              <a:rPr lang="es-ES" dirty="0"/>
              <a:t>El </a:t>
            </a:r>
            <a:r>
              <a:rPr lang="es-ES" b="1" dirty="0"/>
              <a:t>puerto </a:t>
            </a:r>
            <a:r>
              <a:rPr lang="es-ES" dirty="0"/>
              <a:t>identifica la aplicación que requiere la comunicación.</a:t>
            </a:r>
            <a:endParaRPr lang="es-CR" sz="2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47287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2"/>
          <p:cNvSpPr txBox="1">
            <a:spLocks noGrp="1"/>
          </p:cNvSpPr>
          <p:nvPr>
            <p:ph type="title"/>
          </p:nvPr>
        </p:nvSpPr>
        <p:spPr>
          <a:xfrm>
            <a:off x="1331750" y="253617"/>
            <a:ext cx="8945423" cy="1784685"/>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2"/>
              </a:buClr>
              <a:buSzPts val="4800"/>
              <a:buFont typeface="EB Garamond"/>
              <a:buNone/>
            </a:pPr>
            <a:r>
              <a:rPr lang="es-MX" sz="4800" dirty="0">
                <a:solidFill>
                  <a:schemeClr val="dk2"/>
                </a:solidFill>
                <a:latin typeface="EB Garamond"/>
                <a:ea typeface="EB Garamond"/>
                <a:cs typeface="EB Garamond"/>
                <a:sym typeface="EB Garamond"/>
              </a:rPr>
              <a:t>Capa de transporte</a:t>
            </a:r>
            <a:endParaRPr sz="4800" dirty="0">
              <a:solidFill>
                <a:schemeClr val="dk2"/>
              </a:solidFill>
              <a:latin typeface="EB Garamond"/>
              <a:ea typeface="EB Garamond"/>
              <a:cs typeface="EB Garamond"/>
              <a:sym typeface="EB Garamond"/>
            </a:endParaRPr>
          </a:p>
        </p:txBody>
      </p:sp>
      <p:sp>
        <p:nvSpPr>
          <p:cNvPr id="316" name="Google Shape;316;p42"/>
          <p:cNvSpPr/>
          <p:nvPr/>
        </p:nvSpPr>
        <p:spPr>
          <a:xfrm>
            <a:off x="1331750" y="1885902"/>
            <a:ext cx="8945423" cy="473975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endParaRPr sz="2000" dirty="0">
              <a:solidFill>
                <a:schemeClr val="dk1"/>
              </a:solidFill>
              <a:latin typeface="Calibri"/>
              <a:ea typeface="Calibri"/>
              <a:cs typeface="Calibri"/>
              <a:sym typeface="Calibri"/>
            </a:endParaRPr>
          </a:p>
          <a:p>
            <a:r>
              <a:rPr lang="es-ES" sz="1800" b="1" dirty="0"/>
              <a:t>Relación entre la capa de transporte y la capa de red</a:t>
            </a:r>
          </a:p>
          <a:p>
            <a:endParaRPr lang="es-ES" sz="1800" b="1" dirty="0">
              <a:solidFill>
                <a:schemeClr val="dk1"/>
              </a:solidFill>
              <a:latin typeface="Calibri"/>
              <a:ea typeface="Calibri"/>
              <a:cs typeface="Calibri"/>
              <a:sym typeface="Calibri"/>
            </a:endParaRPr>
          </a:p>
          <a:p>
            <a:pPr marL="285750" indent="-285750">
              <a:buFont typeface="Arial" panose="020B0604020202020204" pitchFamily="34" charset="0"/>
              <a:buChar char="•"/>
            </a:pPr>
            <a:r>
              <a:rPr lang="es-ES" b="1" dirty="0"/>
              <a:t>Puertos conocidos</a:t>
            </a:r>
            <a:r>
              <a:rPr lang="es-ES" dirty="0"/>
              <a:t>. Están regulados por la Internet </a:t>
            </a:r>
            <a:r>
              <a:rPr lang="es-ES" dirty="0" err="1"/>
              <a:t>Assigned</a:t>
            </a:r>
            <a:r>
              <a:rPr lang="es-ES" dirty="0"/>
              <a:t> </a:t>
            </a:r>
            <a:r>
              <a:rPr lang="es-ES" dirty="0" err="1"/>
              <a:t>Numbers</a:t>
            </a:r>
            <a:r>
              <a:rPr lang="es-ES" dirty="0"/>
              <a:t> </a:t>
            </a:r>
            <a:r>
              <a:rPr lang="es-ES" dirty="0" err="1"/>
              <a:t>Authority</a:t>
            </a:r>
            <a:r>
              <a:rPr lang="es-ES" dirty="0"/>
              <a:t> (IANA). Ocupan el rango inferior a 1.024 y son utilizados para </a:t>
            </a:r>
            <a:r>
              <a:rPr lang="es-CR" dirty="0"/>
              <a:t>acceder a servicios ofrecidos por servidores.</a:t>
            </a:r>
          </a:p>
          <a:p>
            <a:pPr marL="457200" indent="-457200">
              <a:buFont typeface="Arial" panose="020B0604020202020204" pitchFamily="34" charset="0"/>
              <a:buChar char="•"/>
            </a:pPr>
            <a:endParaRPr lang="es-CR" sz="2800" dirty="0">
              <a:solidFill>
                <a:schemeClr val="dk1"/>
              </a:solidFill>
              <a:latin typeface="Calibri"/>
              <a:ea typeface="Calibri"/>
              <a:cs typeface="Calibri"/>
              <a:sym typeface="Calibri"/>
            </a:endParaRPr>
          </a:p>
          <a:p>
            <a:pPr marL="285750" indent="-285750">
              <a:buFont typeface="Arial" panose="020B0604020202020204" pitchFamily="34" charset="0"/>
              <a:buChar char="•"/>
            </a:pPr>
            <a:r>
              <a:rPr lang="es-ES" b="1" dirty="0"/>
              <a:t>Puertos efímeros</a:t>
            </a:r>
            <a:r>
              <a:rPr lang="es-ES" dirty="0"/>
              <a:t>. Son asignados de forma dinámica por los clientes dentro de un rango específico por encima de 1.023. Identifican el proceso del cliente sólo mientras dura la conexión</a:t>
            </a:r>
            <a:endParaRPr lang="es-CR" sz="2800" dirty="0">
              <a:solidFill>
                <a:schemeClr val="dk1"/>
              </a:solidFill>
              <a:latin typeface="Calibri"/>
              <a:ea typeface="Calibri"/>
              <a:cs typeface="Calibri"/>
              <a:sym typeface="Calibri"/>
            </a:endParaRPr>
          </a:p>
        </p:txBody>
      </p:sp>
      <p:pic>
        <p:nvPicPr>
          <p:cNvPr id="2" name="Imagen 1"/>
          <p:cNvPicPr>
            <a:picLocks noChangeAspect="1"/>
          </p:cNvPicPr>
          <p:nvPr/>
        </p:nvPicPr>
        <p:blipFill>
          <a:blip r:embed="rId3"/>
          <a:stretch>
            <a:fillRect/>
          </a:stretch>
        </p:blipFill>
        <p:spPr>
          <a:xfrm>
            <a:off x="846841" y="4417002"/>
            <a:ext cx="5591175" cy="1238250"/>
          </a:xfrm>
          <a:prstGeom prst="rect">
            <a:avLst/>
          </a:prstGeom>
        </p:spPr>
      </p:pic>
      <p:pic>
        <p:nvPicPr>
          <p:cNvPr id="3" name="Imagen 2"/>
          <p:cNvPicPr>
            <a:picLocks noChangeAspect="1"/>
          </p:cNvPicPr>
          <p:nvPr/>
        </p:nvPicPr>
        <p:blipFill>
          <a:blip r:embed="rId4"/>
          <a:stretch>
            <a:fillRect/>
          </a:stretch>
        </p:blipFill>
        <p:spPr>
          <a:xfrm>
            <a:off x="6732443" y="4255781"/>
            <a:ext cx="5362575" cy="2428875"/>
          </a:xfrm>
          <a:prstGeom prst="rect">
            <a:avLst/>
          </a:prstGeom>
        </p:spPr>
      </p:pic>
    </p:spTree>
    <p:extLst>
      <p:ext uri="{BB962C8B-B14F-4D97-AF65-F5344CB8AC3E}">
        <p14:creationId xmlns:p14="http://schemas.microsoft.com/office/powerpoint/2010/main" val="3765496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385455" y="2992582"/>
            <a:ext cx="9130145" cy="646331"/>
          </a:xfrm>
          <a:prstGeom prst="rect">
            <a:avLst/>
          </a:prstGeom>
          <a:noFill/>
        </p:spPr>
        <p:txBody>
          <a:bodyPr wrap="square" rtlCol="0">
            <a:spAutoFit/>
          </a:bodyPr>
          <a:lstStyle/>
          <a:p>
            <a:r>
              <a:rPr lang="es-CR" sz="1800" dirty="0"/>
              <a:t>¿Conoce aplicaciones comerciales o libres que utilicen un puerto determinado? </a:t>
            </a:r>
          </a:p>
          <a:p>
            <a:r>
              <a:rPr lang="es-CR" sz="1800" dirty="0"/>
              <a:t>¿Qué puerto utiliza Skype?</a:t>
            </a:r>
          </a:p>
        </p:txBody>
      </p:sp>
    </p:spTree>
    <p:extLst>
      <p:ext uri="{BB962C8B-B14F-4D97-AF65-F5344CB8AC3E}">
        <p14:creationId xmlns:p14="http://schemas.microsoft.com/office/powerpoint/2010/main" val="2752808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2"/>
          <p:cNvSpPr txBox="1">
            <a:spLocks noGrp="1"/>
          </p:cNvSpPr>
          <p:nvPr>
            <p:ph type="title"/>
          </p:nvPr>
        </p:nvSpPr>
        <p:spPr>
          <a:xfrm>
            <a:off x="1331750" y="253617"/>
            <a:ext cx="8945423" cy="1784685"/>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2"/>
              </a:buClr>
              <a:buSzPts val="4800"/>
              <a:buFont typeface="EB Garamond"/>
              <a:buNone/>
            </a:pPr>
            <a:r>
              <a:rPr lang="es-MX" sz="4800" dirty="0">
                <a:solidFill>
                  <a:schemeClr val="dk2"/>
                </a:solidFill>
                <a:latin typeface="EB Garamond"/>
                <a:ea typeface="EB Garamond"/>
                <a:cs typeface="EB Garamond"/>
                <a:sym typeface="EB Garamond"/>
              </a:rPr>
              <a:t>Capa de transporte</a:t>
            </a:r>
            <a:endParaRPr sz="4800" dirty="0">
              <a:solidFill>
                <a:schemeClr val="dk2"/>
              </a:solidFill>
              <a:latin typeface="EB Garamond"/>
              <a:ea typeface="EB Garamond"/>
              <a:cs typeface="EB Garamond"/>
              <a:sym typeface="EB Garamond"/>
            </a:endParaRPr>
          </a:p>
        </p:txBody>
      </p:sp>
      <p:sp>
        <p:nvSpPr>
          <p:cNvPr id="316" name="Google Shape;316;p42"/>
          <p:cNvSpPr/>
          <p:nvPr/>
        </p:nvSpPr>
        <p:spPr>
          <a:xfrm>
            <a:off x="1331750" y="1885902"/>
            <a:ext cx="8945423" cy="473975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endParaRPr sz="2000" dirty="0">
              <a:solidFill>
                <a:schemeClr val="dk1"/>
              </a:solidFill>
              <a:latin typeface="Calibri"/>
              <a:ea typeface="Calibri"/>
              <a:cs typeface="Calibri"/>
              <a:sym typeface="Calibri"/>
            </a:endParaRPr>
          </a:p>
          <a:p>
            <a:r>
              <a:rPr lang="es-ES" sz="1800" b="1" dirty="0"/>
              <a:t>Transporte no orientado a la conexión: UDP</a:t>
            </a:r>
          </a:p>
          <a:p>
            <a:endParaRPr lang="es-ES" sz="1800" b="1" dirty="0"/>
          </a:p>
          <a:p>
            <a:pPr marL="285750" indent="-285750">
              <a:buFont typeface="Arial" panose="020B0604020202020204" pitchFamily="34" charset="0"/>
              <a:buChar char="•"/>
            </a:pPr>
            <a:r>
              <a:rPr lang="es-ES" dirty="0"/>
              <a:t>El </a:t>
            </a:r>
            <a:r>
              <a:rPr lang="es-ES" dirty="0" err="1"/>
              <a:t>User</a:t>
            </a:r>
            <a:r>
              <a:rPr lang="es-ES" dirty="0"/>
              <a:t> </a:t>
            </a:r>
            <a:r>
              <a:rPr lang="es-ES" dirty="0" err="1"/>
              <a:t>Datagram</a:t>
            </a:r>
            <a:r>
              <a:rPr lang="es-ES" dirty="0"/>
              <a:t> </a:t>
            </a:r>
            <a:r>
              <a:rPr lang="es-ES" dirty="0" err="1"/>
              <a:t>Protocol</a:t>
            </a:r>
            <a:r>
              <a:rPr lang="es-ES" dirty="0"/>
              <a:t> (UDP) es un protocolo no orientado a la conexión, de manera que no proporciona ningún tipo de control de errores ni de flujo, aunque utiliza mecanismos de detección de errores. En caso de detectar un error, el UDP no entrega el datagrama a la aplicación, </a:t>
            </a:r>
            <a:r>
              <a:rPr lang="es-CR" dirty="0"/>
              <a:t>sino que lo descarta.</a:t>
            </a:r>
          </a:p>
          <a:p>
            <a:pPr marL="285750" indent="-285750">
              <a:buFont typeface="Arial" panose="020B0604020202020204" pitchFamily="34" charset="0"/>
              <a:buChar char="•"/>
            </a:pPr>
            <a:endParaRPr lang="es-CR" sz="1800" b="1" dirty="0"/>
          </a:p>
          <a:p>
            <a:pPr marL="285750" indent="-285750">
              <a:buFont typeface="Arial" panose="020B0604020202020204" pitchFamily="34" charset="0"/>
              <a:buChar char="•"/>
            </a:pPr>
            <a:endParaRPr lang="es-CR" sz="1800" b="1" dirty="0"/>
          </a:p>
          <a:p>
            <a:pPr marL="285750" indent="-285750">
              <a:buFont typeface="Arial" panose="020B0604020202020204" pitchFamily="34" charset="0"/>
              <a:buChar char="•"/>
            </a:pPr>
            <a:r>
              <a:rPr lang="es-ES" dirty="0"/>
              <a:t>Hay que recordar que, por debajo, el UDP está utilizando el IP, que también es un protocolo no orientado a la conexión, y que, básicamente, lo que ofrece UDP, en comparación con IP, es la posibilidad de </a:t>
            </a:r>
            <a:r>
              <a:rPr lang="es-ES" dirty="0" err="1"/>
              <a:t>multiplexar</a:t>
            </a:r>
            <a:r>
              <a:rPr lang="es-ES" dirty="0"/>
              <a:t> conexiones de procesos sobre una misma conexión de red.</a:t>
            </a:r>
            <a:endParaRPr lang="es-ES" sz="1800" b="1" dirty="0"/>
          </a:p>
          <a:p>
            <a:endParaRPr lang="es-ES" sz="1800" b="1" dirty="0">
              <a:solidFill>
                <a:schemeClr val="dk1"/>
              </a:solidFill>
              <a:latin typeface="Calibri"/>
              <a:ea typeface="Calibri"/>
              <a:cs typeface="Calibri"/>
              <a:sym typeface="Calibri"/>
            </a:endParaRPr>
          </a:p>
        </p:txBody>
      </p:sp>
      <p:sp>
        <p:nvSpPr>
          <p:cNvPr id="4" name="CuadroTexto 3"/>
          <p:cNvSpPr txBox="1"/>
          <p:nvPr/>
        </p:nvSpPr>
        <p:spPr>
          <a:xfrm>
            <a:off x="1565564" y="5029199"/>
            <a:ext cx="3469219" cy="307777"/>
          </a:xfrm>
          <a:prstGeom prst="rect">
            <a:avLst/>
          </a:prstGeom>
          <a:noFill/>
        </p:spPr>
        <p:txBody>
          <a:bodyPr wrap="none" rtlCol="0">
            <a:spAutoFit/>
          </a:bodyPr>
          <a:lstStyle/>
          <a:p>
            <a:r>
              <a:rPr lang="es-CR" dirty="0"/>
              <a:t>¿UDP es ideal para aplicaciones de tipo?</a:t>
            </a:r>
          </a:p>
        </p:txBody>
      </p:sp>
      <p:sp>
        <p:nvSpPr>
          <p:cNvPr id="7" name="CuadroTexto 6"/>
          <p:cNvSpPr txBox="1"/>
          <p:nvPr/>
        </p:nvSpPr>
        <p:spPr>
          <a:xfrm>
            <a:off x="3164420" y="5519653"/>
            <a:ext cx="4501553" cy="307777"/>
          </a:xfrm>
          <a:prstGeom prst="rect">
            <a:avLst/>
          </a:prstGeom>
          <a:noFill/>
        </p:spPr>
        <p:txBody>
          <a:bodyPr wrap="none" rtlCol="0">
            <a:spAutoFit/>
          </a:bodyPr>
          <a:lstStyle/>
          <a:p>
            <a:r>
              <a:rPr lang="es-CR" dirty="0"/>
              <a:t>Aplicaciones donde no importe la pérdida de paquetes</a:t>
            </a:r>
          </a:p>
        </p:txBody>
      </p:sp>
      <p:pic>
        <p:nvPicPr>
          <p:cNvPr id="5" name="Imagen 4"/>
          <p:cNvPicPr>
            <a:picLocks noChangeAspect="1"/>
          </p:cNvPicPr>
          <p:nvPr/>
        </p:nvPicPr>
        <p:blipFill>
          <a:blip r:embed="rId3"/>
          <a:stretch>
            <a:fillRect/>
          </a:stretch>
        </p:blipFill>
        <p:spPr>
          <a:xfrm>
            <a:off x="9239623" y="4390940"/>
            <a:ext cx="2343150" cy="2257425"/>
          </a:xfrm>
          <a:prstGeom prst="rect">
            <a:avLst/>
          </a:prstGeom>
        </p:spPr>
      </p:pic>
    </p:spTree>
    <p:extLst>
      <p:ext uri="{BB962C8B-B14F-4D97-AF65-F5344CB8AC3E}">
        <p14:creationId xmlns:p14="http://schemas.microsoft.com/office/powerpoint/2010/main" val="1728941166"/>
      </p:ext>
    </p:extLst>
  </p:cSld>
  <p:clrMapOvr>
    <a:masterClrMapping/>
  </p:clrMapOvr>
</p:sld>
</file>

<file path=ppt/theme/theme1.xml><?xml version="1.0" encoding="utf-8"?>
<a:theme xmlns:a="http://schemas.openxmlformats.org/drawingml/2006/main" name="Celeste UCR formal">
  <a:themeElements>
    <a:clrScheme name="UCR 1">
      <a:dk1>
        <a:srgbClr val="000000"/>
      </a:dk1>
      <a:lt1>
        <a:srgbClr val="FFFFFF"/>
      </a:lt1>
      <a:dk2>
        <a:srgbClr val="00C0F3"/>
      </a:dk2>
      <a:lt2>
        <a:srgbClr val="FFFFFF"/>
      </a:lt2>
      <a:accent1>
        <a:srgbClr val="80A9BC"/>
      </a:accent1>
      <a:accent2>
        <a:srgbClr val="F37021"/>
      </a:accent2>
      <a:accent3>
        <a:srgbClr val="A5A5A5"/>
      </a:accent3>
      <a:accent4>
        <a:srgbClr val="FFE06A"/>
      </a:accent4>
      <a:accent5>
        <a:srgbClr val="005DA4"/>
      </a:accent5>
      <a:accent6>
        <a:srgbClr val="6DC067"/>
      </a:accent6>
      <a:hlink>
        <a:srgbClr val="1F3864"/>
      </a:hlink>
      <a:folHlink>
        <a:srgbClr val="4A27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eleste UCR formal">
  <a:themeElements>
    <a:clrScheme name="UCR 1">
      <a:dk1>
        <a:srgbClr val="000000"/>
      </a:dk1>
      <a:lt1>
        <a:srgbClr val="FFFFFF"/>
      </a:lt1>
      <a:dk2>
        <a:srgbClr val="00C0F3"/>
      </a:dk2>
      <a:lt2>
        <a:srgbClr val="FFFFFF"/>
      </a:lt2>
      <a:accent1>
        <a:srgbClr val="80A9BC"/>
      </a:accent1>
      <a:accent2>
        <a:srgbClr val="F37021"/>
      </a:accent2>
      <a:accent3>
        <a:srgbClr val="A5A5A5"/>
      </a:accent3>
      <a:accent4>
        <a:srgbClr val="FFE06A"/>
      </a:accent4>
      <a:accent5>
        <a:srgbClr val="005DA4"/>
      </a:accent5>
      <a:accent6>
        <a:srgbClr val="6DC067"/>
      </a:accent6>
      <a:hlink>
        <a:srgbClr val="1F3864"/>
      </a:hlink>
      <a:folHlink>
        <a:srgbClr val="4A27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Azul UCR informal">
  <a:themeElements>
    <a:clrScheme name="UCR 2">
      <a:dk1>
        <a:srgbClr val="000000"/>
      </a:dk1>
      <a:lt1>
        <a:srgbClr val="FFFFFF"/>
      </a:lt1>
      <a:dk2>
        <a:srgbClr val="005DA4"/>
      </a:dk2>
      <a:lt2>
        <a:srgbClr val="FFFFFF"/>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Azul UCR formal">
  <a:themeElements>
    <a:clrScheme name="UCR 2">
      <a:dk1>
        <a:srgbClr val="000000"/>
      </a:dk1>
      <a:lt1>
        <a:srgbClr val="FFFFFF"/>
      </a:lt1>
      <a:dk2>
        <a:srgbClr val="005DA4"/>
      </a:dk2>
      <a:lt2>
        <a:srgbClr val="FFFFFF"/>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7357</TotalTime>
  <Words>2006</Words>
  <Application>Microsoft Office PowerPoint</Application>
  <PresentationFormat>Panorámica</PresentationFormat>
  <Paragraphs>220</Paragraphs>
  <Slides>24</Slides>
  <Notes>15</Notes>
  <HiddenSlides>0</HiddenSlides>
  <MMClips>0</MMClips>
  <ScaleCrop>false</ScaleCrop>
  <HeadingPairs>
    <vt:vector size="6" baseType="variant">
      <vt:variant>
        <vt:lpstr>Fuentes usadas</vt:lpstr>
      </vt:variant>
      <vt:variant>
        <vt:i4>3</vt:i4>
      </vt:variant>
      <vt:variant>
        <vt:lpstr>Tema</vt:lpstr>
      </vt:variant>
      <vt:variant>
        <vt:i4>4</vt:i4>
      </vt:variant>
      <vt:variant>
        <vt:lpstr>Títulos de diapositiva</vt:lpstr>
      </vt:variant>
      <vt:variant>
        <vt:i4>24</vt:i4>
      </vt:variant>
    </vt:vector>
  </HeadingPairs>
  <TitlesOfParts>
    <vt:vector size="31" baseType="lpstr">
      <vt:lpstr>EB Garamond</vt:lpstr>
      <vt:lpstr>Arial</vt:lpstr>
      <vt:lpstr>Calibri</vt:lpstr>
      <vt:lpstr>Celeste UCR formal</vt:lpstr>
      <vt:lpstr>Celeste UCR formal</vt:lpstr>
      <vt:lpstr>Azul UCR informal</vt:lpstr>
      <vt:lpstr>Azul UCR formal</vt:lpstr>
      <vt:lpstr>Capa de Transporte</vt:lpstr>
      <vt:lpstr>Presentación de PowerPoint</vt:lpstr>
      <vt:lpstr>Capa de transporte</vt:lpstr>
      <vt:lpstr>Capa de transporte</vt:lpstr>
      <vt:lpstr>Capa de transporte</vt:lpstr>
      <vt:lpstr>Capa de transporte</vt:lpstr>
      <vt:lpstr>Capa de transporte</vt:lpstr>
      <vt:lpstr>Presentación de PowerPoint</vt:lpstr>
      <vt:lpstr>Capa de transporte</vt:lpstr>
      <vt:lpstr>Capa de transporte</vt:lpstr>
      <vt:lpstr>Capa de transporte</vt:lpstr>
      <vt:lpstr>Capa de transporte</vt:lpstr>
      <vt:lpstr>Capa de transporte</vt:lpstr>
      <vt:lpstr>Capa de transporte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Capa de Transporte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dc:title>
  <dc:creator>mainorcruz</dc:creator>
  <cp:lastModifiedBy>MAINOR ALBERTO CRUZ ALVARADO</cp:lastModifiedBy>
  <cp:revision>118</cp:revision>
  <dcterms:modified xsi:type="dcterms:W3CDTF">2022-05-23T19:06:29Z</dcterms:modified>
</cp:coreProperties>
</file>