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6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8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7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4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7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2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" descr="溅有涂料的背景俯视图">
            <a:extLst>
              <a:ext uri="{FF2B5EF4-FFF2-40B4-BE49-F238E27FC236}">
                <a16:creationId xmlns:a16="http://schemas.microsoft.com/office/drawing/2014/main" id="{3E18CAA8-15D5-D012-534F-D6755182C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" r="-1" b="168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954B75F-2FFB-439C-8007-8A891C439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5" y="0"/>
            <a:ext cx="10615628" cy="6858000"/>
          </a:xfrm>
          <a:custGeom>
            <a:avLst/>
            <a:gdLst>
              <a:gd name="connsiteX0" fmla="*/ 7169275 w 10615628"/>
              <a:gd name="connsiteY0" fmla="*/ 5665107 h 6858000"/>
              <a:gd name="connsiteX1" fmla="*/ 7514896 w 10615628"/>
              <a:gd name="connsiteY1" fmla="*/ 6010728 h 6858000"/>
              <a:gd name="connsiteX2" fmla="*/ 7169275 w 10615628"/>
              <a:gd name="connsiteY2" fmla="*/ 6356349 h 6858000"/>
              <a:gd name="connsiteX3" fmla="*/ 6823654 w 10615628"/>
              <a:gd name="connsiteY3" fmla="*/ 6010728 h 6858000"/>
              <a:gd name="connsiteX4" fmla="*/ 7169275 w 10615628"/>
              <a:gd name="connsiteY4" fmla="*/ 5665107 h 6858000"/>
              <a:gd name="connsiteX5" fmla="*/ 10010445 w 10615628"/>
              <a:gd name="connsiteY5" fmla="*/ 2285546 h 6858000"/>
              <a:gd name="connsiteX6" fmla="*/ 10456759 w 10615628"/>
              <a:gd name="connsiteY6" fmla="*/ 2731860 h 6858000"/>
              <a:gd name="connsiteX7" fmla="*/ 10010445 w 10615628"/>
              <a:gd name="connsiteY7" fmla="*/ 3178174 h 6858000"/>
              <a:gd name="connsiteX8" fmla="*/ 9564131 w 10615628"/>
              <a:gd name="connsiteY8" fmla="*/ 2731860 h 6858000"/>
              <a:gd name="connsiteX9" fmla="*/ 10010445 w 10615628"/>
              <a:gd name="connsiteY9" fmla="*/ 2285546 h 6858000"/>
              <a:gd name="connsiteX10" fmla="*/ 10354144 w 10615628"/>
              <a:gd name="connsiteY10" fmla="*/ 1626054 h 6858000"/>
              <a:gd name="connsiteX11" fmla="*/ 10615628 w 10615628"/>
              <a:gd name="connsiteY11" fmla="*/ 1887538 h 6858000"/>
              <a:gd name="connsiteX12" fmla="*/ 10354144 w 10615628"/>
              <a:gd name="connsiteY12" fmla="*/ 2149022 h 6858000"/>
              <a:gd name="connsiteX13" fmla="*/ 10092660 w 10615628"/>
              <a:gd name="connsiteY13" fmla="*/ 1887538 h 6858000"/>
              <a:gd name="connsiteX14" fmla="*/ 10354144 w 10615628"/>
              <a:gd name="connsiteY14" fmla="*/ 1626054 h 6858000"/>
              <a:gd name="connsiteX15" fmla="*/ 1458899 w 10615628"/>
              <a:gd name="connsiteY15" fmla="*/ 620485 h 6858000"/>
              <a:gd name="connsiteX16" fmla="*/ 1905213 w 10615628"/>
              <a:gd name="connsiteY16" fmla="*/ 1066799 h 6858000"/>
              <a:gd name="connsiteX17" fmla="*/ 1458899 w 10615628"/>
              <a:gd name="connsiteY17" fmla="*/ 1513113 h 6858000"/>
              <a:gd name="connsiteX18" fmla="*/ 1012585 w 10615628"/>
              <a:gd name="connsiteY18" fmla="*/ 1066799 h 6858000"/>
              <a:gd name="connsiteX19" fmla="*/ 1458899 w 10615628"/>
              <a:gd name="connsiteY19" fmla="*/ 620485 h 6858000"/>
              <a:gd name="connsiteX20" fmla="*/ 6634574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2 h 6858000"/>
              <a:gd name="connsiteX24" fmla="*/ 9361608 w 10615628"/>
              <a:gd name="connsiteY24" fmla="*/ 2357294 h 6858000"/>
              <a:gd name="connsiteX25" fmla="*/ 9334634 w 10615628"/>
              <a:gd name="connsiteY25" fmla="*/ 3068327 h 6858000"/>
              <a:gd name="connsiteX26" fmla="*/ 9815041 w 10615628"/>
              <a:gd name="connsiteY26" fmla="*/ 3852732 h 6858000"/>
              <a:gd name="connsiteX27" fmla="*/ 9376175 w 10615628"/>
              <a:gd name="connsiteY27" fmla="*/ 5163127 h 6858000"/>
              <a:gd name="connsiteX28" fmla="*/ 7869812 w 10615628"/>
              <a:gd name="connsiteY28" fmla="*/ 5397801 h 6858000"/>
              <a:gd name="connsiteX29" fmla="*/ 6545391 w 10615628"/>
              <a:gd name="connsiteY29" fmla="*/ 5591203 h 6858000"/>
              <a:gd name="connsiteX30" fmla="*/ 5772722 w 10615628"/>
              <a:gd name="connsiteY30" fmla="*/ 6463272 h 6858000"/>
              <a:gd name="connsiteX31" fmla="*/ 5542127 w 10615628"/>
              <a:gd name="connsiteY31" fmla="*/ 6751893 h 6858000"/>
              <a:gd name="connsiteX32" fmla="*/ 5455472 w 10615628"/>
              <a:gd name="connsiteY32" fmla="*/ 6858000 h 6858000"/>
              <a:gd name="connsiteX33" fmla="*/ 3884321 w 10615628"/>
              <a:gd name="connsiteY33" fmla="*/ 6858000 h 6858000"/>
              <a:gd name="connsiteX34" fmla="*/ 3874160 w 10615628"/>
              <a:gd name="connsiteY34" fmla="*/ 6844414 h 6858000"/>
              <a:gd name="connsiteX35" fmla="*/ 3692624 w 10615628"/>
              <a:gd name="connsiteY35" fmla="*/ 6276207 h 6858000"/>
              <a:gd name="connsiteX36" fmla="*/ 2561202 w 10615628"/>
              <a:gd name="connsiteY36" fmla="*/ 5655806 h 6858000"/>
              <a:gd name="connsiteX37" fmla="*/ 69616 w 10615628"/>
              <a:gd name="connsiteY37" fmla="*/ 4277706 h 6858000"/>
              <a:gd name="connsiteX38" fmla="*/ 1642 w 10615628"/>
              <a:gd name="connsiteY38" fmla="*/ 3679828 h 6858000"/>
              <a:gd name="connsiteX39" fmla="*/ 368892 w 10615628"/>
              <a:gd name="connsiteY39" fmla="*/ 2516306 h 6858000"/>
              <a:gd name="connsiteX40" fmla="*/ 1113508 w 10615628"/>
              <a:gd name="connsiteY40" fmla="*/ 2192618 h 6858000"/>
              <a:gd name="connsiteX41" fmla="*/ 2037231 w 10615628"/>
              <a:gd name="connsiteY41" fmla="*/ 2005555 h 6858000"/>
              <a:gd name="connsiteX42" fmla="*/ 2547310 w 10615628"/>
              <a:gd name="connsiteY42" fmla="*/ 1405114 h 6858000"/>
              <a:gd name="connsiteX43" fmla="*/ 3900863 w 10615628"/>
              <a:gd name="connsiteY43" fmla="*/ 578766 h 6858000"/>
              <a:gd name="connsiteX44" fmla="*/ 4571570 w 10615628"/>
              <a:gd name="connsiteY44" fmla="*/ 860778 h 6858000"/>
              <a:gd name="connsiteX45" fmla="*/ 6039225 w 10615628"/>
              <a:gd name="connsiteY45" fmla="*/ 631499 h 6858000"/>
              <a:gd name="connsiteX46" fmla="*/ 6449432 w 10615628"/>
              <a:gd name="connsiteY46" fmla="*/ 19325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7"/>
                </a:moveTo>
                <a:cubicBezTo>
                  <a:pt x="7360156" y="5665107"/>
                  <a:pt x="7514896" y="5819847"/>
                  <a:pt x="7514896" y="6010728"/>
                </a:cubicBezTo>
                <a:cubicBezTo>
                  <a:pt x="7514896" y="6201609"/>
                  <a:pt x="7360156" y="6356349"/>
                  <a:pt x="7169275" y="6356349"/>
                </a:cubicBezTo>
                <a:cubicBezTo>
                  <a:pt x="6978394" y="6356349"/>
                  <a:pt x="6823654" y="6201609"/>
                  <a:pt x="6823654" y="6010728"/>
                </a:cubicBezTo>
                <a:cubicBezTo>
                  <a:pt x="6823654" y="5819847"/>
                  <a:pt x="6978394" y="5665107"/>
                  <a:pt x="7169275" y="5665107"/>
                </a:cubicBezTo>
                <a:close/>
                <a:moveTo>
                  <a:pt x="10010445" y="2285546"/>
                </a:moveTo>
                <a:cubicBezTo>
                  <a:pt x="10256937" y="2285546"/>
                  <a:pt x="10456759" y="2485368"/>
                  <a:pt x="10456759" y="2731860"/>
                </a:cubicBezTo>
                <a:cubicBezTo>
                  <a:pt x="10456759" y="2978352"/>
                  <a:pt x="10256937" y="3178174"/>
                  <a:pt x="10010445" y="3178174"/>
                </a:cubicBezTo>
                <a:cubicBezTo>
                  <a:pt x="9763953" y="3178174"/>
                  <a:pt x="9564131" y="2978352"/>
                  <a:pt x="9564131" y="2731860"/>
                </a:cubicBezTo>
                <a:cubicBezTo>
                  <a:pt x="9564131" y="2485368"/>
                  <a:pt x="9763953" y="2285546"/>
                  <a:pt x="10010445" y="2285546"/>
                </a:cubicBezTo>
                <a:close/>
                <a:moveTo>
                  <a:pt x="10354144" y="1626054"/>
                </a:moveTo>
                <a:cubicBezTo>
                  <a:pt x="10498558" y="1626054"/>
                  <a:pt x="10615628" y="1743124"/>
                  <a:pt x="10615628" y="1887538"/>
                </a:cubicBezTo>
                <a:cubicBezTo>
                  <a:pt x="10615628" y="2031953"/>
                  <a:pt x="10498558" y="2149022"/>
                  <a:pt x="10354144" y="2149022"/>
                </a:cubicBezTo>
                <a:cubicBezTo>
                  <a:pt x="10209730" y="2149022"/>
                  <a:pt x="10092660" y="2031953"/>
                  <a:pt x="10092660" y="1887538"/>
                </a:cubicBezTo>
                <a:cubicBezTo>
                  <a:pt x="10092660" y="1743124"/>
                  <a:pt x="10209730" y="1626054"/>
                  <a:pt x="10354144" y="1626054"/>
                </a:cubicBezTo>
                <a:close/>
                <a:moveTo>
                  <a:pt x="1458899" y="620485"/>
                </a:moveTo>
                <a:cubicBezTo>
                  <a:pt x="1705391" y="620485"/>
                  <a:pt x="1905213" y="820307"/>
                  <a:pt x="1905213" y="1066799"/>
                </a:cubicBezTo>
                <a:cubicBezTo>
                  <a:pt x="1905213" y="1313291"/>
                  <a:pt x="1705391" y="1513113"/>
                  <a:pt x="1458899" y="1513113"/>
                </a:cubicBezTo>
                <a:cubicBezTo>
                  <a:pt x="1212407" y="1513113"/>
                  <a:pt x="1012585" y="1313291"/>
                  <a:pt x="1012585" y="1066799"/>
                </a:cubicBezTo>
                <a:cubicBezTo>
                  <a:pt x="1012585" y="820307"/>
                  <a:pt x="1212407" y="620485"/>
                  <a:pt x="1458899" y="620485"/>
                </a:cubicBezTo>
                <a:close/>
                <a:moveTo>
                  <a:pt x="6634574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6"/>
                  <a:pt x="10394871" y="1153565"/>
                  <a:pt x="9914574" y="1675662"/>
                </a:cubicBezTo>
                <a:cubicBezTo>
                  <a:pt x="9716855" y="1890645"/>
                  <a:pt x="9539637" y="2125049"/>
                  <a:pt x="9361608" y="2357294"/>
                </a:cubicBezTo>
                <a:cubicBezTo>
                  <a:pt x="9193291" y="2576998"/>
                  <a:pt x="9188571" y="2830553"/>
                  <a:pt x="9334634" y="3068327"/>
                </a:cubicBezTo>
                <a:cubicBezTo>
                  <a:pt x="9495669" y="3329571"/>
                  <a:pt x="9683003" y="3577866"/>
                  <a:pt x="9815041" y="3852732"/>
                </a:cubicBezTo>
                <a:cubicBezTo>
                  <a:pt x="10050524" y="4342848"/>
                  <a:pt x="9955574" y="4825682"/>
                  <a:pt x="9376175" y="5163127"/>
                </a:cubicBezTo>
                <a:cubicBezTo>
                  <a:pt x="8901028" y="5439880"/>
                  <a:pt x="8396076" y="5450670"/>
                  <a:pt x="7869812" y="5397801"/>
                </a:cubicBezTo>
                <a:cubicBezTo>
                  <a:pt x="7414762" y="5352214"/>
                  <a:pt x="6924915" y="5316879"/>
                  <a:pt x="6545391" y="5591203"/>
                </a:cubicBezTo>
                <a:cubicBezTo>
                  <a:pt x="6238292" y="5813469"/>
                  <a:pt x="6024793" y="6166019"/>
                  <a:pt x="5772722" y="6463272"/>
                </a:cubicBezTo>
                <a:cubicBezTo>
                  <a:pt x="5693283" y="6557074"/>
                  <a:pt x="5618531" y="6655326"/>
                  <a:pt x="5542127" y="6751893"/>
                </a:cubicBezTo>
                <a:lnTo>
                  <a:pt x="5455472" y="6858000"/>
                </a:lnTo>
                <a:lnTo>
                  <a:pt x="3884321" y="6858000"/>
                </a:lnTo>
                <a:lnTo>
                  <a:pt x="3874160" y="6844414"/>
                </a:lnTo>
                <a:cubicBezTo>
                  <a:pt x="3769501" y="6682570"/>
                  <a:pt x="3725803" y="6471499"/>
                  <a:pt x="3692624" y="6276207"/>
                </a:cubicBezTo>
                <a:cubicBezTo>
                  <a:pt x="3594978" y="5704764"/>
                  <a:pt x="2996561" y="5529973"/>
                  <a:pt x="2561202" y="5655806"/>
                </a:cubicBezTo>
                <a:cubicBezTo>
                  <a:pt x="1295583" y="6024675"/>
                  <a:pt x="405172" y="5378783"/>
                  <a:pt x="69616" y="4277706"/>
                </a:cubicBezTo>
                <a:cubicBezTo>
                  <a:pt x="12162" y="4089022"/>
                  <a:pt x="22817" y="3880245"/>
                  <a:pt x="1642" y="3679828"/>
                </a:cubicBezTo>
                <a:cubicBezTo>
                  <a:pt x="-11846" y="3246491"/>
                  <a:pt x="53162" y="2840533"/>
                  <a:pt x="368892" y="2516306"/>
                </a:cubicBezTo>
                <a:cubicBezTo>
                  <a:pt x="570253" y="2309550"/>
                  <a:pt x="826641" y="2227145"/>
                  <a:pt x="1113508" y="2192618"/>
                </a:cubicBezTo>
                <a:cubicBezTo>
                  <a:pt x="1425463" y="2154854"/>
                  <a:pt x="1739170" y="2099963"/>
                  <a:pt x="2037231" y="2005555"/>
                </a:cubicBezTo>
                <a:cubicBezTo>
                  <a:pt x="2313446" y="1917888"/>
                  <a:pt x="2430108" y="1649902"/>
                  <a:pt x="2547310" y="1405114"/>
                </a:cubicBezTo>
                <a:cubicBezTo>
                  <a:pt x="2839302" y="794962"/>
                  <a:pt x="3300288" y="490426"/>
                  <a:pt x="3900863" y="578766"/>
                </a:cubicBezTo>
                <a:cubicBezTo>
                  <a:pt x="4133784" y="613023"/>
                  <a:pt x="4362118" y="739800"/>
                  <a:pt x="4571570" y="860778"/>
                </a:cubicBezTo>
                <a:cubicBezTo>
                  <a:pt x="5133168" y="1185276"/>
                  <a:pt x="5641897" y="1029501"/>
                  <a:pt x="6039225" y="631499"/>
                </a:cubicBezTo>
                <a:cubicBezTo>
                  <a:pt x="6180164" y="489886"/>
                  <a:pt x="6313483" y="339979"/>
                  <a:pt x="6449432" y="19325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E1484E-0230-40F4-BE9E-9533C23CCA5C}"/>
              </a:ext>
            </a:extLst>
          </p:cNvPr>
          <p:cNvSpPr txBox="1"/>
          <p:nvPr/>
        </p:nvSpPr>
        <p:spPr>
          <a:xfrm>
            <a:off x="5143269" y="2828835"/>
            <a:ext cx="525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测试文字，</a:t>
            </a:r>
          </a:p>
          <a:p>
            <a:r>
              <a:rPr lang="zh-CN" altLang="en-US" dirty="0"/>
              <a:t>测试文字，</a:t>
            </a:r>
          </a:p>
          <a:p>
            <a:r>
              <a:rPr lang="zh-CN" altLang="en-US" dirty="0"/>
              <a:t>测试文字，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79446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Posterama</vt:lpstr>
      <vt:lpstr>SplashVTI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蒋林宏</dc:creator>
  <cp:lastModifiedBy>蒋林宏</cp:lastModifiedBy>
  <cp:revision>1</cp:revision>
  <dcterms:created xsi:type="dcterms:W3CDTF">2024-01-04T12:15:41Z</dcterms:created>
  <dcterms:modified xsi:type="dcterms:W3CDTF">2024-01-04T12:16:33Z</dcterms:modified>
</cp:coreProperties>
</file>