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sldIdLst>
    <p:sldId id="256" r:id="rId2"/>
  </p:sldIdLst>
  <p:sldSz cx="12192000" cy="6858000"/>
  <p:notesSz cx="6858000" cy="9144000"/>
  <p:embeddedFontLst>
    <p:embeddedFont>
      <p:font typeface="맑은 고딕" panose="020B0503020000020004" pitchFamily="50" charset="-127"/>
      <p:regular r:id="rId3"/>
      <p:bold r:id="rId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80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font" Target="fonts/font1.fntdata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E239E0-69D9-B7B9-E7D5-0F77E1E8E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E95C78-3947-4D62-B5B0-07CBE7D9B2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5DC4A4-4066-B2E3-1E78-26464998B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1D1A-D1A5-4323-AA9F-0F7F7D4B5778}" type="datetimeFigureOut">
              <a:rPr lang="ko-KR" altLang="en-US" smtClean="0"/>
              <a:t>23-08-02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6E821B-979E-77FB-1BCB-003A437F0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D472D0-FBB2-89DA-22B7-B787685F9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0C35-74F1-412A-A4C1-2EEA60FCD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7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86D5F-19D2-F407-C00A-0D56F3BDF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DEC7D1-C616-A711-3CBA-84CD06A94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894849-7D4B-AF2F-3FD5-41A3B1281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1D1A-D1A5-4323-AA9F-0F7F7D4B5778}" type="datetimeFigureOut">
              <a:rPr lang="ko-KR" altLang="en-US" smtClean="0"/>
              <a:t>23-08-02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0A93C8-7A74-134E-00B6-AE6E4BC47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C77FAC-12E9-6117-3F05-A820EDF6F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0C35-74F1-412A-A4C1-2EEA60FCD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179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ADCC2B6-3B64-C510-787D-A74D737A53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FE57B6-5465-5A7C-A5B7-192E79EB4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C0656F-36F6-0E79-206D-3AF191AC8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1D1A-D1A5-4323-AA9F-0F7F7D4B5778}" type="datetimeFigureOut">
              <a:rPr lang="ko-KR" altLang="en-US" smtClean="0"/>
              <a:t>23-08-02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A75180-27F4-CDEB-7DA4-32B6F4A32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780799-804C-D08D-E519-D65ED579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0C35-74F1-412A-A4C1-2EEA60FCD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084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BA85A6-2906-8727-34D5-65E42CE1F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82282B-061D-FCA0-F473-D7758A9E8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F47CA3-4DA3-14E2-F12A-F84ADD680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1D1A-D1A5-4323-AA9F-0F7F7D4B5778}" type="datetimeFigureOut">
              <a:rPr lang="ko-KR" altLang="en-US" smtClean="0"/>
              <a:t>23-08-02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EE92A1-362C-73CD-8684-E7E736006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BBB37E-186F-7973-1F08-8339F2576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0C35-74F1-412A-A4C1-2EEA60FCD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903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9774E7-6BE1-1C7A-E829-829A48453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9446F5-DCAB-0C68-127A-0AA6BE193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FD1DFD-8782-DA9D-99AD-B16992860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1D1A-D1A5-4323-AA9F-0F7F7D4B5778}" type="datetimeFigureOut">
              <a:rPr lang="ko-KR" altLang="en-US" smtClean="0"/>
              <a:t>23-08-02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D1A879-F861-D34E-0B4F-C8A5A94D9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E24F5B-9228-705F-6ED2-8C6BFAE56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0C35-74F1-412A-A4C1-2EEA60FCD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672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47420C-BCF9-49AF-EAEE-F37EAD58C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257D33-A805-0C61-AABD-91CDB5309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5106F7-EC3F-C8FE-3BFC-26B1DB7F1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0E7574-3FEB-28C4-86A6-BE9823A7C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1D1A-D1A5-4323-AA9F-0F7F7D4B5778}" type="datetimeFigureOut">
              <a:rPr lang="ko-KR" altLang="en-US" smtClean="0"/>
              <a:t>23-08-02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F013E6-1026-2B8B-6801-841805250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D16F13-4F0D-AD98-7ECB-4B0350F5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0C35-74F1-412A-A4C1-2EEA60FCD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223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98CBB4-71B0-C1D0-80FF-1F90EC0B1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223647-E5D7-EA6F-92D5-5B712E573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84FBC4-CA96-169C-9BFB-A8D65B5C9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4BFAFE-44F5-1518-BD33-002A788B2D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99074A-80C6-FBAB-18B2-64315B971C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44B03B2-AA03-BCFF-C632-3DF9A3CF9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1D1A-D1A5-4323-AA9F-0F7F7D4B5778}" type="datetimeFigureOut">
              <a:rPr lang="ko-KR" altLang="en-US" smtClean="0"/>
              <a:t>23-08-02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86E76C-BA00-4AC5-0E92-EC4912A68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91592DA-7194-1743-8E8D-5F3656FA1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0C35-74F1-412A-A4C1-2EEA60FCD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52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FB2627-1DE2-A191-1CE2-58A5711B2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9C34DC-E2D0-87BD-1A70-930A2F1B4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1D1A-D1A5-4323-AA9F-0F7F7D4B5778}" type="datetimeFigureOut">
              <a:rPr lang="ko-KR" altLang="en-US" smtClean="0"/>
              <a:t>23-08-02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50D61F-FA02-56C1-3E50-558592965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E22E74-E1F5-061B-64BC-2D118E09D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0C35-74F1-412A-A4C1-2EEA60FCD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780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816739-DA27-F393-D0E6-2452BC844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1D1A-D1A5-4323-AA9F-0F7F7D4B5778}" type="datetimeFigureOut">
              <a:rPr lang="ko-KR" altLang="en-US" smtClean="0"/>
              <a:t>23-08-02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D85B709-C11C-D050-39ED-F912B143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C1D3CD-7940-0180-EB03-31DF041F0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0C35-74F1-412A-A4C1-2EEA60FCD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865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586648-DD86-7C99-A6AC-D3F27EB3F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5D2DC-1C29-6595-37D4-3E144D8C6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937FF6-BE36-D450-DEC6-4F2D07290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650460-C1A3-8EA7-1F13-459077E77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1D1A-D1A5-4323-AA9F-0F7F7D4B5778}" type="datetimeFigureOut">
              <a:rPr lang="ko-KR" altLang="en-US" smtClean="0"/>
              <a:t>23-08-02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CDC429-BB33-CEDA-3E9D-E23629AE5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895DA7-063B-A06D-1F1E-B3686CE2E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0C35-74F1-412A-A4C1-2EEA60FCD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865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FE922-C291-C751-8E8B-E25D8D4A9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59F89C-2C49-CADA-07A1-C4D24F4F68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566C77-5E26-D7BD-A0CE-DE1616D5B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F9F03F-7C6A-A9B0-1B2B-A79C4DDB0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1D1A-D1A5-4323-AA9F-0F7F7D4B5778}" type="datetimeFigureOut">
              <a:rPr lang="ko-KR" altLang="en-US" smtClean="0"/>
              <a:t>23-08-02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490140-6E14-B2A1-3369-4F52E8EB5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739E3A-24DF-14C8-8D47-5A325A4B8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0C35-74F1-412A-A4C1-2EEA60FCD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241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E230E9-6712-996B-F318-485AAC582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CCE0E1-99CC-4786-803C-C26D2C1A8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C8159B-A490-B6EA-7392-B7AFCC23C2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01D1A-D1A5-4323-AA9F-0F7F7D4B5778}" type="datetimeFigureOut">
              <a:rPr lang="ko-KR" altLang="en-US" smtClean="0"/>
              <a:t>23-08-02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278E5F-03CF-0FBB-2F27-552A6297F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6501BB-2B9F-45CA-1068-F3C2A35372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20C35-74F1-412A-A4C1-2EEA60FCD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41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F9C5A7B-49ED-91DD-3801-B16247FA4F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542999"/>
              </p:ext>
            </p:extLst>
          </p:nvPr>
        </p:nvGraphicFramePr>
        <p:xfrm>
          <a:off x="0" y="-2"/>
          <a:ext cx="12192000" cy="6858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57723397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17404408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22947713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54048451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342312701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 latinLnBrk="1"/>
                      <a:endParaRPr lang="ko-KR" alt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OSI</a:t>
                      </a:r>
                      <a:endParaRPr lang="ko-KR" alt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Layer No</a:t>
                      </a:r>
                      <a:endParaRPr lang="ko-KR" alt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Example</a:t>
                      </a:r>
                      <a:endParaRPr lang="ko-KR" alt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Others</a:t>
                      </a:r>
                      <a:endParaRPr lang="ko-KR" altLang="en-US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006699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Alligator</a:t>
                      </a:r>
                      <a:endParaRPr lang="ko-KR" alt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Application</a:t>
                      </a:r>
                      <a:endParaRPr lang="ko-KR" altLang="en-US" sz="22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L7 (Firewall)</a:t>
                      </a:r>
                      <a:endParaRPr lang="ko-KR" altLang="en-US" sz="22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HTTP</a:t>
                      </a:r>
                      <a:endParaRPr lang="ko-KR" altLang="en-US" sz="22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HTTPS, FTP, SCP, Telnet, SSH, etc..</a:t>
                      </a:r>
                      <a:endParaRPr lang="ko-KR" altLang="en-US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063226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Pet</a:t>
                      </a:r>
                      <a:endParaRPr lang="ko-KR" alt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Presentation</a:t>
                      </a:r>
                      <a:endParaRPr lang="ko-KR" altLang="en-US" sz="2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9889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Steve’s</a:t>
                      </a:r>
                      <a:endParaRPr lang="ko-KR" alt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Session</a:t>
                      </a:r>
                      <a:endParaRPr lang="ko-KR" altLang="en-US" sz="2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14600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Touch</a:t>
                      </a:r>
                      <a:endParaRPr lang="ko-KR" alt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Transport</a:t>
                      </a:r>
                      <a:endParaRPr lang="ko-KR" alt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L4 (NAT)</a:t>
                      </a:r>
                      <a:endParaRPr lang="ko-KR" alt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TCP</a:t>
                      </a:r>
                      <a:endParaRPr lang="ko-KR" alt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UDP, SCTP</a:t>
                      </a:r>
                      <a:endParaRPr lang="ko-KR" altLang="en-US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474756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Not</a:t>
                      </a:r>
                      <a:endParaRPr lang="ko-KR" alt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Network</a:t>
                      </a:r>
                      <a:endParaRPr lang="ko-KR" alt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L3 (Router)</a:t>
                      </a:r>
                      <a:endParaRPr lang="ko-KR" alt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IP</a:t>
                      </a:r>
                      <a:endParaRPr lang="ko-KR" alt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IPv6, ARP</a:t>
                      </a:r>
                      <a:endParaRPr lang="ko-KR" altLang="en-US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563124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Do</a:t>
                      </a:r>
                      <a:endParaRPr lang="ko-KR" alt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Data</a:t>
                      </a:r>
                      <a:r>
                        <a:rPr lang="ko-KR" altLang="en-US" sz="2200" dirty="0"/>
                        <a:t> </a:t>
                      </a:r>
                      <a:r>
                        <a:rPr lang="en-US" altLang="ko-KR" sz="2200" dirty="0"/>
                        <a:t>Link</a:t>
                      </a:r>
                      <a:endParaRPr lang="ko-KR" alt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L2 (Switch)</a:t>
                      </a:r>
                      <a:endParaRPr lang="ko-KR" alt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Ethernet</a:t>
                      </a:r>
                      <a:endParaRPr lang="ko-KR" alt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Frame Relay</a:t>
                      </a:r>
                      <a:endParaRPr lang="ko-KR" altLang="en-US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7557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Please</a:t>
                      </a:r>
                      <a:endParaRPr lang="ko-KR" alt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Physical</a:t>
                      </a:r>
                      <a:endParaRPr lang="ko-KR" alt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4384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938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와이드스크린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2023-07-23T10:37:07Z</dcterms:created>
  <dcterms:modified xsi:type="dcterms:W3CDTF">2023-08-02T13:32:26Z</dcterms:modified>
  <cp:contentStatus>최종본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