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D31C-81F1-4F48-BA35-B36136AFFF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90864"/>
            <a:ext cx="17526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6" name="Oval 5"/>
          <p:cNvSpPr/>
          <p:nvPr/>
        </p:nvSpPr>
        <p:spPr>
          <a:xfrm>
            <a:off x="3853774" y="1999034"/>
            <a:ext cx="1600200" cy="113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6545" y="2412460"/>
            <a:ext cx="1598578" cy="18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1" y="2743200"/>
            <a:ext cx="15677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2123" y="2052537"/>
            <a:ext cx="110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3010" y="2779187"/>
            <a:ext cx="15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Details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6926" y="2392513"/>
            <a:ext cx="123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Chess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96949" y="2030085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6949" y="2444321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911540" y="2030085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201749" y="2043056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7604" y="2065508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Details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23953" y="2748874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3953" y="3163110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38544" y="2748874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128753" y="2761845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74608" y="2784297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Details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47489" y="2217906"/>
            <a:ext cx="1498060" cy="214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56180" y="2936132"/>
            <a:ext cx="15677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811999">
            <a:off x="5489681" y="1880842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2268" y="2991415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4961" y="1121926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level:-</a:t>
            </a:r>
          </a:p>
        </p:txBody>
      </p:sp>
    </p:spTree>
    <p:extLst>
      <p:ext uri="{BB962C8B-B14F-4D97-AF65-F5344CB8AC3E}">
        <p14:creationId xmlns:p14="http://schemas.microsoft.com/office/powerpoint/2010/main" val="17400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00784"/>
            <a:ext cx="1666672" cy="42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" name="Oval 2"/>
          <p:cNvSpPr/>
          <p:nvPr/>
        </p:nvSpPr>
        <p:spPr>
          <a:xfrm>
            <a:off x="3810000" y="1155971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4872" y="1481847"/>
            <a:ext cx="1381328" cy="42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37009">
            <a:off x="2760161" y="112511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04872" y="1719365"/>
            <a:ext cx="1337554" cy="4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4792" y="178584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520354" y="1408714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0354" y="1822950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534945" y="1408714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1009" y="1444137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Details</a:t>
            </a:r>
          </a:p>
        </p:txBody>
      </p:sp>
      <p:sp>
        <p:nvSpPr>
          <p:cNvPr id="19" name="Oval 18"/>
          <p:cNvSpPr/>
          <p:nvPr/>
        </p:nvSpPr>
        <p:spPr>
          <a:xfrm>
            <a:off x="3884579" y="274320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867728" y="1400784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49849" y="2980311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49849" y="3394547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64440" y="2980311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00504" y="3015734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Details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897223" y="2972381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84539" y="4784632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4539" y="5198868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99130" y="4784632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35194" y="4820055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Details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831913" y="4776702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886200" y="4455919"/>
            <a:ext cx="1196502" cy="1058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36" name="Elbow Connector 35"/>
          <p:cNvCxnSpPr>
            <a:endCxn id="19" idx="2"/>
          </p:cNvCxnSpPr>
          <p:nvPr/>
        </p:nvCxnSpPr>
        <p:spPr>
          <a:xfrm>
            <a:off x="990600" y="1814867"/>
            <a:ext cx="2893979" cy="1385533"/>
          </a:xfrm>
          <a:prstGeom prst="bentConnector3">
            <a:avLst>
              <a:gd name="adj1" fmla="val 3016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7317" y="28615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1671536" y="3385066"/>
            <a:ext cx="2214664" cy="9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" idx="2"/>
          </p:cNvCxnSpPr>
          <p:nvPr/>
        </p:nvCxnSpPr>
        <p:spPr>
          <a:xfrm flipH="1" flipV="1">
            <a:off x="1671536" y="1825558"/>
            <a:ext cx="21077" cy="155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22276" y="3394547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</a:t>
            </a:r>
          </a:p>
        </p:txBody>
      </p:sp>
      <p:cxnSp>
        <p:nvCxnSpPr>
          <p:cNvPr id="52" name="Elbow Connector 51"/>
          <p:cNvCxnSpPr>
            <a:endCxn id="34" idx="2"/>
          </p:cNvCxnSpPr>
          <p:nvPr/>
        </p:nvCxnSpPr>
        <p:spPr>
          <a:xfrm rot="16200000" flipH="1">
            <a:off x="1081102" y="2180167"/>
            <a:ext cx="3171797" cy="2438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93843" y="4592036"/>
            <a:ext cx="20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move/request</a:t>
            </a:r>
          </a:p>
        </p:txBody>
      </p:sp>
      <p:cxnSp>
        <p:nvCxnSpPr>
          <p:cNvPr id="65" name="Elbow Connector 64"/>
          <p:cNvCxnSpPr/>
          <p:nvPr/>
        </p:nvCxnSpPr>
        <p:spPr>
          <a:xfrm rot="16200000" flipV="1">
            <a:off x="764066" y="2067573"/>
            <a:ext cx="3400556" cy="2892350"/>
          </a:xfrm>
          <a:prstGeom prst="bentConnector3">
            <a:avLst>
              <a:gd name="adj1" fmla="val -1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7499" y="5329946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opponent move/ request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029200" y="1594755"/>
            <a:ext cx="1520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71497" y="1216118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Info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117802" y="3166352"/>
            <a:ext cx="1446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12405" y="286155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Info</a:t>
            </a:r>
          </a:p>
        </p:txBody>
      </p:sp>
      <p:cxnSp>
        <p:nvCxnSpPr>
          <p:cNvPr id="88" name="Straight Arrow Connector 87"/>
          <p:cNvCxnSpPr>
            <a:stCxn id="34" idx="6"/>
          </p:cNvCxnSpPr>
          <p:nvPr/>
        </p:nvCxnSpPr>
        <p:spPr>
          <a:xfrm>
            <a:off x="5082702" y="4985266"/>
            <a:ext cx="1416428" cy="6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90952" y="464569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18168" y="609600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level:-</a:t>
            </a:r>
          </a:p>
        </p:txBody>
      </p:sp>
    </p:spTree>
    <p:extLst>
      <p:ext uri="{BB962C8B-B14F-4D97-AF65-F5344CB8AC3E}">
        <p14:creationId xmlns:p14="http://schemas.microsoft.com/office/powerpoint/2010/main" val="15517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716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" name="Oval 2"/>
          <p:cNvSpPr/>
          <p:nvPr/>
        </p:nvSpPr>
        <p:spPr>
          <a:xfrm>
            <a:off x="3505200" y="1104900"/>
            <a:ext cx="1219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3716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Opponent</a:t>
            </a:r>
          </a:p>
        </p:txBody>
      </p:sp>
      <p:cxnSp>
        <p:nvCxnSpPr>
          <p:cNvPr id="6" name="Straight Arrow Connector 5"/>
          <p:cNvCxnSpPr>
            <a:stCxn id="2" idx="3"/>
            <a:endCxn id="3" idx="2"/>
          </p:cNvCxnSpPr>
          <p:nvPr/>
        </p:nvCxnSpPr>
        <p:spPr>
          <a:xfrm>
            <a:off x="2286000" y="1638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7868" y="130026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Id</a:t>
            </a:r>
          </a:p>
        </p:txBody>
      </p:sp>
      <p:cxnSp>
        <p:nvCxnSpPr>
          <p:cNvPr id="12" name="Straight Arrow Connector 11"/>
          <p:cNvCxnSpPr>
            <a:stCxn id="4" idx="1"/>
            <a:endCxn id="3" idx="6"/>
          </p:cNvCxnSpPr>
          <p:nvPr/>
        </p:nvCxnSpPr>
        <p:spPr>
          <a:xfrm flipH="1">
            <a:off x="4724400" y="16383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0850" y="13326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Id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99226" y="3024245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99226" y="3438481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13817" y="3024245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9881" y="3059668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Details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546600" y="3016315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</p:cNvCxnSpPr>
          <p:nvPr/>
        </p:nvCxnSpPr>
        <p:spPr>
          <a:xfrm>
            <a:off x="4114800" y="2171700"/>
            <a:ext cx="0" cy="844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16705" y="3962400"/>
            <a:ext cx="1219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22" name="Oval 21"/>
          <p:cNvSpPr/>
          <p:nvPr/>
        </p:nvSpPr>
        <p:spPr>
          <a:xfrm>
            <a:off x="3616705" y="5410200"/>
            <a:ext cx="1219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</a:t>
            </a:r>
          </a:p>
        </p:txBody>
      </p:sp>
      <p:cxnSp>
        <p:nvCxnSpPr>
          <p:cNvPr id="24" name="Elbow Connector 23"/>
          <p:cNvCxnSpPr>
            <a:endCxn id="21" idx="2"/>
          </p:cNvCxnSpPr>
          <p:nvPr/>
        </p:nvCxnSpPr>
        <p:spPr>
          <a:xfrm rot="16200000" flipH="1">
            <a:off x="1240096" y="2119191"/>
            <a:ext cx="2584314" cy="2168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7443" y="3590225"/>
            <a:ext cx="177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move/message/ request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6200000" flipV="1">
            <a:off x="955745" y="2098744"/>
            <a:ext cx="2889113" cy="2514599"/>
          </a:xfrm>
          <a:prstGeom prst="bentConnector3">
            <a:avLst>
              <a:gd name="adj1" fmla="val 11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move/message/ request</a:t>
            </a:r>
          </a:p>
        </p:txBody>
      </p:sp>
      <p:cxnSp>
        <p:nvCxnSpPr>
          <p:cNvPr id="51" name="Elbow Connector 50"/>
          <p:cNvCxnSpPr>
            <a:endCxn id="22" idx="2"/>
          </p:cNvCxnSpPr>
          <p:nvPr/>
        </p:nvCxnSpPr>
        <p:spPr>
          <a:xfrm rot="16200000" flipH="1">
            <a:off x="173295" y="2500190"/>
            <a:ext cx="4032114" cy="28547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0800" y="5645445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53" name="Elbow Connector 52"/>
          <p:cNvCxnSpPr>
            <a:endCxn id="22" idx="6"/>
          </p:cNvCxnSpPr>
          <p:nvPr/>
        </p:nvCxnSpPr>
        <p:spPr>
          <a:xfrm rot="5400000">
            <a:off x="4105702" y="2675736"/>
            <a:ext cx="3998068" cy="25376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39983" y="562615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" y="513360"/>
            <a:ext cx="151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:-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48357" y="3491007"/>
            <a:ext cx="172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move/message/ request</a:t>
            </a:r>
          </a:p>
        </p:txBody>
      </p:sp>
      <p:cxnSp>
        <p:nvCxnSpPr>
          <p:cNvPr id="77" name="Elbow Connector 76"/>
          <p:cNvCxnSpPr/>
          <p:nvPr/>
        </p:nvCxnSpPr>
        <p:spPr>
          <a:xfrm rot="5400000" flipH="1" flipV="1">
            <a:off x="4426758" y="2335225"/>
            <a:ext cx="2441555" cy="1623261"/>
          </a:xfrm>
          <a:prstGeom prst="bentConnector3">
            <a:avLst>
              <a:gd name="adj1" fmla="val -2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>
            <a:off x="4524802" y="2242203"/>
            <a:ext cx="2568101" cy="19458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28064" y="4530565"/>
            <a:ext cx="1906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move/message/ request</a:t>
            </a:r>
          </a:p>
        </p:txBody>
      </p:sp>
    </p:spTree>
    <p:extLst>
      <p:ext uri="{BB962C8B-B14F-4D97-AF65-F5344CB8AC3E}">
        <p14:creationId xmlns:p14="http://schemas.microsoft.com/office/powerpoint/2010/main" val="14980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14" y="1371600"/>
            <a:ext cx="145428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" name="Oval 2"/>
          <p:cNvSpPr/>
          <p:nvPr/>
        </p:nvSpPr>
        <p:spPr>
          <a:xfrm>
            <a:off x="4079132" y="1066800"/>
            <a:ext cx="1102468" cy="1066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</a:t>
            </a:r>
          </a:p>
        </p:txBody>
      </p:sp>
      <p:cxnSp>
        <p:nvCxnSpPr>
          <p:cNvPr id="5" name="Straight Arrow Connector 4"/>
          <p:cNvCxnSpPr>
            <a:stCxn id="2" idx="3"/>
            <a:endCxn id="3" idx="2"/>
          </p:cNvCxnSpPr>
          <p:nvPr/>
        </p:nvCxnSpPr>
        <p:spPr>
          <a:xfrm>
            <a:off x="2209800" y="1600200"/>
            <a:ext cx="1869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9153" y="13069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7" name="Oval 6"/>
          <p:cNvSpPr/>
          <p:nvPr/>
        </p:nvSpPr>
        <p:spPr>
          <a:xfrm>
            <a:off x="2582874" y="2286000"/>
            <a:ext cx="1227125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057400" y="1828800"/>
            <a:ext cx="705182" cy="624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594970">
            <a:off x="2113003" y="1833376"/>
            <a:ext cx="9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Id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875460" y="2752292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5460" y="3166528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90051" y="2752292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6115" y="2787715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Details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222834" y="2744362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09999" y="2888304"/>
            <a:ext cx="1080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</p:cNvCxnSpPr>
          <p:nvPr/>
        </p:nvCxnSpPr>
        <p:spPr>
          <a:xfrm>
            <a:off x="4630366" y="2133599"/>
            <a:ext cx="1084634" cy="610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1600" y="1828800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</a:t>
            </a:r>
          </a:p>
          <a:p>
            <a:r>
              <a:rPr lang="en-US" dirty="0"/>
              <a:t>details</a:t>
            </a:r>
          </a:p>
        </p:txBody>
      </p:sp>
      <p:sp>
        <p:nvSpPr>
          <p:cNvPr id="27" name="Oval 26"/>
          <p:cNvSpPr/>
          <p:nvPr/>
        </p:nvSpPr>
        <p:spPr>
          <a:xfrm>
            <a:off x="3027329" y="3962400"/>
            <a:ext cx="1227125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</a:t>
            </a:r>
          </a:p>
        </p:txBody>
      </p:sp>
      <p:sp>
        <p:nvSpPr>
          <p:cNvPr id="28" name="Oval 27"/>
          <p:cNvSpPr/>
          <p:nvPr/>
        </p:nvSpPr>
        <p:spPr>
          <a:xfrm>
            <a:off x="3059754" y="5334000"/>
            <a:ext cx="1227125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516909" y="4132459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6909" y="4546695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531500" y="4132459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564" y="4167882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Details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864283" y="4124529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254454" y="4352548"/>
            <a:ext cx="1327640" cy="15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0" y="2325469"/>
            <a:ext cx="99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 rot="1533374">
            <a:off x="4812108" y="4784898"/>
            <a:ext cx="9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67564" y="5181600"/>
            <a:ext cx="145428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Opponent</a:t>
            </a:r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 flipV="1">
            <a:off x="4254454" y="4648200"/>
            <a:ext cx="161311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17619">
            <a:off x="4254620" y="4053193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games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70666" y="5493971"/>
            <a:ext cx="1580685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727302">
            <a:off x="4743939" y="5706171"/>
            <a:ext cx="9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Invite Id</a:t>
            </a:r>
          </a:p>
        </p:txBody>
      </p:sp>
      <p:cxnSp>
        <p:nvCxnSpPr>
          <p:cNvPr id="48" name="Elbow Connector 47"/>
          <p:cNvCxnSpPr>
            <a:endCxn id="2" idx="2"/>
          </p:cNvCxnSpPr>
          <p:nvPr/>
        </p:nvCxnSpPr>
        <p:spPr>
          <a:xfrm rot="16200000" flipV="1">
            <a:off x="969928" y="2341529"/>
            <a:ext cx="2577830" cy="1552372"/>
          </a:xfrm>
          <a:prstGeom prst="bentConnector3">
            <a:avLst>
              <a:gd name="adj1" fmla="val -5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04513" y="4062212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 signal</a:t>
            </a:r>
          </a:p>
        </p:txBody>
      </p:sp>
      <p:cxnSp>
        <p:nvCxnSpPr>
          <p:cNvPr id="53" name="Elbow Connector 52"/>
          <p:cNvCxnSpPr>
            <a:stCxn id="28" idx="2"/>
          </p:cNvCxnSpPr>
          <p:nvPr/>
        </p:nvCxnSpPr>
        <p:spPr>
          <a:xfrm rot="10800000">
            <a:off x="990604" y="1828802"/>
            <a:ext cx="2069150" cy="4076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26268" y="5529925"/>
            <a:ext cx="20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signal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-6376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Level:-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ii)</a:t>
            </a:r>
          </a:p>
        </p:txBody>
      </p:sp>
    </p:spTree>
    <p:extLst>
      <p:ext uri="{BB962C8B-B14F-4D97-AF65-F5344CB8AC3E}">
        <p14:creationId xmlns:p14="http://schemas.microsoft.com/office/powerpoint/2010/main" val="17124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865" y="242543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" name="Oval 2"/>
          <p:cNvSpPr/>
          <p:nvPr/>
        </p:nvSpPr>
        <p:spPr>
          <a:xfrm>
            <a:off x="242784" y="1143000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id</a:t>
            </a:r>
          </a:p>
        </p:txBody>
      </p:sp>
      <p:sp>
        <p:nvSpPr>
          <p:cNvPr id="4" name="Oval 3"/>
          <p:cNvSpPr/>
          <p:nvPr/>
        </p:nvSpPr>
        <p:spPr>
          <a:xfrm>
            <a:off x="1559665" y="1219200"/>
            <a:ext cx="990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1187585"/>
            <a:ext cx="12192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1353" y="48006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Games</a:t>
            </a:r>
          </a:p>
        </p:txBody>
      </p:sp>
      <p:cxnSp>
        <p:nvCxnSpPr>
          <p:cNvPr id="8" name="Straight Connector 7"/>
          <p:cNvCxnSpPr>
            <a:stCxn id="3" idx="4"/>
          </p:cNvCxnSpPr>
          <p:nvPr/>
        </p:nvCxnSpPr>
        <p:spPr>
          <a:xfrm>
            <a:off x="799288" y="1752600"/>
            <a:ext cx="648512" cy="672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 flipH="1">
            <a:off x="1827582" y="1752600"/>
            <a:ext cx="227383" cy="672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</p:cNvCxnSpPr>
          <p:nvPr/>
        </p:nvCxnSpPr>
        <p:spPr>
          <a:xfrm flipH="1">
            <a:off x="2133600" y="1797185"/>
            <a:ext cx="1295400" cy="628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1260533" y="3339830"/>
            <a:ext cx="1283248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17" name="Straight Connector 16"/>
          <p:cNvCxnSpPr>
            <a:stCxn id="2" idx="2"/>
            <a:endCxn id="15" idx="0"/>
          </p:cNvCxnSpPr>
          <p:nvPr/>
        </p:nvCxnSpPr>
        <p:spPr>
          <a:xfrm flipH="1">
            <a:off x="1902157" y="2882630"/>
            <a:ext cx="408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6" idx="0"/>
          </p:cNvCxnSpPr>
          <p:nvPr/>
        </p:nvCxnSpPr>
        <p:spPr>
          <a:xfrm flipH="1">
            <a:off x="1879053" y="4330430"/>
            <a:ext cx="23104" cy="470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-79446" y="4150468"/>
            <a:ext cx="1676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Opponent</a:t>
            </a:r>
          </a:p>
        </p:txBody>
      </p:sp>
      <p:sp>
        <p:nvSpPr>
          <p:cNvPr id="26" name="Oval 25"/>
          <p:cNvSpPr/>
          <p:nvPr/>
        </p:nvSpPr>
        <p:spPr>
          <a:xfrm>
            <a:off x="54098" y="5573949"/>
            <a:ext cx="111909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27" name="Oval 26"/>
          <p:cNvSpPr/>
          <p:nvPr/>
        </p:nvSpPr>
        <p:spPr>
          <a:xfrm>
            <a:off x="1254865" y="5878749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Id</a:t>
            </a:r>
          </a:p>
        </p:txBody>
      </p:sp>
      <p:sp>
        <p:nvSpPr>
          <p:cNvPr id="28" name="Oval 27"/>
          <p:cNvSpPr/>
          <p:nvPr/>
        </p:nvSpPr>
        <p:spPr>
          <a:xfrm>
            <a:off x="2468392" y="5991532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 id</a:t>
            </a:r>
          </a:p>
        </p:txBody>
      </p:sp>
      <p:sp>
        <p:nvSpPr>
          <p:cNvPr id="29" name="Oval 28"/>
          <p:cNvSpPr/>
          <p:nvPr/>
        </p:nvSpPr>
        <p:spPr>
          <a:xfrm>
            <a:off x="3344287" y="5471206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Pieces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499620" y="4760068"/>
            <a:ext cx="704303" cy="269132"/>
          </a:xfrm>
          <a:prstGeom prst="bentConnector3">
            <a:avLst>
              <a:gd name="adj1" fmla="val 969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90600" y="5257800"/>
            <a:ext cx="365191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7" idx="0"/>
          </p:cNvCxnSpPr>
          <p:nvPr/>
        </p:nvCxnSpPr>
        <p:spPr>
          <a:xfrm>
            <a:off x="1559665" y="5262664"/>
            <a:ext cx="251704" cy="616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  <a:endCxn id="28" idx="1"/>
          </p:cNvCxnSpPr>
          <p:nvPr/>
        </p:nvCxnSpPr>
        <p:spPr>
          <a:xfrm>
            <a:off x="1879053" y="5257800"/>
            <a:ext cx="752335" cy="82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9" idx="2"/>
          </p:cNvCxnSpPr>
          <p:nvPr/>
        </p:nvCxnSpPr>
        <p:spPr>
          <a:xfrm>
            <a:off x="2468392" y="5257800"/>
            <a:ext cx="875895" cy="5182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3496279" y="2158730"/>
            <a:ext cx="1456722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4600" y="242543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</a:t>
            </a:r>
          </a:p>
        </p:txBody>
      </p:sp>
      <p:sp>
        <p:nvSpPr>
          <p:cNvPr id="52" name="Diamond 51"/>
          <p:cNvSpPr/>
          <p:nvPr/>
        </p:nvSpPr>
        <p:spPr>
          <a:xfrm>
            <a:off x="3931999" y="4565515"/>
            <a:ext cx="1456722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cxnSp>
        <p:nvCxnSpPr>
          <p:cNvPr id="53" name="Straight Connector 52"/>
          <p:cNvCxnSpPr>
            <a:stCxn id="47" idx="1"/>
            <a:endCxn id="2" idx="3"/>
          </p:cNvCxnSpPr>
          <p:nvPr/>
        </p:nvCxnSpPr>
        <p:spPr>
          <a:xfrm flipH="1">
            <a:off x="2550265" y="2654030"/>
            <a:ext cx="9460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1"/>
            <a:endCxn id="6" idx="3"/>
          </p:cNvCxnSpPr>
          <p:nvPr/>
        </p:nvCxnSpPr>
        <p:spPr>
          <a:xfrm flipH="1" flipV="1">
            <a:off x="2526753" y="5029200"/>
            <a:ext cx="1405246" cy="31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1"/>
            <a:endCxn id="47" idx="3"/>
          </p:cNvCxnSpPr>
          <p:nvPr/>
        </p:nvCxnSpPr>
        <p:spPr>
          <a:xfrm flipH="1">
            <a:off x="4953001" y="2654030"/>
            <a:ext cx="1371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0509" y="476006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Opponent</a:t>
            </a:r>
          </a:p>
        </p:txBody>
      </p:sp>
      <p:sp>
        <p:nvSpPr>
          <p:cNvPr id="63" name="Diamond 62"/>
          <p:cNvSpPr/>
          <p:nvPr/>
        </p:nvSpPr>
        <p:spPr>
          <a:xfrm>
            <a:off x="6231578" y="3330103"/>
            <a:ext cx="1676401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</a:t>
            </a:r>
          </a:p>
        </p:txBody>
      </p:sp>
      <p:cxnSp>
        <p:nvCxnSpPr>
          <p:cNvPr id="64" name="Straight Connector 63"/>
          <p:cNvCxnSpPr>
            <a:stCxn id="48" idx="2"/>
            <a:endCxn id="63" idx="0"/>
          </p:cNvCxnSpPr>
          <p:nvPr/>
        </p:nvCxnSpPr>
        <p:spPr>
          <a:xfrm>
            <a:off x="6972300" y="2882630"/>
            <a:ext cx="97479" cy="447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0"/>
            <a:endCxn id="63" idx="2"/>
          </p:cNvCxnSpPr>
          <p:nvPr/>
        </p:nvCxnSpPr>
        <p:spPr>
          <a:xfrm flipH="1" flipV="1">
            <a:off x="7069779" y="4320703"/>
            <a:ext cx="78430" cy="439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257801" y="685800"/>
            <a:ext cx="1409294" cy="659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id</a:t>
            </a:r>
          </a:p>
        </p:txBody>
      </p:sp>
      <p:sp>
        <p:nvSpPr>
          <p:cNvPr id="74" name="Oval 73"/>
          <p:cNvSpPr/>
          <p:nvPr/>
        </p:nvSpPr>
        <p:spPr>
          <a:xfrm>
            <a:off x="6858000" y="685800"/>
            <a:ext cx="82361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5" name="Oval 74"/>
          <p:cNvSpPr/>
          <p:nvPr/>
        </p:nvSpPr>
        <p:spPr>
          <a:xfrm>
            <a:off x="7782939" y="710628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 by</a:t>
            </a:r>
          </a:p>
        </p:txBody>
      </p:sp>
      <p:sp>
        <p:nvSpPr>
          <p:cNvPr id="76" name="Oval 75"/>
          <p:cNvSpPr/>
          <p:nvPr/>
        </p:nvSpPr>
        <p:spPr>
          <a:xfrm>
            <a:off x="7940204" y="1600200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 to</a:t>
            </a:r>
          </a:p>
        </p:txBody>
      </p:sp>
      <p:cxnSp>
        <p:nvCxnSpPr>
          <p:cNvPr id="78" name="Straight Connector 77"/>
          <p:cNvCxnSpPr>
            <a:stCxn id="73" idx="4"/>
          </p:cNvCxnSpPr>
          <p:nvPr/>
        </p:nvCxnSpPr>
        <p:spPr>
          <a:xfrm>
            <a:off x="5962448" y="1345057"/>
            <a:ext cx="538061" cy="1080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4"/>
          </p:cNvCxnSpPr>
          <p:nvPr/>
        </p:nvCxnSpPr>
        <p:spPr>
          <a:xfrm flipH="1">
            <a:off x="6858000" y="1295400"/>
            <a:ext cx="411805" cy="1130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3"/>
          </p:cNvCxnSpPr>
          <p:nvPr/>
        </p:nvCxnSpPr>
        <p:spPr>
          <a:xfrm flipH="1">
            <a:off x="7269805" y="1230954"/>
            <a:ext cx="676130" cy="1156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3"/>
            <a:endCxn id="48" idx="3"/>
          </p:cNvCxnSpPr>
          <p:nvPr/>
        </p:nvCxnSpPr>
        <p:spPr>
          <a:xfrm flipH="1">
            <a:off x="7620000" y="2120526"/>
            <a:ext cx="483200" cy="533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103201" y="5420136"/>
            <a:ext cx="95001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Oval 90"/>
          <p:cNvSpPr/>
          <p:nvPr/>
        </p:nvSpPr>
        <p:spPr>
          <a:xfrm>
            <a:off x="7253187" y="6029736"/>
            <a:ext cx="1191668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Games</a:t>
            </a:r>
          </a:p>
        </p:txBody>
      </p:sp>
      <p:sp>
        <p:nvSpPr>
          <p:cNvPr id="92" name="Oval 91"/>
          <p:cNvSpPr/>
          <p:nvPr/>
        </p:nvSpPr>
        <p:spPr>
          <a:xfrm>
            <a:off x="5762828" y="6031461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invites</a:t>
            </a:r>
          </a:p>
        </p:txBody>
      </p:sp>
      <p:cxnSp>
        <p:nvCxnSpPr>
          <p:cNvPr id="93" name="Straight Connector 92"/>
          <p:cNvCxnSpPr>
            <a:stCxn id="92" idx="0"/>
          </p:cNvCxnSpPr>
          <p:nvPr/>
        </p:nvCxnSpPr>
        <p:spPr>
          <a:xfrm flipV="1">
            <a:off x="6319332" y="5217268"/>
            <a:ext cx="233868" cy="814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0"/>
            <a:endCxn id="62" idx="2"/>
          </p:cNvCxnSpPr>
          <p:nvPr/>
        </p:nvCxnSpPr>
        <p:spPr>
          <a:xfrm flipH="1" flipV="1">
            <a:off x="7148209" y="5217268"/>
            <a:ext cx="700812" cy="812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0" idx="2"/>
          </p:cNvCxnSpPr>
          <p:nvPr/>
        </p:nvCxnSpPr>
        <p:spPr>
          <a:xfrm flipH="1" flipV="1">
            <a:off x="7607873" y="5217268"/>
            <a:ext cx="495328" cy="507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3"/>
            <a:endCxn id="62" idx="1"/>
          </p:cNvCxnSpPr>
          <p:nvPr/>
        </p:nvCxnSpPr>
        <p:spPr>
          <a:xfrm flipV="1">
            <a:off x="5388721" y="4988668"/>
            <a:ext cx="1111788" cy="72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-79446" y="-90472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 Diagram:-</a:t>
            </a:r>
          </a:p>
        </p:txBody>
      </p:sp>
    </p:spTree>
    <p:extLst>
      <p:ext uri="{BB962C8B-B14F-4D97-AF65-F5344CB8AC3E}">
        <p14:creationId xmlns:p14="http://schemas.microsoft.com/office/powerpoint/2010/main" val="228973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8288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Invite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Sent 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Sent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Games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8288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Opponent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Pieces 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Board Details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turn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1862847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2286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Games 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Invite 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2971800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410200" y="2971800"/>
            <a:ext cx="16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5" idx="2"/>
          </p:cNvCxnSpPr>
          <p:nvPr/>
        </p:nvCxnSpPr>
        <p:spPr>
          <a:xfrm rot="5400000">
            <a:off x="4495800" y="723900"/>
            <a:ext cx="12700" cy="6629400"/>
          </a:xfrm>
          <a:prstGeom prst="bentConnector3">
            <a:avLst>
              <a:gd name="adj1" fmla="val 73148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0386" y="26060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1……..*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10200" y="2606030"/>
            <a:ext cx="153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        1……..*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464317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1……..*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5400" y="4495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400" y="838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Diagram:-</a:t>
            </a:r>
          </a:p>
        </p:txBody>
      </p:sp>
    </p:spTree>
    <p:extLst>
      <p:ext uri="{BB962C8B-B14F-4D97-AF65-F5344CB8AC3E}">
        <p14:creationId xmlns:p14="http://schemas.microsoft.com/office/powerpoint/2010/main" val="39078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36779" y="1123545"/>
            <a:ext cx="1981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Login</a:t>
            </a:r>
          </a:p>
        </p:txBody>
      </p:sp>
      <p:sp>
        <p:nvSpPr>
          <p:cNvPr id="3" name="Oval 2"/>
          <p:cNvSpPr/>
          <p:nvPr/>
        </p:nvSpPr>
        <p:spPr>
          <a:xfrm>
            <a:off x="2444885" y="1764760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invite</a:t>
            </a:r>
          </a:p>
        </p:txBody>
      </p:sp>
      <p:sp>
        <p:nvSpPr>
          <p:cNvPr id="4" name="Oval 3"/>
          <p:cNvSpPr/>
          <p:nvPr/>
        </p:nvSpPr>
        <p:spPr>
          <a:xfrm>
            <a:off x="2478932" y="2498387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 Invite</a:t>
            </a:r>
          </a:p>
        </p:txBody>
      </p:sp>
      <p:sp>
        <p:nvSpPr>
          <p:cNvPr id="5" name="Oval 4"/>
          <p:cNvSpPr/>
          <p:nvPr/>
        </p:nvSpPr>
        <p:spPr>
          <a:xfrm>
            <a:off x="2467583" y="3253894"/>
            <a:ext cx="1981200" cy="5139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 Invite</a:t>
            </a:r>
          </a:p>
        </p:txBody>
      </p:sp>
      <p:sp>
        <p:nvSpPr>
          <p:cNvPr id="6" name="Oval 5"/>
          <p:cNvSpPr/>
          <p:nvPr/>
        </p:nvSpPr>
        <p:spPr>
          <a:xfrm>
            <a:off x="2467583" y="3915383"/>
            <a:ext cx="1981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Game</a:t>
            </a:r>
          </a:p>
        </p:txBody>
      </p:sp>
      <p:sp>
        <p:nvSpPr>
          <p:cNvPr id="7" name="Oval 6"/>
          <p:cNvSpPr/>
          <p:nvPr/>
        </p:nvSpPr>
        <p:spPr>
          <a:xfrm>
            <a:off x="2529192" y="4572000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Move</a:t>
            </a:r>
          </a:p>
        </p:txBody>
      </p:sp>
      <p:sp>
        <p:nvSpPr>
          <p:cNvPr id="8" name="Oval 7"/>
          <p:cNvSpPr/>
          <p:nvPr/>
        </p:nvSpPr>
        <p:spPr>
          <a:xfrm>
            <a:off x="2577830" y="5257800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undo/Exit</a:t>
            </a:r>
          </a:p>
        </p:txBody>
      </p:sp>
      <p:sp>
        <p:nvSpPr>
          <p:cNvPr id="9" name="Oval 8"/>
          <p:cNvSpPr/>
          <p:nvPr/>
        </p:nvSpPr>
        <p:spPr>
          <a:xfrm>
            <a:off x="2611877" y="5997913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Login</a:t>
            </a:r>
          </a:p>
        </p:txBody>
      </p:sp>
      <p:sp>
        <p:nvSpPr>
          <p:cNvPr id="11" name="Oval 10"/>
          <p:cNvSpPr/>
          <p:nvPr/>
        </p:nvSpPr>
        <p:spPr>
          <a:xfrm>
            <a:off x="6858000" y="2209800"/>
            <a:ext cx="914400" cy="821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7315200" y="3031787"/>
            <a:ext cx="0" cy="1340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34200" y="3581400"/>
            <a:ext cx="914400" cy="19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105650" y="4267200"/>
            <a:ext cx="247650" cy="628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53300" y="4372583"/>
            <a:ext cx="171450" cy="57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" idx="6"/>
          </p:cNvCxnSpPr>
          <p:nvPr/>
        </p:nvCxnSpPr>
        <p:spPr>
          <a:xfrm flipH="1" flipV="1">
            <a:off x="4417979" y="1352145"/>
            <a:ext cx="2440021" cy="126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" idx="6"/>
          </p:cNvCxnSpPr>
          <p:nvPr/>
        </p:nvCxnSpPr>
        <p:spPr>
          <a:xfrm flipH="1" flipV="1">
            <a:off x="4426085" y="2031460"/>
            <a:ext cx="2423810" cy="58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" idx="6"/>
          </p:cNvCxnSpPr>
          <p:nvPr/>
        </p:nvCxnSpPr>
        <p:spPr>
          <a:xfrm flipH="1">
            <a:off x="4460132" y="2620794"/>
            <a:ext cx="2397868" cy="14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5" idx="6"/>
          </p:cNvCxnSpPr>
          <p:nvPr/>
        </p:nvCxnSpPr>
        <p:spPr>
          <a:xfrm flipH="1">
            <a:off x="4448783" y="2620794"/>
            <a:ext cx="2409217" cy="89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6" idx="6"/>
          </p:cNvCxnSpPr>
          <p:nvPr/>
        </p:nvCxnSpPr>
        <p:spPr>
          <a:xfrm flipH="1">
            <a:off x="4448783" y="2620794"/>
            <a:ext cx="2409217" cy="152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7" idx="6"/>
          </p:cNvCxnSpPr>
          <p:nvPr/>
        </p:nvCxnSpPr>
        <p:spPr>
          <a:xfrm flipH="1">
            <a:off x="4510392" y="2620794"/>
            <a:ext cx="2347608" cy="2217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8" idx="6"/>
          </p:cNvCxnSpPr>
          <p:nvPr/>
        </p:nvCxnSpPr>
        <p:spPr>
          <a:xfrm flipH="1">
            <a:off x="4559030" y="2620794"/>
            <a:ext cx="2298970" cy="2903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2"/>
            <a:endCxn id="9" idx="6"/>
          </p:cNvCxnSpPr>
          <p:nvPr/>
        </p:nvCxnSpPr>
        <p:spPr>
          <a:xfrm flipH="1">
            <a:off x="4593077" y="2620794"/>
            <a:ext cx="2264923" cy="364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184679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1981200" y="609600"/>
            <a:ext cx="76200" cy="60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1200" y="609600"/>
            <a:ext cx="3200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81600" y="609600"/>
            <a:ext cx="0" cy="60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57400" y="67056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29317" y="7297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407" y="240268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Diagram:-</a:t>
            </a:r>
          </a:p>
        </p:txBody>
      </p:sp>
    </p:spTree>
    <p:extLst>
      <p:ext uri="{BB962C8B-B14F-4D97-AF65-F5344CB8AC3E}">
        <p14:creationId xmlns:p14="http://schemas.microsoft.com/office/powerpoint/2010/main" val="275459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46989"/>
            <a:ext cx="2209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Chess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584798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843" y="1926887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2437589"/>
            <a:ext cx="2209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chess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Game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243" y="3962400"/>
            <a:ext cx="2209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memory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685" y="4114800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4685" y="4495800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2019300" y="2285189"/>
            <a:ext cx="0" cy="16772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19" idx="1"/>
          </p:cNvCxnSpPr>
          <p:nvPr/>
        </p:nvCxnSpPr>
        <p:spPr>
          <a:xfrm>
            <a:off x="3124200" y="1866089"/>
            <a:ext cx="2019300" cy="82441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3500" y="2595663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30530" y="2934105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" y="685800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Diagram:-</a:t>
            </a:r>
          </a:p>
        </p:txBody>
      </p:sp>
    </p:spTree>
    <p:extLst>
      <p:ext uri="{BB962C8B-B14F-4D97-AF65-F5344CB8AC3E}">
        <p14:creationId xmlns:p14="http://schemas.microsoft.com/office/powerpoint/2010/main" val="209691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702" y="982492"/>
            <a:ext cx="1828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1008" y="982493"/>
            <a:ext cx="2209800" cy="639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Chess Game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1031941"/>
            <a:ext cx="2209800" cy="59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555" y="2026755"/>
            <a:ext cx="228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2057400"/>
            <a:ext cx="228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8468" y="1871191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Invite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47800" y="25908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3003" y="224152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Invite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6253" y="2715646"/>
            <a:ext cx="225661" cy="184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29155" y="2211421"/>
            <a:ext cx="5200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1447800" y="3200400"/>
            <a:ext cx="24101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14800" y="3352800"/>
            <a:ext cx="2514600" cy="5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447800" y="51816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4130686" y="3852153"/>
            <a:ext cx="2498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1447800" y="3886200"/>
            <a:ext cx="24101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47800" y="4876800"/>
            <a:ext cx="5200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22921" y="283383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move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85698" y="3516868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Validated &amp; forward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4800" y="303795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Validated &amp; forward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9402" y="351979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move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93974" y="4583668"/>
            <a:ext cx="3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dirty="0" err="1"/>
              <a:t>GiveUp</a:t>
            </a:r>
            <a:r>
              <a:rPr lang="en-US" dirty="0"/>
              <a:t>/Undo Request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0543" y="5124855"/>
            <a:ext cx="3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&amp; Reject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32832" y="5311658"/>
            <a:ext cx="181968" cy="1110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1447801" y="5715000"/>
            <a:ext cx="24850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4130686" y="5867400"/>
            <a:ext cx="2498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86879" y="5766068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Win/Loose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6748" y="5881395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Win/Loose message</a:t>
            </a:r>
          </a:p>
        </p:txBody>
      </p:sp>
      <p:cxnSp>
        <p:nvCxnSpPr>
          <p:cNvPr id="48" name="Straight Connector 47"/>
          <p:cNvCxnSpPr>
            <a:endCxn id="5" idx="0"/>
          </p:cNvCxnSpPr>
          <p:nvPr/>
        </p:nvCxnSpPr>
        <p:spPr>
          <a:xfrm>
            <a:off x="1314855" y="1592092"/>
            <a:ext cx="0" cy="43466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6" idx="0"/>
          </p:cNvCxnSpPr>
          <p:nvPr/>
        </p:nvCxnSpPr>
        <p:spPr>
          <a:xfrm>
            <a:off x="6743700" y="1622087"/>
            <a:ext cx="0" cy="43531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endCxn id="13" idx="0"/>
          </p:cNvCxnSpPr>
          <p:nvPr/>
        </p:nvCxnSpPr>
        <p:spPr>
          <a:xfrm>
            <a:off x="4009761" y="1622087"/>
            <a:ext cx="9323" cy="109355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0619" y="381000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Diagram:-</a:t>
            </a:r>
          </a:p>
        </p:txBody>
      </p:sp>
    </p:spTree>
    <p:extLst>
      <p:ext uri="{BB962C8B-B14F-4D97-AF65-F5344CB8AC3E}">
        <p14:creationId xmlns:p14="http://schemas.microsoft.com/office/powerpoint/2010/main" val="28153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262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sandip nalawade</cp:lastModifiedBy>
  <cp:revision>23</cp:revision>
  <dcterms:created xsi:type="dcterms:W3CDTF">2019-11-22T10:19:14Z</dcterms:created>
  <dcterms:modified xsi:type="dcterms:W3CDTF">2019-11-22T21:41:30Z</dcterms:modified>
</cp:coreProperties>
</file>