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48DB-E427-4187-9C08-E9210B37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67D23-8F88-4E5C-97A2-352493A9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10A1-3A9A-48DB-A0B2-664A1C6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8ED9-24C2-43F0-941F-C314400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179D-63CA-4DE9-ABA5-837B9E93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B3FA-21CD-4513-980E-67E174EB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C488C-E2CB-41B5-AFC2-2546C898C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7188-27D1-4F3A-B04E-F7C76EB0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D72A-9EDF-4657-A6B7-484445E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8033-8403-487D-B76D-1EF3547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E1AA1-62BE-47A6-885F-8C48F3BDA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47761-C643-4DC1-B0FE-D862C0C6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6E72-F44E-4F62-90DD-098220A4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C7D-3DF8-4447-9D30-2B7E214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A90E-2C65-4BF7-987C-995B12D9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3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0979-2908-427D-AD3C-62C3DE0B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9DD4-6590-4352-B57D-8FEF4650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D224-907F-4C87-AD41-117D6F5F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2F0A-774C-49FC-9F9F-7FC6EA4B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D5D1-6BFF-44B0-8223-3D885922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7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5FE0-72C2-4AB2-9D9D-843C54FA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9115-0616-46CA-A0E1-03EBBF07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043-A6DE-4178-8439-6C8F854A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70C-C17D-4E21-A2AB-31029973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E09C-A323-48B0-AAD4-20BC7977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2573-01B3-408A-AF79-87D7D25D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1F46-CBED-41FE-A479-0A8A43D79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1C89-7ADD-42BC-B020-E0051DC50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D6294-5D8B-4A7A-94AD-A4D0931F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03B6-471A-460C-A3FF-D893494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93E4-78D0-4F09-8600-E1FDE194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06E1-5684-4963-8112-685D95EE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D53E-5614-48DD-8735-4CBB3B0A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FD0A-D2EE-4A1D-B0A6-169DEE8B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A42C2-7711-4D9A-9737-758CC6D3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AE2DD-45D2-4962-920F-81F2FC776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69772-10FF-45C5-8F2C-E39F0B1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B36B9-31D6-4691-8E93-941A3631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84AF4-CE90-4EA2-B4E3-44116376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B831-50D0-4E5C-8658-F3E5C7D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DB0A4-6452-4698-B84A-207A252F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D76F5-F114-42B7-A845-E31CB308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9C08-0BAF-4EE7-8EBC-5EA08808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A3108-F653-475C-AD8E-17FB0B46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05DD0-7922-42E7-89D3-362E215C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581F-BAA3-4725-8850-A66F4B48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CF3-E1C2-40F1-AC55-850FBCEC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ADE1-FC39-4DAC-B9C7-43A9A1CD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BDD8D-6F48-43EC-A070-B87AED68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F9B12-D0BD-44C9-9BF1-2DB53AF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469C-45B0-4D8E-9684-1968D549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C532-B3E2-4CA7-9D20-E2789F6C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0714-7176-4A82-828A-E835520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B3522-B588-4D6D-A30D-2C6C8D9E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6C494-7031-4B3A-944C-C2BA7CEB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83C8-DE2B-428D-BDB0-16AFD8E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06C1-902A-4B14-B5EA-26AAF29B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1359-9826-43E9-98FE-31A1012A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3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593B-2933-4104-B9DE-FDBACA48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F05B-0725-4089-82A4-5DB33828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F60A-D4E6-4045-9D09-1FFDFC162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8EB6-1772-439F-8509-F02340B66830}" type="datetimeFigureOut">
              <a:rPr lang="en-IN" smtClean="0"/>
              <a:t>25/11/2019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6259-A446-49A0-ADC8-42A5474E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1E1C-E7A3-4098-BEC2-2B92758E3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6DD4-4F96-4DB0-8195-56467B21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6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DBCEB2-9B4C-483F-B0F8-723D878E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68" y="2105238"/>
            <a:ext cx="2514600" cy="187642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DC8930-CEEB-4D2E-A581-04ACB4C48E62}"/>
              </a:ext>
            </a:extLst>
          </p:cNvPr>
          <p:cNvSpPr/>
          <p:nvPr/>
        </p:nvSpPr>
        <p:spPr>
          <a:xfrm>
            <a:off x="4133601" y="3233995"/>
            <a:ext cx="1067867" cy="390009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E996A2-C8F9-4E97-8D27-8D09176F0A36}"/>
              </a:ext>
            </a:extLst>
          </p:cNvPr>
          <p:cNvSpPr/>
          <p:nvPr/>
        </p:nvSpPr>
        <p:spPr>
          <a:xfrm>
            <a:off x="3944168" y="2718339"/>
            <a:ext cx="1257299" cy="390009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6935DC-328F-461D-B4F5-A8AE7DCA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395537"/>
            <a:ext cx="3400425" cy="20669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4F9C0B-2257-43C5-9DD4-DEC388F601D3}"/>
              </a:ext>
            </a:extLst>
          </p:cNvPr>
          <p:cNvSpPr/>
          <p:nvPr/>
        </p:nvSpPr>
        <p:spPr>
          <a:xfrm>
            <a:off x="4395787" y="2395537"/>
            <a:ext cx="1349920" cy="56602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E1AAB-A72E-4C32-B92E-FE06F7F39CFD}"/>
              </a:ext>
            </a:extLst>
          </p:cNvPr>
          <p:cNvSpPr/>
          <p:nvPr/>
        </p:nvSpPr>
        <p:spPr>
          <a:xfrm>
            <a:off x="4395787" y="3785159"/>
            <a:ext cx="739252" cy="45929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1FAFB-2023-4F04-9356-B10C14BE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2528887"/>
            <a:ext cx="3448050" cy="18002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0EB37F-AFA1-4DE0-8990-DF86B9206311}"/>
              </a:ext>
            </a:extLst>
          </p:cNvPr>
          <p:cNvSpPr/>
          <p:nvPr/>
        </p:nvSpPr>
        <p:spPr>
          <a:xfrm>
            <a:off x="4900754" y="3525852"/>
            <a:ext cx="1022374" cy="45929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1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187C5-FAA7-4C9C-853A-56525C49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457450"/>
            <a:ext cx="3257550" cy="1943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90F93B-C4FE-4050-A4B6-13D52BE363A5}"/>
              </a:ext>
            </a:extLst>
          </p:cNvPr>
          <p:cNvSpPr/>
          <p:nvPr/>
        </p:nvSpPr>
        <p:spPr>
          <a:xfrm>
            <a:off x="4573208" y="3839751"/>
            <a:ext cx="1022374" cy="45929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998AD-FDF1-45C8-A8E8-C817AC3E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871662"/>
            <a:ext cx="6191250" cy="3114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B194F-294D-421F-9D79-2D20BABCDCF3}"/>
              </a:ext>
            </a:extLst>
          </p:cNvPr>
          <p:cNvSpPr/>
          <p:nvPr/>
        </p:nvSpPr>
        <p:spPr>
          <a:xfrm>
            <a:off x="3000375" y="4385661"/>
            <a:ext cx="1022374" cy="45929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301EE3-7559-4209-9E6E-96B78F633B9B}"/>
              </a:ext>
            </a:extLst>
          </p:cNvPr>
          <p:cNvSpPr/>
          <p:nvPr/>
        </p:nvSpPr>
        <p:spPr>
          <a:xfrm>
            <a:off x="7424383" y="2040521"/>
            <a:ext cx="1767242" cy="57302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99784-152E-48F6-AB2C-EA9288F81F2B}"/>
              </a:ext>
            </a:extLst>
          </p:cNvPr>
          <p:cNvSpPr/>
          <p:nvPr/>
        </p:nvSpPr>
        <p:spPr>
          <a:xfrm>
            <a:off x="7915701" y="4244454"/>
            <a:ext cx="1160060" cy="600503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8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4D24A0-9A9B-45F6-95AD-9DE083F1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43112"/>
            <a:ext cx="3352800" cy="27717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6BF82-D3C4-4CAD-A14A-4AD8BC652ED7}"/>
              </a:ext>
            </a:extLst>
          </p:cNvPr>
          <p:cNvSpPr/>
          <p:nvPr/>
        </p:nvSpPr>
        <p:spPr>
          <a:xfrm>
            <a:off x="4419600" y="1988635"/>
            <a:ext cx="1376149" cy="468394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372834-E9F9-44E0-A867-348D40485006}"/>
              </a:ext>
            </a:extLst>
          </p:cNvPr>
          <p:cNvSpPr/>
          <p:nvPr/>
        </p:nvSpPr>
        <p:spPr>
          <a:xfrm>
            <a:off x="4055660" y="3653231"/>
            <a:ext cx="1376149" cy="468393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7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3AF83-C884-4F85-AC27-3100C7D7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895475"/>
            <a:ext cx="4848225" cy="30670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0A54A0-C16A-4B50-A706-1555C1EC6F60}"/>
              </a:ext>
            </a:extLst>
          </p:cNvPr>
          <p:cNvSpPr/>
          <p:nvPr/>
        </p:nvSpPr>
        <p:spPr>
          <a:xfrm>
            <a:off x="3509750" y="3312037"/>
            <a:ext cx="1348854" cy="905121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8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nalawade</dc:creator>
  <cp:lastModifiedBy>sandip nalawade</cp:lastModifiedBy>
  <cp:revision>6</cp:revision>
  <dcterms:created xsi:type="dcterms:W3CDTF">2019-11-24T19:33:56Z</dcterms:created>
  <dcterms:modified xsi:type="dcterms:W3CDTF">2019-11-24T20:35:24Z</dcterms:modified>
</cp:coreProperties>
</file>