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13/02/2020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by William Stanford Mario Greenbe Jang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6ca61e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6ca61e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88491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88491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aecc7db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aecc7db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aecc7db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aecc7db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ecc7db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ecc7db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aecc7db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aecc7db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6ca61e3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6ca61e3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6ca61e3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6ca61e3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6ca61e3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6ca61e3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-7808" y="5054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ocolatey.org/" TargetMode="External"/><Relationship Id="rId4" Type="http://schemas.openxmlformats.org/officeDocument/2006/relationships/hyperlink" Target="https://chocolatey.org/install.ps1'" TargetMode="External"/><Relationship Id="rId5" Type="http://schemas.openxmlformats.org/officeDocument/2006/relationships/hyperlink" Target="http://www.youtube.com/watch?v=7Cp2LS9eE3c" TargetMode="External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Fundamentals.00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JDK 8 based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rgbClr val="1A1A1A"/>
                </a:solidFill>
              </a:rPr>
              <a:t>Application Programming Interface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프로그램 개발을 위한 규칙(필수,선택)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함수,클래스 등 프로그램의 부품이 되는 단위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API 없이는 개발 불가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Library 라고도 함. but API 더 넓은 개념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언어, OS, Platfrom 등 제공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C API, JAVA API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언어 자체적으로 제공되는 API ( 표준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Windows API, Android API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플랫폼별로 제공되는 Library 및 규칙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Service 제공자의 Open, Wen API</a:t>
            </a:r>
            <a:endParaRPr sz="1800"/>
          </a:p>
        </p:txBody>
      </p:sp>
      <p:pic>
        <p:nvPicPr>
          <p:cNvPr descr="Web-APIs"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225" y="2007725"/>
            <a:ext cx="36195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 준비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파일(installer) 또는 압축파일(zip) 중 선택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JDK 설치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Oracle JDK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Open JDK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Zulu JDK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환경변수(windows)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JAVA_HOME = JDK설치된 경로 `bin` 전 까지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Path += %JAVA_HOME%\bin\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이클립스 설치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이클립스 설정(Windows &gt; Preference) 에서 JDK 경로 등록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JDK 설치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Eclipse 설치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# Windows OS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1. open PowerShell as Admin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2. install Chocolatey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 ( </a:t>
            </a:r>
            <a:r>
              <a:rPr lang="ko" sz="1800" u="sng">
                <a:solidFill>
                  <a:schemeClr val="hlink"/>
                </a:solidFill>
                <a:hlinkClick r:id="rId3"/>
              </a:rPr>
              <a:t>https://chocolatey.org/</a:t>
            </a:r>
            <a:r>
              <a:rPr lang="ko" sz="1800"/>
              <a:t> 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Set-ExecutionPolicy Bypass -Scope Process -Force; [System.Net.ServicePointManager]::SecurityProtocol = [System.Net.ServicePointManager]::SecurityProtocol -bor 3072; iex ((New-Object System.Net.WebClient).DownloadString('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https://chocolatey.org/install.ps1'</a:t>
            </a:r>
            <a:r>
              <a:rPr lang="ko" sz="1200"/>
              <a:t>))</a:t>
            </a:r>
            <a:endParaRPr sz="1200"/>
          </a:p>
        </p:txBody>
      </p:sp>
      <p:pic>
        <p:nvPicPr>
          <p:cNvPr descr="This video will help you install chocolatey - a modern package manager for windows desktop and servers.&#10;&#10;You can install Chocolatey on Windows following commands at this page below.&#10;https://chocolatey.org/install&#10;&#10;===============================&#10;Start Blogging today!&#10;&#10;Fast &amp; Reliable Hosting for Wordpress &amp; Drupal&#10;http://bit.ly/wpcms-hosting&#10;&#10;Find Easy to Rank Keywords&#10;http://bit.ly/easy-keywords&#10;&#10;My Favorite SEO &amp; SMO tool&#10;http://bit.ly/fav-seo-tool&#10;&#10;Launching Soon - https://nichehow.com&#10;&#10;Have any question? Reach me at amylya@tubemint.com&#10;&#10;These are my favorite tools that I use to find easy to rank keywords, spy my competitors, and host my affiliate websites for speedy page load. These are my affiliate links with extra cost to you, however I get commission when you subscribe to them. &#10;&#10;Thanks..:)&#10;&#10;================================" id="100" name="Google Shape;100;p15" title="How to Install Chocolatey on Windows 1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1500" y="171450"/>
            <a:ext cx="4980100" cy="3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&gt; choco install openjdk8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&gt; choco install eclipse</a:t>
            </a: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300" y="1727175"/>
            <a:ext cx="5734951" cy="30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887" y="482254"/>
            <a:ext cx="2592239" cy="20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46" y="2571746"/>
            <a:ext cx="2067050" cy="15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eclipse...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처음 설치 후 기본 설정 권장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General &gt; Workspace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" sz="1800"/>
              <a:t>Text file Encoding: UTF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Java &gt; Installed JREs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" sz="1800"/>
              <a:t>Execution environment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Web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" sz="1800"/>
              <a:t>files to UTF-8</a:t>
            </a:r>
            <a:endParaRPr sz="18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547688"/>
            <a:ext cx="45720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project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151" y="0"/>
            <a:ext cx="42791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02" y="877125"/>
            <a:ext cx="3163975" cy="38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rgbClr val="1A1A1A"/>
                </a:solidFill>
              </a:rPr>
              <a:t>Platform : 실행환경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Operating System (OS)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H/W 를 관리하고 Application(Program) 실행을 도움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windows, linux, android, macOS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User Interface : 사용자 환경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CUI : 문자 기반 환경, Command-Line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GUI : 그래픽 기반 환경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</a:pPr>
            <a:r>
              <a:rPr lang="ko" sz="1800"/>
              <a:t>Native : OS 상에서 직접 실행(.exe)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</a:pPr>
            <a:r>
              <a:rPr lang="ko" sz="1800"/>
              <a:t>Web : 웹 브라우저를 통해 실행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Platform 독립적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OS 에 관계없이 실행 가능함.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rgbClr val="1A1A1A"/>
                </a:solidFill>
              </a:rPr>
              <a:t>Platform : 실행환경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295400"/>
            <a:ext cx="5086351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609600"/>
            <a:ext cx="32956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133600"/>
            <a:ext cx="39528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Development Environment : 개발 환경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68800" y="558450"/>
            <a:ext cx="816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실행 환경을 정하면 정해진 규칙에 따름.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Software Development Kits (SDK)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</a:pPr>
            <a:r>
              <a:rPr lang="ko" sz="1800"/>
              <a:t>프로그램을 개발하기 위한 도구(program)들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ko" sz="1800"/>
              <a:t>Integrate Development Environment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</a:pPr>
            <a:r>
              <a:rPr lang="ko" sz="1800"/>
              <a:t>통합 개발환경 : OS 제조사 마다 배포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ko" sz="1800"/>
              <a:t>언어마다 전용으로 사용되기도 함.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visual_studio_purple"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3124200"/>
            <a:ext cx="25241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638" y="2550900"/>
            <a:ext cx="226188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_python_ides.eps"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3124200"/>
            <a:ext cx="3171826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