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49"/>
  </p:notesMasterIdLst>
  <p:handoutMasterIdLst>
    <p:handoutMasterId r:id="rId50"/>
  </p:handoutMasterIdLst>
  <p:sldIdLst>
    <p:sldId id="256" r:id="rId2"/>
    <p:sldId id="433" r:id="rId3"/>
    <p:sldId id="556" r:id="rId4"/>
    <p:sldId id="258" r:id="rId5"/>
    <p:sldId id="259" r:id="rId6"/>
    <p:sldId id="551" r:id="rId7"/>
    <p:sldId id="554" r:id="rId8"/>
    <p:sldId id="552" r:id="rId9"/>
    <p:sldId id="555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14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5" r:id="rId41"/>
    <p:sldId id="546" r:id="rId42"/>
    <p:sldId id="547" r:id="rId43"/>
    <p:sldId id="553" r:id="rId44"/>
    <p:sldId id="548" r:id="rId45"/>
    <p:sldId id="549" r:id="rId46"/>
    <p:sldId id="550" r:id="rId47"/>
    <p:sldId id="285" r:id="rId4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1"/>
    </p:embeddedFont>
    <p:embeddedFont>
      <p:font typeface="DM Sans" pitchFamily="2" charset="0"/>
      <p:regular r:id="rId52"/>
      <p:bold r:id="rId53"/>
      <p:italic r:id="rId54"/>
      <p:boldItalic r:id="rId55"/>
    </p:embeddedFont>
    <p:embeddedFont>
      <p:font typeface="Inter" panose="020B0604020202020204" charset="0"/>
      <p:regular r:id="rId56"/>
      <p:bold r:id="rId57"/>
    </p:embeddedFont>
    <p:embeddedFont>
      <p:font typeface="Montserrat" panose="00000500000000000000" pitchFamily="2" charset="-93"/>
      <p:regular r:id="rId58"/>
      <p:bold r:id="rId59"/>
      <p:italic r:id="rId60"/>
      <p:boldItalic r:id="rId61"/>
    </p:embeddedFont>
    <p:embeddedFont>
      <p:font typeface="Nunito" pitchFamily="2" charset="-93"/>
      <p:regular r:id="rId62"/>
      <p:bold r:id="rId63"/>
      <p:italic r:id="rId64"/>
      <p:boldItalic r:id="rId65"/>
    </p:embeddedFont>
    <p:embeddedFont>
      <p:font typeface="Nunito Black" pitchFamily="2" charset="-93"/>
      <p:bold r:id="rId66"/>
      <p:boldItalic r:id="rId67"/>
    </p:embeddedFont>
    <p:embeddedFont>
      <p:font typeface="Open Sans" panose="020B0606030504020204" pitchFamily="34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606"/>
    <a:srgbClr val="161514"/>
    <a:srgbClr val="18121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83C92F-B737-4C89-8206-3A7766E517C8}">
  <a:tblStyle styleId="{9583C92F-B737-4C89-8206-3A7766E517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1598" autoAdjust="0"/>
  </p:normalViewPr>
  <p:slideViewPr>
    <p:cSldViewPr snapToGrid="0">
      <p:cViewPr varScale="1">
        <p:scale>
          <a:sx n="106" d="100"/>
          <a:sy n="106" d="100"/>
        </p:scale>
        <p:origin x="931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9B483C-42F7-801A-5C88-259490E769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AAA28-94C0-6BBC-73D3-06846E2FD9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8FF55-0D64-498D-BD40-86B00E7547FA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A32FF-F24B-DA3A-E484-F0725A1D4F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3FECC-DC70-5AFC-23CE-D1149ED38A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3C882-336F-43F6-8901-17AC8A9225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34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42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9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162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07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930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885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40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27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94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0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208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0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28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992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64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717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74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49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99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86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452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717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76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474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745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7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001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733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635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299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58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745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58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5453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7451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1181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3162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7504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3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303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46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0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1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73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iphuocloi01/CS523.O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sdope.com/course/data-structures-red-black-trees-insertion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sdope.com/course/data-structures-red-black-trees-insertion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554405" y="2216434"/>
            <a:ext cx="8024349" cy="940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000"/>
              <a:t>Chủ đề: Red-Black Tree</a:t>
            </a:r>
            <a:endParaRPr sz="4800" b="0" i="1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2511040" y="246598"/>
            <a:ext cx="4111081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latin typeface="Nunito" pitchFamily="2" charset="-93"/>
              </a:rPr>
              <a:t>CS523 – Cấu trúc dữ liệu và giải thuật nâng cao</a:t>
            </a:r>
            <a:endParaRPr sz="1400" b="1">
              <a:latin typeface="Nunito" pitchFamily="2" charset="-93"/>
            </a:endParaRPr>
          </a:p>
        </p:txBody>
      </p:sp>
      <p:sp>
        <p:nvSpPr>
          <p:cNvPr id="6" name="Google Shape;536;p33">
            <a:extLst>
              <a:ext uri="{FF2B5EF4-FFF2-40B4-BE49-F238E27FC236}">
                <a16:creationId xmlns:a16="http://schemas.microsoft.com/office/drawing/2014/main" id="{76C8EBD8-94EB-759F-654D-EB1043872F7A}"/>
              </a:ext>
            </a:extLst>
          </p:cNvPr>
          <p:cNvSpPr txBox="1">
            <a:spLocks/>
          </p:cNvSpPr>
          <p:nvPr/>
        </p:nvSpPr>
        <p:spPr>
          <a:xfrm>
            <a:off x="3075069" y="1126915"/>
            <a:ext cx="2983018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>
                <a:latin typeface="Nunito" pitchFamily="2" charset="-93"/>
              </a:rPr>
              <a:t>SỬA BÀI TẬP CỦA NHÓM 14</a:t>
            </a:r>
          </a:p>
        </p:txBody>
      </p:sp>
      <p:sp>
        <p:nvSpPr>
          <p:cNvPr id="7" name="Google Shape;536;p33">
            <a:extLst>
              <a:ext uri="{FF2B5EF4-FFF2-40B4-BE49-F238E27FC236}">
                <a16:creationId xmlns:a16="http://schemas.microsoft.com/office/drawing/2014/main" id="{B2D94777-A32F-CDF4-6763-3615C202BA6E}"/>
              </a:ext>
            </a:extLst>
          </p:cNvPr>
          <p:cNvSpPr txBox="1">
            <a:spLocks/>
          </p:cNvSpPr>
          <p:nvPr/>
        </p:nvSpPr>
        <p:spPr>
          <a:xfrm>
            <a:off x="2988668" y="4174684"/>
            <a:ext cx="315582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>
                <a:latin typeface="Nunito" pitchFamily="2" charset="-93"/>
              </a:rPr>
              <a:t>GVHD: ThS. Nguyễn Thanh Sơn</a:t>
            </a:r>
          </a:p>
        </p:txBody>
      </p:sp>
      <p:pic>
        <p:nvPicPr>
          <p:cNvPr id="3" name="Picture 2" descr="A blue logo with a planet and a satellite&#10;&#10;Description automatically generated">
            <a:extLst>
              <a:ext uri="{FF2B5EF4-FFF2-40B4-BE49-F238E27FC236}">
                <a16:creationId xmlns:a16="http://schemas.microsoft.com/office/drawing/2014/main" id="{1B09C201-7845-2205-F011-878C2151A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8" t="22997" r="24042" b="23000"/>
          <a:stretch/>
        </p:blipFill>
        <p:spPr>
          <a:xfrm>
            <a:off x="559825" y="722398"/>
            <a:ext cx="1287194" cy="964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blue circle with white text and a light bulb&#10;&#10;Description automatically generated">
            <a:extLst>
              <a:ext uri="{FF2B5EF4-FFF2-40B4-BE49-F238E27FC236}">
                <a16:creationId xmlns:a16="http://schemas.microsoft.com/office/drawing/2014/main" id="{12CA9FB7-665B-BAB0-56CF-D0D7B54D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755" y="698519"/>
            <a:ext cx="988419" cy="988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536;p33">
            <a:extLst>
              <a:ext uri="{FF2B5EF4-FFF2-40B4-BE49-F238E27FC236}">
                <a16:creationId xmlns:a16="http://schemas.microsoft.com/office/drawing/2014/main" id="{44AA84B8-F04D-81C1-F34D-1B022CB996DC}"/>
              </a:ext>
            </a:extLst>
          </p:cNvPr>
          <p:cNvSpPr txBox="1">
            <a:spLocks/>
          </p:cNvSpPr>
          <p:nvPr/>
        </p:nvSpPr>
        <p:spPr>
          <a:xfrm>
            <a:off x="3229789" y="3060992"/>
            <a:ext cx="2673578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b="1">
                <a:latin typeface="Nunito" pitchFamily="2" charset="-93"/>
              </a:rPr>
              <a:t>Ngày báo cáo: 16/12/2023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23883-AC89-4BDD-9892-41052B6D5852}"/>
              </a:ext>
            </a:extLst>
          </p:cNvPr>
          <p:cNvSpPr txBox="1"/>
          <p:nvPr/>
        </p:nvSpPr>
        <p:spPr>
          <a:xfrm>
            <a:off x="7847755" y="318175"/>
            <a:ext cx="669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498673" y="674012"/>
            <a:ext cx="178372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/>
              <a:t>Bài 02:  </a:t>
            </a:r>
            <a:endParaRPr sz="35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98673" y="1515812"/>
            <a:ext cx="8093088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A8901-7868-5E7D-9080-EB957EA71748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10</a:t>
            </a:r>
          </a:p>
        </p:txBody>
      </p:sp>
    </p:spTree>
    <p:extLst>
      <p:ext uri="{BB962C8B-B14F-4D97-AF65-F5344CB8AC3E}">
        <p14:creationId xmlns:p14="http://schemas.microsoft.com/office/powerpoint/2010/main" val="1120613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2C6C71-2620-1770-7A54-3CEBAC470B9C}"/>
              </a:ext>
            </a:extLst>
          </p:cNvPr>
          <p:cNvSpPr/>
          <p:nvPr/>
        </p:nvSpPr>
        <p:spPr>
          <a:xfrm>
            <a:off x="1765037" y="2241436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E627-BCE2-A82A-25B7-82BCFD6C857C}"/>
              </a:ext>
            </a:extLst>
          </p:cNvPr>
          <p:cNvSpPr/>
          <p:nvPr/>
        </p:nvSpPr>
        <p:spPr>
          <a:xfrm>
            <a:off x="1121146" y="3130586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3D56E-4FDE-EC3E-3B63-4169CCA0AD4C}"/>
              </a:ext>
            </a:extLst>
          </p:cNvPr>
          <p:cNvSpPr/>
          <p:nvPr/>
        </p:nvSpPr>
        <p:spPr>
          <a:xfrm>
            <a:off x="2354618" y="3130587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9F7CB-57FD-5E51-DB72-6E47FAF53BBE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406480" y="2730266"/>
            <a:ext cx="442758" cy="40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211C-B899-36BE-ED15-2ACAE98E64E9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2255799" y="2730266"/>
            <a:ext cx="384153" cy="400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4571999" y="10944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A1748A-5881-81CF-63F2-7A8DDB417D64}"/>
              </a:ext>
            </a:extLst>
          </p:cNvPr>
          <p:cNvSpPr/>
          <p:nvPr/>
        </p:nvSpPr>
        <p:spPr>
          <a:xfrm>
            <a:off x="5999038" y="4222819"/>
            <a:ext cx="2094810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Cây Đỏ-Đen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883519" y="4222819"/>
            <a:ext cx="2605670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2B31DD80-26F8-4CF5-51B4-CDB4F451DFC4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11</a:t>
            </a:r>
          </a:p>
        </p:txBody>
      </p:sp>
    </p:spTree>
    <p:extLst>
      <p:ext uri="{BB962C8B-B14F-4D97-AF65-F5344CB8AC3E}">
        <p14:creationId xmlns:p14="http://schemas.microsoft.com/office/powerpoint/2010/main" val="2884575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2C6C71-2620-1770-7A54-3CEBAC470B9C}"/>
              </a:ext>
            </a:extLst>
          </p:cNvPr>
          <p:cNvSpPr/>
          <p:nvPr/>
        </p:nvSpPr>
        <p:spPr>
          <a:xfrm>
            <a:off x="1124544" y="213787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E627-BCE2-A82A-25B7-82BCFD6C857C}"/>
              </a:ext>
            </a:extLst>
          </p:cNvPr>
          <p:cNvSpPr/>
          <p:nvPr/>
        </p:nvSpPr>
        <p:spPr>
          <a:xfrm>
            <a:off x="480653" y="3027023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3D56E-4FDE-EC3E-3B63-4169CCA0AD4C}"/>
              </a:ext>
            </a:extLst>
          </p:cNvPr>
          <p:cNvSpPr/>
          <p:nvPr/>
        </p:nvSpPr>
        <p:spPr>
          <a:xfrm>
            <a:off x="1714125" y="3027024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9F7CB-57FD-5E51-DB72-6E47FAF53BBE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765987" y="2626703"/>
            <a:ext cx="442758" cy="40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211C-B899-36BE-ED15-2ACAE98E64E9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1615306" y="2626703"/>
            <a:ext cx="384153" cy="400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502406" y="11088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6284245" y="22257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5805471" y="313058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148D6-DE76-C0F1-AEB1-D4327332CE0C}"/>
              </a:ext>
            </a:extLst>
          </p:cNvPr>
          <p:cNvSpPr/>
          <p:nvPr/>
        </p:nvSpPr>
        <p:spPr>
          <a:xfrm>
            <a:off x="6873389" y="3099381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6045857" y="2714571"/>
            <a:ext cx="322589" cy="416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6775007" y="2714571"/>
            <a:ext cx="338768" cy="384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878673-7FEE-7D65-B341-13E2B453B7E4}"/>
              </a:ext>
            </a:extLst>
          </p:cNvPr>
          <p:cNvSpPr/>
          <p:nvPr/>
        </p:nvSpPr>
        <p:spPr>
          <a:xfrm>
            <a:off x="3752515" y="4365309"/>
            <a:ext cx="4242254" cy="381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Cây rơi vào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1 – Node gốc màu đỏ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17206-63AA-E5CE-EB0A-FBAB975F42E8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12</a:t>
            </a:r>
          </a:p>
        </p:txBody>
      </p:sp>
    </p:spTree>
    <p:extLst>
      <p:ext uri="{BB962C8B-B14F-4D97-AF65-F5344CB8AC3E}">
        <p14:creationId xmlns:p14="http://schemas.microsoft.com/office/powerpoint/2010/main" val="170177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2C6C71-2620-1770-7A54-3CEBAC470B9C}"/>
              </a:ext>
            </a:extLst>
          </p:cNvPr>
          <p:cNvSpPr/>
          <p:nvPr/>
        </p:nvSpPr>
        <p:spPr>
          <a:xfrm>
            <a:off x="1124544" y="213787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E627-BCE2-A82A-25B7-82BCFD6C857C}"/>
              </a:ext>
            </a:extLst>
          </p:cNvPr>
          <p:cNvSpPr/>
          <p:nvPr/>
        </p:nvSpPr>
        <p:spPr>
          <a:xfrm>
            <a:off x="480653" y="3027023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3D56E-4FDE-EC3E-3B63-4169CCA0AD4C}"/>
              </a:ext>
            </a:extLst>
          </p:cNvPr>
          <p:cNvSpPr/>
          <p:nvPr/>
        </p:nvSpPr>
        <p:spPr>
          <a:xfrm>
            <a:off x="1714125" y="3027024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9F7CB-57FD-5E51-DB72-6E47FAF53BBE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765987" y="2626703"/>
            <a:ext cx="442758" cy="40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211C-B899-36BE-ED15-2ACAE98E64E9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1615306" y="2626703"/>
            <a:ext cx="384153" cy="400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502406" y="11088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A1748A-5881-81CF-63F2-7A8DDB417D64}"/>
              </a:ext>
            </a:extLst>
          </p:cNvPr>
          <p:cNvSpPr/>
          <p:nvPr/>
        </p:nvSpPr>
        <p:spPr>
          <a:xfrm>
            <a:off x="5413603" y="4549576"/>
            <a:ext cx="2094810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Cây Đỏ-Đen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552391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6045857" y="1851523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5524321" y="2702172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148D6-DE76-C0F1-AEB1-D4327332CE0C}"/>
              </a:ext>
            </a:extLst>
          </p:cNvPr>
          <p:cNvSpPr/>
          <p:nvPr/>
        </p:nvSpPr>
        <p:spPr>
          <a:xfrm>
            <a:off x="7378745" y="3374181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5764707" y="2340353"/>
            <a:ext cx="365351" cy="3618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6536619" y="2340353"/>
            <a:ext cx="406789" cy="284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6859207" y="254051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7" idx="0"/>
          </p:cNvCxnSpPr>
          <p:nvPr/>
        </p:nvCxnSpPr>
        <p:spPr>
          <a:xfrm>
            <a:off x="7349969" y="3029343"/>
            <a:ext cx="269162" cy="3448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6462637" y="337027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6703023" y="3029343"/>
            <a:ext cx="240385" cy="340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7" name="TextBox 736">
            <a:extLst>
              <a:ext uri="{FF2B5EF4-FFF2-40B4-BE49-F238E27FC236}">
                <a16:creationId xmlns:a16="http://schemas.microsoft.com/office/drawing/2014/main" id="{88F01D25-6676-893E-6655-6E5D5B393F52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13</a:t>
            </a:r>
          </a:p>
        </p:txBody>
      </p:sp>
    </p:spTree>
    <p:extLst>
      <p:ext uri="{BB962C8B-B14F-4D97-AF65-F5344CB8AC3E}">
        <p14:creationId xmlns:p14="http://schemas.microsoft.com/office/powerpoint/2010/main" val="40621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502406" y="11088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A1748A-5881-81CF-63F2-7A8DDB417D64}"/>
              </a:ext>
            </a:extLst>
          </p:cNvPr>
          <p:cNvSpPr/>
          <p:nvPr/>
        </p:nvSpPr>
        <p:spPr>
          <a:xfrm>
            <a:off x="5524321" y="4396169"/>
            <a:ext cx="2094810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Cây Đỏ-Đen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5968462" y="144072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5446926" y="229136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148D6-DE76-C0F1-AEB1-D4327332CE0C}"/>
              </a:ext>
            </a:extLst>
          </p:cNvPr>
          <p:cNvSpPr/>
          <p:nvPr/>
        </p:nvSpPr>
        <p:spPr>
          <a:xfrm>
            <a:off x="7301350" y="2963378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5687312" y="1929550"/>
            <a:ext cx="365351" cy="3618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6459224" y="1929550"/>
            <a:ext cx="406789" cy="284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6781812" y="2129710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7" idx="0"/>
          </p:cNvCxnSpPr>
          <p:nvPr/>
        </p:nvCxnSpPr>
        <p:spPr>
          <a:xfrm>
            <a:off x="7272574" y="2618540"/>
            <a:ext cx="269162" cy="3448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5927697" y="356497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 flipH="1">
            <a:off x="6608537" y="2618540"/>
            <a:ext cx="257476" cy="121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6321055" y="274001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6168083" y="3228843"/>
            <a:ext cx="237173" cy="336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011F2C1-BFFE-57B1-E47E-3D89572563BC}"/>
              </a:ext>
            </a:extLst>
          </p:cNvPr>
          <p:cNvSpPr/>
          <p:nvPr/>
        </p:nvSpPr>
        <p:spPr>
          <a:xfrm>
            <a:off x="6655632" y="3569141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0" idx="5"/>
            <a:endCxn id="30" idx="0"/>
          </p:cNvCxnSpPr>
          <p:nvPr/>
        </p:nvCxnSpPr>
        <p:spPr>
          <a:xfrm>
            <a:off x="6811817" y="3228843"/>
            <a:ext cx="84201" cy="340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9" name="Rectangle: Rounded Corners 738">
            <a:extLst>
              <a:ext uri="{FF2B5EF4-FFF2-40B4-BE49-F238E27FC236}">
                <a16:creationId xmlns:a16="http://schemas.microsoft.com/office/drawing/2014/main" id="{A36F4E12-BC0D-3844-94ED-C0474644CE02}"/>
              </a:ext>
            </a:extLst>
          </p:cNvPr>
          <p:cNvSpPr/>
          <p:nvPr/>
        </p:nvSpPr>
        <p:spPr>
          <a:xfrm>
            <a:off x="3748860" y="4343079"/>
            <a:ext cx="4242254" cy="381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Cây rơi vào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4 – 4.2. Right Left Case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978A8F66-6C0F-EE21-4B55-F5B2BB01F513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14</a:t>
            </a:r>
          </a:p>
        </p:txBody>
      </p:sp>
    </p:spTree>
    <p:extLst>
      <p:ext uri="{BB962C8B-B14F-4D97-AF65-F5344CB8AC3E}">
        <p14:creationId xmlns:p14="http://schemas.microsoft.com/office/powerpoint/2010/main" val="10506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502406" y="11088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5620204" y="1502844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5126769" y="219665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148D6-DE76-C0F1-AEB1-D4327332CE0C}"/>
              </a:ext>
            </a:extLst>
          </p:cNvPr>
          <p:cNvSpPr/>
          <p:nvPr/>
        </p:nvSpPr>
        <p:spPr>
          <a:xfrm>
            <a:off x="7653037" y="3587141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5367155" y="1991674"/>
            <a:ext cx="337250" cy="2049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6110966" y="1991674"/>
            <a:ext cx="363009" cy="167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7142393" y="2718807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7" idx="0"/>
          </p:cNvCxnSpPr>
          <p:nvPr/>
        </p:nvCxnSpPr>
        <p:spPr>
          <a:xfrm>
            <a:off x="7633155" y="3207637"/>
            <a:ext cx="260268" cy="379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6090955" y="288657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6880536" y="2563642"/>
            <a:ext cx="346058" cy="239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6389774" y="2074812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6331341" y="2563642"/>
            <a:ext cx="142634" cy="322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011F2C1-BFFE-57B1-E47E-3D89572563BC}"/>
              </a:ext>
            </a:extLst>
          </p:cNvPr>
          <p:cNvSpPr/>
          <p:nvPr/>
        </p:nvSpPr>
        <p:spPr>
          <a:xfrm>
            <a:off x="6776506" y="3570682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30" idx="0"/>
          </p:cNvCxnSpPr>
          <p:nvPr/>
        </p:nvCxnSpPr>
        <p:spPr>
          <a:xfrm flipH="1">
            <a:off x="7016892" y="3207637"/>
            <a:ext cx="209702" cy="3630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5" name="Rectangle: Rounded Corners 764">
            <a:extLst>
              <a:ext uri="{FF2B5EF4-FFF2-40B4-BE49-F238E27FC236}">
                <a16:creationId xmlns:a16="http://schemas.microsoft.com/office/drawing/2014/main" id="{6E8414F7-9324-4D9B-44B9-4EA6260AD24C}"/>
              </a:ext>
            </a:extLst>
          </p:cNvPr>
          <p:cNvSpPr/>
          <p:nvPr/>
        </p:nvSpPr>
        <p:spPr>
          <a:xfrm>
            <a:off x="3752515" y="4365309"/>
            <a:ext cx="4242254" cy="381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Cây rơi vào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3 – Right Right case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B172211A-3303-6408-F5B8-7B72D39E200A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15</a:t>
            </a:r>
          </a:p>
        </p:txBody>
      </p:sp>
    </p:spTree>
    <p:extLst>
      <p:ext uri="{BB962C8B-B14F-4D97-AF65-F5344CB8AC3E}">
        <p14:creationId xmlns:p14="http://schemas.microsoft.com/office/powerpoint/2010/main" val="44710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2C6C71-2620-1770-7A54-3CEBAC470B9C}"/>
              </a:ext>
            </a:extLst>
          </p:cNvPr>
          <p:cNvSpPr/>
          <p:nvPr/>
        </p:nvSpPr>
        <p:spPr>
          <a:xfrm>
            <a:off x="1124544" y="213787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E627-BCE2-A82A-25B7-82BCFD6C857C}"/>
              </a:ext>
            </a:extLst>
          </p:cNvPr>
          <p:cNvSpPr/>
          <p:nvPr/>
        </p:nvSpPr>
        <p:spPr>
          <a:xfrm>
            <a:off x="480653" y="3027023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3D56E-4FDE-EC3E-3B63-4169CCA0AD4C}"/>
              </a:ext>
            </a:extLst>
          </p:cNvPr>
          <p:cNvSpPr/>
          <p:nvPr/>
        </p:nvSpPr>
        <p:spPr>
          <a:xfrm>
            <a:off x="1714125" y="3027024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9F7CB-57FD-5E51-DB72-6E47FAF53BBE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765987" y="2626703"/>
            <a:ext cx="442758" cy="40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211C-B899-36BE-ED15-2ACAE98E64E9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1615306" y="2626703"/>
            <a:ext cx="384153" cy="400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502406" y="11088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A1748A-5881-81CF-63F2-7A8DDB417D64}"/>
              </a:ext>
            </a:extLst>
          </p:cNvPr>
          <p:cNvSpPr/>
          <p:nvPr/>
        </p:nvSpPr>
        <p:spPr>
          <a:xfrm>
            <a:off x="5524321" y="4396169"/>
            <a:ext cx="2094810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Cây Đỏ-Đen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5099516" y="230557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4524093" y="306778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148D6-DE76-C0F1-AEB1-D4327332CE0C}"/>
              </a:ext>
            </a:extLst>
          </p:cNvPr>
          <p:cNvSpPr/>
          <p:nvPr/>
        </p:nvSpPr>
        <p:spPr>
          <a:xfrm>
            <a:off x="7464375" y="308510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4764479" y="2794408"/>
            <a:ext cx="419238" cy="273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5590278" y="2221708"/>
            <a:ext cx="468062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6953731" y="2216770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7" idx="0"/>
          </p:cNvCxnSpPr>
          <p:nvPr/>
        </p:nvCxnSpPr>
        <p:spPr>
          <a:xfrm>
            <a:off x="7444493" y="2705600"/>
            <a:ext cx="260268" cy="379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5500143" y="307979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6464901" y="2221708"/>
            <a:ext cx="488830" cy="2814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5974139" y="173287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5"/>
            <a:endCxn id="20" idx="0"/>
          </p:cNvCxnSpPr>
          <p:nvPr/>
        </p:nvCxnSpPr>
        <p:spPr>
          <a:xfrm>
            <a:off x="5590278" y="2794408"/>
            <a:ext cx="150251" cy="285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011F2C1-BFFE-57B1-E47E-3D89572563BC}"/>
              </a:ext>
            </a:extLst>
          </p:cNvPr>
          <p:cNvSpPr/>
          <p:nvPr/>
        </p:nvSpPr>
        <p:spPr>
          <a:xfrm>
            <a:off x="6587844" y="306864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30" idx="0"/>
          </p:cNvCxnSpPr>
          <p:nvPr/>
        </p:nvCxnSpPr>
        <p:spPr>
          <a:xfrm flipH="1">
            <a:off x="6828230" y="2705600"/>
            <a:ext cx="209702" cy="3630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7" name="TextBox 746">
            <a:extLst>
              <a:ext uri="{FF2B5EF4-FFF2-40B4-BE49-F238E27FC236}">
                <a16:creationId xmlns:a16="http://schemas.microsoft.com/office/drawing/2014/main" id="{7A6F99FD-AF84-1BDD-64E0-ED8D342F18DD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16</a:t>
            </a:r>
          </a:p>
        </p:txBody>
      </p:sp>
    </p:spTree>
    <p:extLst>
      <p:ext uri="{BB962C8B-B14F-4D97-AF65-F5344CB8AC3E}">
        <p14:creationId xmlns:p14="http://schemas.microsoft.com/office/powerpoint/2010/main" val="2239176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502406" y="11088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4988895" y="2186120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4524093" y="306778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148D6-DE76-C0F1-AEB1-D4327332CE0C}"/>
              </a:ext>
            </a:extLst>
          </p:cNvPr>
          <p:cNvSpPr/>
          <p:nvPr/>
        </p:nvSpPr>
        <p:spPr>
          <a:xfrm>
            <a:off x="7464375" y="308510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4764479" y="2674950"/>
            <a:ext cx="308617" cy="392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5479657" y="2103941"/>
            <a:ext cx="575857" cy="166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6944754" y="2103941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7" idx="0"/>
          </p:cNvCxnSpPr>
          <p:nvPr/>
        </p:nvCxnSpPr>
        <p:spPr>
          <a:xfrm>
            <a:off x="7435516" y="2592771"/>
            <a:ext cx="269245" cy="492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5189591" y="374063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6462075" y="2103941"/>
            <a:ext cx="482679" cy="28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5971313" y="161511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479657" y="2674950"/>
            <a:ext cx="190705" cy="342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011F2C1-BFFE-57B1-E47E-3D89572563BC}"/>
              </a:ext>
            </a:extLst>
          </p:cNvPr>
          <p:cNvSpPr/>
          <p:nvPr/>
        </p:nvSpPr>
        <p:spPr>
          <a:xfrm>
            <a:off x="6587844" y="306864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30" idx="0"/>
          </p:cNvCxnSpPr>
          <p:nvPr/>
        </p:nvCxnSpPr>
        <p:spPr>
          <a:xfrm flipH="1">
            <a:off x="6828230" y="2592771"/>
            <a:ext cx="200725" cy="475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7696FD-CAB6-8684-5EBD-5D0F09C4BB9F}"/>
              </a:ext>
            </a:extLst>
          </p:cNvPr>
          <p:cNvSpPr/>
          <p:nvPr/>
        </p:nvSpPr>
        <p:spPr>
          <a:xfrm>
            <a:off x="5586161" y="2933957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7FD9F1AF-0871-5242-9315-79794DE2B678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5429977" y="3422787"/>
            <a:ext cx="240385" cy="317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1" name="Rectangle 740">
            <a:extLst>
              <a:ext uri="{FF2B5EF4-FFF2-40B4-BE49-F238E27FC236}">
                <a16:creationId xmlns:a16="http://schemas.microsoft.com/office/drawing/2014/main" id="{DFEB78A6-259D-134C-0B6A-7AA61807DA02}"/>
              </a:ext>
            </a:extLst>
          </p:cNvPr>
          <p:cNvSpPr/>
          <p:nvPr/>
        </p:nvSpPr>
        <p:spPr>
          <a:xfrm>
            <a:off x="5984130" y="374063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90C37D4-B9DE-4698-067D-0B735992B332}"/>
              </a:ext>
            </a:extLst>
          </p:cNvPr>
          <p:cNvCxnSpPr>
            <a:cxnSpLocks/>
            <a:stCxn id="11" idx="5"/>
            <a:endCxn id="741" idx="0"/>
          </p:cNvCxnSpPr>
          <p:nvPr/>
        </p:nvCxnSpPr>
        <p:spPr>
          <a:xfrm>
            <a:off x="6076923" y="3422787"/>
            <a:ext cx="147593" cy="317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2" name="Rectangle: Rounded Corners 761">
            <a:extLst>
              <a:ext uri="{FF2B5EF4-FFF2-40B4-BE49-F238E27FC236}">
                <a16:creationId xmlns:a16="http://schemas.microsoft.com/office/drawing/2014/main" id="{A5E83CAE-724B-0340-5DCC-6E432592EF13}"/>
              </a:ext>
            </a:extLst>
          </p:cNvPr>
          <p:cNvSpPr/>
          <p:nvPr/>
        </p:nvSpPr>
        <p:spPr>
          <a:xfrm>
            <a:off x="3752515" y="4365309"/>
            <a:ext cx="4242254" cy="381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Cây rơi vào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2 – Node X’s uncle màu đỏ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7621AB86-D03B-9643-E1DF-4615AA938BB3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17</a:t>
            </a:r>
          </a:p>
        </p:txBody>
      </p:sp>
    </p:spTree>
    <p:extLst>
      <p:ext uri="{BB962C8B-B14F-4D97-AF65-F5344CB8AC3E}">
        <p14:creationId xmlns:p14="http://schemas.microsoft.com/office/powerpoint/2010/main" val="132725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2C6C71-2620-1770-7A54-3CEBAC470B9C}"/>
              </a:ext>
            </a:extLst>
          </p:cNvPr>
          <p:cNvSpPr/>
          <p:nvPr/>
        </p:nvSpPr>
        <p:spPr>
          <a:xfrm>
            <a:off x="1124544" y="213787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E627-BCE2-A82A-25B7-82BCFD6C857C}"/>
              </a:ext>
            </a:extLst>
          </p:cNvPr>
          <p:cNvSpPr/>
          <p:nvPr/>
        </p:nvSpPr>
        <p:spPr>
          <a:xfrm>
            <a:off x="480653" y="3027023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3D56E-4FDE-EC3E-3B63-4169CCA0AD4C}"/>
              </a:ext>
            </a:extLst>
          </p:cNvPr>
          <p:cNvSpPr/>
          <p:nvPr/>
        </p:nvSpPr>
        <p:spPr>
          <a:xfrm>
            <a:off x="1714125" y="3027024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9F7CB-57FD-5E51-DB72-6E47FAF53BBE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765987" y="2626703"/>
            <a:ext cx="442758" cy="40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211C-B899-36BE-ED15-2ACAE98E64E9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1615306" y="2626703"/>
            <a:ext cx="384153" cy="400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502406" y="11088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A1748A-5881-81CF-63F2-7A8DDB417D64}"/>
              </a:ext>
            </a:extLst>
          </p:cNvPr>
          <p:cNvSpPr/>
          <p:nvPr/>
        </p:nvSpPr>
        <p:spPr>
          <a:xfrm>
            <a:off x="5524321" y="4396169"/>
            <a:ext cx="2094810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Cây Đỏ-Đen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4988895" y="218612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4524093" y="306778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148D6-DE76-C0F1-AEB1-D4327332CE0C}"/>
              </a:ext>
            </a:extLst>
          </p:cNvPr>
          <p:cNvSpPr/>
          <p:nvPr/>
        </p:nvSpPr>
        <p:spPr>
          <a:xfrm>
            <a:off x="7464375" y="308510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4764479" y="2674950"/>
            <a:ext cx="308617" cy="392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5479657" y="2103941"/>
            <a:ext cx="575857" cy="166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6944754" y="21039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7" idx="0"/>
          </p:cNvCxnSpPr>
          <p:nvPr/>
        </p:nvCxnSpPr>
        <p:spPr>
          <a:xfrm>
            <a:off x="7435516" y="2592771"/>
            <a:ext cx="269245" cy="492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5189591" y="374063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6462075" y="2103941"/>
            <a:ext cx="482679" cy="28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5971313" y="161511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479657" y="2674950"/>
            <a:ext cx="190705" cy="342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011F2C1-BFFE-57B1-E47E-3D89572563BC}"/>
              </a:ext>
            </a:extLst>
          </p:cNvPr>
          <p:cNvSpPr/>
          <p:nvPr/>
        </p:nvSpPr>
        <p:spPr>
          <a:xfrm>
            <a:off x="6587844" y="306864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30" idx="0"/>
          </p:cNvCxnSpPr>
          <p:nvPr/>
        </p:nvCxnSpPr>
        <p:spPr>
          <a:xfrm flipH="1">
            <a:off x="6828230" y="2592771"/>
            <a:ext cx="200725" cy="475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7696FD-CAB6-8684-5EBD-5D0F09C4BB9F}"/>
              </a:ext>
            </a:extLst>
          </p:cNvPr>
          <p:cNvSpPr/>
          <p:nvPr/>
        </p:nvSpPr>
        <p:spPr>
          <a:xfrm>
            <a:off x="5586161" y="2933957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7FD9F1AF-0871-5242-9315-79794DE2B678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5429977" y="3422787"/>
            <a:ext cx="240385" cy="317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1" name="Rectangle 740">
            <a:extLst>
              <a:ext uri="{FF2B5EF4-FFF2-40B4-BE49-F238E27FC236}">
                <a16:creationId xmlns:a16="http://schemas.microsoft.com/office/drawing/2014/main" id="{DFEB78A6-259D-134C-0B6A-7AA61807DA02}"/>
              </a:ext>
            </a:extLst>
          </p:cNvPr>
          <p:cNvSpPr/>
          <p:nvPr/>
        </p:nvSpPr>
        <p:spPr>
          <a:xfrm>
            <a:off x="5984130" y="374063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90C37D4-B9DE-4698-067D-0B735992B332}"/>
              </a:ext>
            </a:extLst>
          </p:cNvPr>
          <p:cNvCxnSpPr>
            <a:cxnSpLocks/>
            <a:stCxn id="11" idx="5"/>
            <a:endCxn id="741" idx="0"/>
          </p:cNvCxnSpPr>
          <p:nvPr/>
        </p:nvCxnSpPr>
        <p:spPr>
          <a:xfrm>
            <a:off x="6076923" y="3422787"/>
            <a:ext cx="147593" cy="317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4BEDE2-91B2-3721-9473-47F37839179C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18</a:t>
            </a:r>
          </a:p>
        </p:txBody>
      </p:sp>
    </p:spTree>
    <p:extLst>
      <p:ext uri="{BB962C8B-B14F-4D97-AF65-F5344CB8AC3E}">
        <p14:creationId xmlns:p14="http://schemas.microsoft.com/office/powerpoint/2010/main" val="326956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2C6C71-2620-1770-7A54-3CEBAC470B9C}"/>
              </a:ext>
            </a:extLst>
          </p:cNvPr>
          <p:cNvSpPr/>
          <p:nvPr/>
        </p:nvSpPr>
        <p:spPr>
          <a:xfrm>
            <a:off x="1124544" y="213787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E627-BCE2-A82A-25B7-82BCFD6C857C}"/>
              </a:ext>
            </a:extLst>
          </p:cNvPr>
          <p:cNvSpPr/>
          <p:nvPr/>
        </p:nvSpPr>
        <p:spPr>
          <a:xfrm>
            <a:off x="480653" y="3027023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3D56E-4FDE-EC3E-3B63-4169CCA0AD4C}"/>
              </a:ext>
            </a:extLst>
          </p:cNvPr>
          <p:cNvSpPr/>
          <p:nvPr/>
        </p:nvSpPr>
        <p:spPr>
          <a:xfrm>
            <a:off x="1714125" y="3027024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9F7CB-57FD-5E51-DB72-6E47FAF53BBE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765987" y="2626703"/>
            <a:ext cx="442758" cy="40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211C-B899-36BE-ED15-2ACAE98E64E9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1615306" y="2626703"/>
            <a:ext cx="384153" cy="400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502406" y="11088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A1748A-5881-81CF-63F2-7A8DDB417D64}"/>
              </a:ext>
            </a:extLst>
          </p:cNvPr>
          <p:cNvSpPr/>
          <p:nvPr/>
        </p:nvSpPr>
        <p:spPr>
          <a:xfrm>
            <a:off x="5524321" y="4396169"/>
            <a:ext cx="2094810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Cây Đỏ-Đen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4619844" y="21039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4155042" y="298560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148D6-DE76-C0F1-AEB1-D4327332CE0C}"/>
              </a:ext>
            </a:extLst>
          </p:cNvPr>
          <p:cNvSpPr/>
          <p:nvPr/>
        </p:nvSpPr>
        <p:spPr>
          <a:xfrm>
            <a:off x="7464375" y="308510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4395428" y="2592771"/>
            <a:ext cx="308617" cy="392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5110606" y="2103941"/>
            <a:ext cx="944908" cy="83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6944754" y="21039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7" idx="0"/>
          </p:cNvCxnSpPr>
          <p:nvPr/>
        </p:nvCxnSpPr>
        <p:spPr>
          <a:xfrm>
            <a:off x="7435516" y="2592771"/>
            <a:ext cx="269245" cy="492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4820540" y="3658458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6462075" y="2103941"/>
            <a:ext cx="482679" cy="28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5971313" y="161511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110606" y="2592771"/>
            <a:ext cx="190705" cy="342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6859208" y="2592771"/>
            <a:ext cx="169747" cy="243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7696FD-CAB6-8684-5EBD-5D0F09C4BB9F}"/>
              </a:ext>
            </a:extLst>
          </p:cNvPr>
          <p:cNvSpPr/>
          <p:nvPr/>
        </p:nvSpPr>
        <p:spPr>
          <a:xfrm>
            <a:off x="5217110" y="285177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7FD9F1AF-0871-5242-9315-79794DE2B678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5060926" y="3340608"/>
            <a:ext cx="240385" cy="317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1" name="Rectangle 740">
            <a:extLst>
              <a:ext uri="{FF2B5EF4-FFF2-40B4-BE49-F238E27FC236}">
                <a16:creationId xmlns:a16="http://schemas.microsoft.com/office/drawing/2014/main" id="{DFEB78A6-259D-134C-0B6A-7AA61807DA02}"/>
              </a:ext>
            </a:extLst>
          </p:cNvPr>
          <p:cNvSpPr/>
          <p:nvPr/>
        </p:nvSpPr>
        <p:spPr>
          <a:xfrm>
            <a:off x="5615079" y="3658458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90C37D4-B9DE-4698-067D-0B735992B332}"/>
              </a:ext>
            </a:extLst>
          </p:cNvPr>
          <p:cNvCxnSpPr>
            <a:cxnSpLocks/>
            <a:stCxn id="11" idx="5"/>
            <a:endCxn id="741" idx="0"/>
          </p:cNvCxnSpPr>
          <p:nvPr/>
        </p:nvCxnSpPr>
        <p:spPr>
          <a:xfrm>
            <a:off x="5707872" y="3340608"/>
            <a:ext cx="147593" cy="317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45F361-0713-E976-2C49-A71FA5A114AB}"/>
              </a:ext>
            </a:extLst>
          </p:cNvPr>
          <p:cNvSpPr/>
          <p:nvPr/>
        </p:nvSpPr>
        <p:spPr>
          <a:xfrm>
            <a:off x="6571726" y="283603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4B18A422-89E0-47DF-B0C4-EB425E8887C8}"/>
              </a:ext>
            </a:extLst>
          </p:cNvPr>
          <p:cNvSpPr/>
          <p:nvPr/>
        </p:nvSpPr>
        <p:spPr>
          <a:xfrm>
            <a:off x="6305890" y="3660942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6AE0F718-F24E-DB15-132F-52D6AE52CCA1}"/>
              </a:ext>
            </a:extLst>
          </p:cNvPr>
          <p:cNvCxnSpPr>
            <a:cxnSpLocks/>
            <a:stCxn id="13" idx="3"/>
            <a:endCxn id="740" idx="0"/>
          </p:cNvCxnSpPr>
          <p:nvPr/>
        </p:nvCxnSpPr>
        <p:spPr>
          <a:xfrm flipH="1">
            <a:off x="6546276" y="3324868"/>
            <a:ext cx="109651" cy="336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117E967E-1F7E-AAF5-68BA-4DF52B5608A1}"/>
              </a:ext>
            </a:extLst>
          </p:cNvPr>
          <p:cNvSpPr/>
          <p:nvPr/>
        </p:nvSpPr>
        <p:spPr>
          <a:xfrm>
            <a:off x="6983604" y="3658458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30B81544-1F87-94F1-D255-949AF5A86F32}"/>
              </a:ext>
            </a:extLst>
          </p:cNvPr>
          <p:cNvCxnSpPr>
            <a:cxnSpLocks/>
            <a:stCxn id="13" idx="5"/>
            <a:endCxn id="744" idx="0"/>
          </p:cNvCxnSpPr>
          <p:nvPr/>
        </p:nvCxnSpPr>
        <p:spPr>
          <a:xfrm>
            <a:off x="7062488" y="3324868"/>
            <a:ext cx="161502" cy="333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TextBox 752">
            <a:extLst>
              <a:ext uri="{FF2B5EF4-FFF2-40B4-BE49-F238E27FC236}">
                <a16:creationId xmlns:a16="http://schemas.microsoft.com/office/drawing/2014/main" id="{E93E29C1-C9E9-5BB0-087D-559D07853727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19</a:t>
            </a:r>
          </a:p>
        </p:txBody>
      </p:sp>
    </p:spTree>
    <p:extLst>
      <p:ext uri="{BB962C8B-B14F-4D97-AF65-F5344CB8AC3E}">
        <p14:creationId xmlns:p14="http://schemas.microsoft.com/office/powerpoint/2010/main" val="140344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559825" y="799281"/>
            <a:ext cx="8024349" cy="808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/>
              <a:t>NHÓM 14</a:t>
            </a:r>
            <a:endParaRPr sz="4000" b="0" i="1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2511040" y="246598"/>
            <a:ext cx="4111081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latin typeface="Nunito" pitchFamily="2" charset="-93"/>
              </a:rPr>
              <a:t>CS523 – Cấu trúc dữ liệu và giải thuật nâng cao</a:t>
            </a:r>
            <a:endParaRPr sz="1400" b="1">
              <a:latin typeface="Nunito" pitchFamily="2" charset="-93"/>
            </a:endParaRPr>
          </a:p>
        </p:txBody>
      </p:sp>
      <p:sp>
        <p:nvSpPr>
          <p:cNvPr id="7" name="Google Shape;536;p33">
            <a:extLst>
              <a:ext uri="{FF2B5EF4-FFF2-40B4-BE49-F238E27FC236}">
                <a16:creationId xmlns:a16="http://schemas.microsoft.com/office/drawing/2014/main" id="{B2D94777-A32F-CDF4-6763-3615C202BA6E}"/>
              </a:ext>
            </a:extLst>
          </p:cNvPr>
          <p:cNvSpPr txBox="1">
            <a:spLocks/>
          </p:cNvSpPr>
          <p:nvPr/>
        </p:nvSpPr>
        <p:spPr>
          <a:xfrm>
            <a:off x="559824" y="1985010"/>
            <a:ext cx="8119355" cy="168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b="1">
                <a:latin typeface="Nunito" pitchFamily="2" charset="-93"/>
              </a:rPr>
              <a:t>Thành viên nhóm: </a:t>
            </a:r>
          </a:p>
          <a:p>
            <a:pPr marL="342900" indent="-342900">
              <a:buAutoNum type="arabicPeriod"/>
            </a:pPr>
            <a:r>
              <a:rPr lang="vi-VN">
                <a:latin typeface="Nunito" pitchFamily="2" charset="-93"/>
              </a:rPr>
              <a:t>Mai Phước Lợi - 19521769</a:t>
            </a:r>
          </a:p>
          <a:p>
            <a:pPr marL="342900" indent="-342900">
              <a:buAutoNum type="arabicPeriod"/>
            </a:pPr>
            <a:r>
              <a:rPr lang="vi-VN">
                <a:latin typeface="Nunito" pitchFamily="2" charset="-93"/>
              </a:rPr>
              <a:t>Nguyễn Thái Thành Long – 21520334</a:t>
            </a:r>
          </a:p>
          <a:p>
            <a:pPr marL="0" indent="0"/>
            <a:endParaRPr lang="vi-VN">
              <a:latin typeface="Nunito" pitchFamily="2" charset="-93"/>
            </a:endParaRPr>
          </a:p>
          <a:p>
            <a:pPr marL="0" indent="0"/>
            <a:r>
              <a:rPr lang="vi-VN">
                <a:latin typeface="Nunito" pitchFamily="2" charset="-93"/>
              </a:rPr>
              <a:t>Link demo + slide: </a:t>
            </a:r>
            <a:r>
              <a:rPr lang="vi-VN">
                <a:latin typeface="Nunito" pitchFamily="2" charset="-93"/>
                <a:hlinkClick r:id="rId3"/>
              </a:rPr>
              <a:t>https://github.com/maiphuocloi01/CS523.O11</a:t>
            </a:r>
            <a:r>
              <a:rPr lang="vi-VN">
                <a:latin typeface="Nunito" pitchFamily="2" charset="-93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23883-AC89-4BDD-9892-41052B6D5852}"/>
              </a:ext>
            </a:extLst>
          </p:cNvPr>
          <p:cNvSpPr txBox="1"/>
          <p:nvPr/>
        </p:nvSpPr>
        <p:spPr>
          <a:xfrm>
            <a:off x="7847755" y="318175"/>
            <a:ext cx="669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418080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2C6C71-2620-1770-7A54-3CEBAC470B9C}"/>
              </a:ext>
            </a:extLst>
          </p:cNvPr>
          <p:cNvSpPr/>
          <p:nvPr/>
        </p:nvSpPr>
        <p:spPr>
          <a:xfrm>
            <a:off x="1124544" y="213787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E627-BCE2-A82A-25B7-82BCFD6C857C}"/>
              </a:ext>
            </a:extLst>
          </p:cNvPr>
          <p:cNvSpPr/>
          <p:nvPr/>
        </p:nvSpPr>
        <p:spPr>
          <a:xfrm>
            <a:off x="480653" y="3027023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3D56E-4FDE-EC3E-3B63-4169CCA0AD4C}"/>
              </a:ext>
            </a:extLst>
          </p:cNvPr>
          <p:cNvSpPr/>
          <p:nvPr/>
        </p:nvSpPr>
        <p:spPr>
          <a:xfrm>
            <a:off x="1714125" y="3027024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9F7CB-57FD-5E51-DB72-6E47FAF53BBE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765987" y="2626703"/>
            <a:ext cx="442758" cy="40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211C-B899-36BE-ED15-2ACAE98E64E9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1615306" y="2626703"/>
            <a:ext cx="384153" cy="400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502406" y="11088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4552493" y="160142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4087691" y="2483092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148D6-DE76-C0F1-AEB1-D4327332CE0C}"/>
              </a:ext>
            </a:extLst>
          </p:cNvPr>
          <p:cNvSpPr/>
          <p:nvPr/>
        </p:nvSpPr>
        <p:spPr>
          <a:xfrm>
            <a:off x="7397024" y="2582591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4328077" y="2090258"/>
            <a:ext cx="308617" cy="392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5043255" y="1601428"/>
            <a:ext cx="944908" cy="83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6877403" y="160142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7" idx="0"/>
          </p:cNvCxnSpPr>
          <p:nvPr/>
        </p:nvCxnSpPr>
        <p:spPr>
          <a:xfrm>
            <a:off x="7368165" y="2090258"/>
            <a:ext cx="269245" cy="492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4753189" y="315594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6394724" y="1601428"/>
            <a:ext cx="482679" cy="28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5903962" y="111259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043255" y="2090258"/>
            <a:ext cx="194437" cy="2734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6791857" y="2090258"/>
            <a:ext cx="169747" cy="243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7696FD-CAB6-8684-5EBD-5D0F09C4BB9F}"/>
              </a:ext>
            </a:extLst>
          </p:cNvPr>
          <p:cNvSpPr/>
          <p:nvPr/>
        </p:nvSpPr>
        <p:spPr>
          <a:xfrm>
            <a:off x="5153491" y="2277530"/>
            <a:ext cx="574963" cy="588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7FD9F1AF-0871-5242-9315-79794DE2B678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4993575" y="2779795"/>
            <a:ext cx="244117" cy="376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90C37D4-B9DE-4698-067D-0B735992B332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5644253" y="2779795"/>
            <a:ext cx="143164" cy="247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45F361-0713-E976-2C49-A71FA5A114AB}"/>
              </a:ext>
            </a:extLst>
          </p:cNvPr>
          <p:cNvSpPr/>
          <p:nvPr/>
        </p:nvSpPr>
        <p:spPr>
          <a:xfrm>
            <a:off x="6504375" y="2333525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4B18A422-89E0-47DF-B0C4-EB425E8887C8}"/>
              </a:ext>
            </a:extLst>
          </p:cNvPr>
          <p:cNvSpPr/>
          <p:nvPr/>
        </p:nvSpPr>
        <p:spPr>
          <a:xfrm>
            <a:off x="6238539" y="315842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6AE0F718-F24E-DB15-132F-52D6AE52CCA1}"/>
              </a:ext>
            </a:extLst>
          </p:cNvPr>
          <p:cNvCxnSpPr>
            <a:cxnSpLocks/>
            <a:stCxn id="13" idx="3"/>
            <a:endCxn id="740" idx="0"/>
          </p:cNvCxnSpPr>
          <p:nvPr/>
        </p:nvCxnSpPr>
        <p:spPr>
          <a:xfrm flipH="1">
            <a:off x="6478925" y="2822355"/>
            <a:ext cx="109651" cy="336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117E967E-1F7E-AAF5-68BA-4DF52B5608A1}"/>
              </a:ext>
            </a:extLst>
          </p:cNvPr>
          <p:cNvSpPr/>
          <p:nvPr/>
        </p:nvSpPr>
        <p:spPr>
          <a:xfrm>
            <a:off x="6916253" y="315594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30B81544-1F87-94F1-D255-949AF5A86F32}"/>
              </a:ext>
            </a:extLst>
          </p:cNvPr>
          <p:cNvCxnSpPr>
            <a:cxnSpLocks/>
            <a:stCxn id="13" idx="5"/>
            <a:endCxn id="744" idx="0"/>
          </p:cNvCxnSpPr>
          <p:nvPr/>
        </p:nvCxnSpPr>
        <p:spPr>
          <a:xfrm>
            <a:off x="6995137" y="2822355"/>
            <a:ext cx="161502" cy="333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F78DA61-0AB8-68A8-D68A-1E0A3B785BF4}"/>
              </a:ext>
            </a:extLst>
          </p:cNvPr>
          <p:cNvSpPr/>
          <p:nvPr/>
        </p:nvSpPr>
        <p:spPr>
          <a:xfrm>
            <a:off x="5509787" y="3027023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86BD8D9A-629A-4E0C-731C-55244BC00CC9}"/>
              </a:ext>
            </a:extLst>
          </p:cNvPr>
          <p:cNvSpPr/>
          <p:nvPr/>
        </p:nvSpPr>
        <p:spPr>
          <a:xfrm>
            <a:off x="5193708" y="385432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CB2E433-B6A1-89EC-CD01-08AD6C26E977}"/>
              </a:ext>
            </a:extLst>
          </p:cNvPr>
          <p:cNvCxnSpPr>
            <a:cxnSpLocks/>
            <a:stCxn id="14" idx="3"/>
            <a:endCxn id="750" idx="0"/>
          </p:cNvCxnSpPr>
          <p:nvPr/>
        </p:nvCxnSpPr>
        <p:spPr>
          <a:xfrm flipH="1">
            <a:off x="5434094" y="3485664"/>
            <a:ext cx="157009" cy="3686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2" name="Rectangle 751">
            <a:extLst>
              <a:ext uri="{FF2B5EF4-FFF2-40B4-BE49-F238E27FC236}">
                <a16:creationId xmlns:a16="http://schemas.microsoft.com/office/drawing/2014/main" id="{F2E81C7A-9B6D-6F62-4063-EEEA196D33C3}"/>
              </a:ext>
            </a:extLst>
          </p:cNvPr>
          <p:cNvSpPr/>
          <p:nvPr/>
        </p:nvSpPr>
        <p:spPr>
          <a:xfrm>
            <a:off x="5871422" y="385184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E655F7E6-234C-C31D-BAE6-A370850F700A}"/>
              </a:ext>
            </a:extLst>
          </p:cNvPr>
          <p:cNvCxnSpPr>
            <a:cxnSpLocks/>
            <a:stCxn id="14" idx="5"/>
            <a:endCxn id="752" idx="0"/>
          </p:cNvCxnSpPr>
          <p:nvPr/>
        </p:nvCxnSpPr>
        <p:spPr>
          <a:xfrm>
            <a:off x="5983731" y="3485664"/>
            <a:ext cx="128077" cy="366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1" name="Rectangle: Rounded Corners 760">
            <a:extLst>
              <a:ext uri="{FF2B5EF4-FFF2-40B4-BE49-F238E27FC236}">
                <a16:creationId xmlns:a16="http://schemas.microsoft.com/office/drawing/2014/main" id="{82EC11A5-0595-A176-F5DF-E25D9A27B81B}"/>
              </a:ext>
            </a:extLst>
          </p:cNvPr>
          <p:cNvSpPr/>
          <p:nvPr/>
        </p:nvSpPr>
        <p:spPr>
          <a:xfrm>
            <a:off x="3752515" y="4365309"/>
            <a:ext cx="4242254" cy="381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Cây rơi vào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3 – 3.2. Right Right Case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0679D0F3-772C-8575-4761-A5CE97B4B857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20</a:t>
            </a:r>
          </a:p>
        </p:txBody>
      </p:sp>
    </p:spTree>
    <p:extLst>
      <p:ext uri="{BB962C8B-B14F-4D97-AF65-F5344CB8AC3E}">
        <p14:creationId xmlns:p14="http://schemas.microsoft.com/office/powerpoint/2010/main" val="362824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2C6C71-2620-1770-7A54-3CEBAC470B9C}"/>
              </a:ext>
            </a:extLst>
          </p:cNvPr>
          <p:cNvSpPr/>
          <p:nvPr/>
        </p:nvSpPr>
        <p:spPr>
          <a:xfrm>
            <a:off x="1124544" y="213787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E627-BCE2-A82A-25B7-82BCFD6C857C}"/>
              </a:ext>
            </a:extLst>
          </p:cNvPr>
          <p:cNvSpPr/>
          <p:nvPr/>
        </p:nvSpPr>
        <p:spPr>
          <a:xfrm>
            <a:off x="480653" y="3027023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3D56E-4FDE-EC3E-3B63-4169CCA0AD4C}"/>
              </a:ext>
            </a:extLst>
          </p:cNvPr>
          <p:cNvSpPr/>
          <p:nvPr/>
        </p:nvSpPr>
        <p:spPr>
          <a:xfrm>
            <a:off x="1714125" y="3027024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9F7CB-57FD-5E51-DB72-6E47FAF53BBE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765987" y="2626703"/>
            <a:ext cx="442758" cy="40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211C-B899-36BE-ED15-2ACAE98E64E9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1615306" y="2626703"/>
            <a:ext cx="384153" cy="400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502406" y="11088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4329944" y="2878599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4012870" y="366636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148D6-DE76-C0F1-AEB1-D4327332CE0C}"/>
              </a:ext>
            </a:extLst>
          </p:cNvPr>
          <p:cNvSpPr/>
          <p:nvPr/>
        </p:nvSpPr>
        <p:spPr>
          <a:xfrm>
            <a:off x="7742371" y="308473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4253256" y="3367429"/>
            <a:ext cx="160889" cy="298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5550894" y="2169970"/>
            <a:ext cx="644276" cy="17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7057983" y="2183634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7" idx="0"/>
          </p:cNvCxnSpPr>
          <p:nvPr/>
        </p:nvCxnSpPr>
        <p:spPr>
          <a:xfrm>
            <a:off x="7548745" y="2672464"/>
            <a:ext cx="434012" cy="412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4709169" y="36609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6601731" y="2169970"/>
            <a:ext cx="456252" cy="300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6110969" y="168114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7"/>
            <a:endCxn id="11" idx="3"/>
          </p:cNvCxnSpPr>
          <p:nvPr/>
        </p:nvCxnSpPr>
        <p:spPr>
          <a:xfrm flipV="1">
            <a:off x="4820706" y="2756334"/>
            <a:ext cx="323627" cy="20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7005534" y="2672464"/>
            <a:ext cx="136650" cy="3215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7696FD-CAB6-8684-5EBD-5D0F09C4BB9F}"/>
              </a:ext>
            </a:extLst>
          </p:cNvPr>
          <p:cNvSpPr/>
          <p:nvPr/>
        </p:nvSpPr>
        <p:spPr>
          <a:xfrm>
            <a:off x="5060132" y="2254069"/>
            <a:ext cx="574963" cy="58844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7FD9F1AF-0871-5242-9315-79794DE2B678}"/>
              </a:ext>
            </a:extLst>
          </p:cNvPr>
          <p:cNvCxnSpPr>
            <a:cxnSpLocks/>
            <a:stCxn id="3" idx="5"/>
            <a:endCxn id="20" idx="0"/>
          </p:cNvCxnSpPr>
          <p:nvPr/>
        </p:nvCxnSpPr>
        <p:spPr>
          <a:xfrm>
            <a:off x="4820706" y="3367429"/>
            <a:ext cx="128849" cy="293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90C37D4-B9DE-4698-067D-0B735992B332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5550894" y="2756334"/>
            <a:ext cx="250871" cy="104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45F361-0713-E976-2C49-A71FA5A114AB}"/>
              </a:ext>
            </a:extLst>
          </p:cNvPr>
          <p:cNvSpPr/>
          <p:nvPr/>
        </p:nvSpPr>
        <p:spPr>
          <a:xfrm>
            <a:off x="6718052" y="2994036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4B18A422-89E0-47DF-B0C4-EB425E8887C8}"/>
              </a:ext>
            </a:extLst>
          </p:cNvPr>
          <p:cNvSpPr/>
          <p:nvPr/>
        </p:nvSpPr>
        <p:spPr>
          <a:xfrm>
            <a:off x="6477666" y="366096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6AE0F718-F24E-DB15-132F-52D6AE52CCA1}"/>
              </a:ext>
            </a:extLst>
          </p:cNvPr>
          <p:cNvCxnSpPr>
            <a:cxnSpLocks/>
            <a:stCxn id="13" idx="3"/>
            <a:endCxn id="740" idx="0"/>
          </p:cNvCxnSpPr>
          <p:nvPr/>
        </p:nvCxnSpPr>
        <p:spPr>
          <a:xfrm flipH="1">
            <a:off x="6718052" y="3482866"/>
            <a:ext cx="84201" cy="178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117E967E-1F7E-AAF5-68BA-4DF52B5608A1}"/>
              </a:ext>
            </a:extLst>
          </p:cNvPr>
          <p:cNvSpPr/>
          <p:nvPr/>
        </p:nvSpPr>
        <p:spPr>
          <a:xfrm>
            <a:off x="7105078" y="365919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30B81544-1F87-94F1-D255-949AF5A86F32}"/>
              </a:ext>
            </a:extLst>
          </p:cNvPr>
          <p:cNvCxnSpPr>
            <a:cxnSpLocks/>
            <a:stCxn id="13" idx="5"/>
            <a:endCxn id="744" idx="0"/>
          </p:cNvCxnSpPr>
          <p:nvPr/>
        </p:nvCxnSpPr>
        <p:spPr>
          <a:xfrm>
            <a:off x="7208814" y="3482866"/>
            <a:ext cx="136650" cy="176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F78DA61-0AB8-68A8-D68A-1E0A3B785BF4}"/>
              </a:ext>
            </a:extLst>
          </p:cNvPr>
          <p:cNvSpPr/>
          <p:nvPr/>
        </p:nvSpPr>
        <p:spPr>
          <a:xfrm>
            <a:off x="5524135" y="2860422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86BD8D9A-629A-4E0C-731C-55244BC00CC9}"/>
              </a:ext>
            </a:extLst>
          </p:cNvPr>
          <p:cNvSpPr/>
          <p:nvPr/>
        </p:nvSpPr>
        <p:spPr>
          <a:xfrm>
            <a:off x="5306393" y="36609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CB2E433-B6A1-89EC-CD01-08AD6C26E977}"/>
              </a:ext>
            </a:extLst>
          </p:cNvPr>
          <p:cNvCxnSpPr>
            <a:cxnSpLocks/>
            <a:stCxn id="14" idx="3"/>
            <a:endCxn id="750" idx="0"/>
          </p:cNvCxnSpPr>
          <p:nvPr/>
        </p:nvCxnSpPr>
        <p:spPr>
          <a:xfrm flipH="1">
            <a:off x="5546779" y="3319063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2" name="Rectangle 751">
            <a:extLst>
              <a:ext uri="{FF2B5EF4-FFF2-40B4-BE49-F238E27FC236}">
                <a16:creationId xmlns:a16="http://schemas.microsoft.com/office/drawing/2014/main" id="{F2E81C7A-9B6D-6F62-4063-EEEA196D33C3}"/>
              </a:ext>
            </a:extLst>
          </p:cNvPr>
          <p:cNvSpPr/>
          <p:nvPr/>
        </p:nvSpPr>
        <p:spPr>
          <a:xfrm>
            <a:off x="5869679" y="36609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E655F7E6-234C-C31D-BAE6-A370850F700A}"/>
              </a:ext>
            </a:extLst>
          </p:cNvPr>
          <p:cNvCxnSpPr>
            <a:cxnSpLocks/>
            <a:stCxn id="14" idx="5"/>
            <a:endCxn id="752" idx="0"/>
          </p:cNvCxnSpPr>
          <p:nvPr/>
        </p:nvCxnSpPr>
        <p:spPr>
          <a:xfrm>
            <a:off x="5998079" y="3319063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4" name="TextBox 793">
            <a:extLst>
              <a:ext uri="{FF2B5EF4-FFF2-40B4-BE49-F238E27FC236}">
                <a16:creationId xmlns:a16="http://schemas.microsoft.com/office/drawing/2014/main" id="{B8B86FC1-B577-9DED-14B2-D806743266BB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21</a:t>
            </a:r>
          </a:p>
        </p:txBody>
      </p:sp>
    </p:spTree>
    <p:extLst>
      <p:ext uri="{BB962C8B-B14F-4D97-AF65-F5344CB8AC3E}">
        <p14:creationId xmlns:p14="http://schemas.microsoft.com/office/powerpoint/2010/main" val="219622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2C6C71-2620-1770-7A54-3CEBAC470B9C}"/>
              </a:ext>
            </a:extLst>
          </p:cNvPr>
          <p:cNvSpPr/>
          <p:nvPr/>
        </p:nvSpPr>
        <p:spPr>
          <a:xfrm>
            <a:off x="1124544" y="213787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E627-BCE2-A82A-25B7-82BCFD6C857C}"/>
              </a:ext>
            </a:extLst>
          </p:cNvPr>
          <p:cNvSpPr/>
          <p:nvPr/>
        </p:nvSpPr>
        <p:spPr>
          <a:xfrm>
            <a:off x="480653" y="3027023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3D56E-4FDE-EC3E-3B63-4169CCA0AD4C}"/>
              </a:ext>
            </a:extLst>
          </p:cNvPr>
          <p:cNvSpPr/>
          <p:nvPr/>
        </p:nvSpPr>
        <p:spPr>
          <a:xfrm>
            <a:off x="1714125" y="3027024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9F7CB-57FD-5E51-DB72-6E47FAF53BBE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765987" y="2626703"/>
            <a:ext cx="442758" cy="40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211C-B899-36BE-ED15-2ACAE98E64E9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1615306" y="2626703"/>
            <a:ext cx="384153" cy="400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502406" y="1108800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4104813" y="2603500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3787739" y="3391261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4028125" y="3092330"/>
            <a:ext cx="160889" cy="298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5325763" y="1894871"/>
            <a:ext cx="644276" cy="17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6832852" y="1908535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7323614" y="2397365"/>
            <a:ext cx="480781" cy="294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4484038" y="33858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6376600" y="1894871"/>
            <a:ext cx="456252" cy="300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5885838" y="14060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7"/>
            <a:endCxn id="11" idx="3"/>
          </p:cNvCxnSpPr>
          <p:nvPr/>
        </p:nvCxnSpPr>
        <p:spPr>
          <a:xfrm flipV="1">
            <a:off x="4595575" y="2481235"/>
            <a:ext cx="323627" cy="20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6816299" y="2397365"/>
            <a:ext cx="100754" cy="213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7696FD-CAB6-8684-5EBD-5D0F09C4BB9F}"/>
              </a:ext>
            </a:extLst>
          </p:cNvPr>
          <p:cNvSpPr/>
          <p:nvPr/>
        </p:nvSpPr>
        <p:spPr>
          <a:xfrm>
            <a:off x="4835001" y="1978970"/>
            <a:ext cx="574963" cy="58844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7FD9F1AF-0871-5242-9315-79794DE2B678}"/>
              </a:ext>
            </a:extLst>
          </p:cNvPr>
          <p:cNvCxnSpPr>
            <a:cxnSpLocks/>
            <a:stCxn id="3" idx="5"/>
            <a:endCxn id="20" idx="0"/>
          </p:cNvCxnSpPr>
          <p:nvPr/>
        </p:nvCxnSpPr>
        <p:spPr>
          <a:xfrm>
            <a:off x="4595575" y="3092330"/>
            <a:ext cx="128849" cy="293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90C37D4-B9DE-4698-067D-0B735992B332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5325763" y="2481235"/>
            <a:ext cx="250871" cy="104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45F361-0713-E976-2C49-A71FA5A114AB}"/>
              </a:ext>
            </a:extLst>
          </p:cNvPr>
          <p:cNvSpPr/>
          <p:nvPr/>
        </p:nvSpPr>
        <p:spPr>
          <a:xfrm>
            <a:off x="6528817" y="2611153"/>
            <a:ext cx="574963" cy="51150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4B18A422-89E0-47DF-B0C4-EB425E8887C8}"/>
              </a:ext>
            </a:extLst>
          </p:cNvPr>
          <p:cNvSpPr/>
          <p:nvPr/>
        </p:nvSpPr>
        <p:spPr>
          <a:xfrm>
            <a:off x="6252535" y="33858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6AE0F718-F24E-DB15-132F-52D6AE52CCA1}"/>
              </a:ext>
            </a:extLst>
          </p:cNvPr>
          <p:cNvCxnSpPr>
            <a:cxnSpLocks/>
            <a:stCxn id="13" idx="3"/>
            <a:endCxn id="740" idx="0"/>
          </p:cNvCxnSpPr>
          <p:nvPr/>
        </p:nvCxnSpPr>
        <p:spPr>
          <a:xfrm flipH="1">
            <a:off x="6492921" y="3047746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117E967E-1F7E-AAF5-68BA-4DF52B5608A1}"/>
              </a:ext>
            </a:extLst>
          </p:cNvPr>
          <p:cNvSpPr/>
          <p:nvPr/>
        </p:nvSpPr>
        <p:spPr>
          <a:xfrm>
            <a:off x="6879947" y="338409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30B81544-1F87-94F1-D255-949AF5A86F32}"/>
              </a:ext>
            </a:extLst>
          </p:cNvPr>
          <p:cNvCxnSpPr>
            <a:cxnSpLocks/>
            <a:stCxn id="13" idx="5"/>
            <a:endCxn id="744" idx="0"/>
          </p:cNvCxnSpPr>
          <p:nvPr/>
        </p:nvCxnSpPr>
        <p:spPr>
          <a:xfrm>
            <a:off x="7019579" y="3047746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F78DA61-0AB8-68A8-D68A-1E0A3B785BF4}"/>
              </a:ext>
            </a:extLst>
          </p:cNvPr>
          <p:cNvSpPr/>
          <p:nvPr/>
        </p:nvSpPr>
        <p:spPr>
          <a:xfrm>
            <a:off x="5299004" y="2585323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86BD8D9A-629A-4E0C-731C-55244BC00CC9}"/>
              </a:ext>
            </a:extLst>
          </p:cNvPr>
          <p:cNvSpPr/>
          <p:nvPr/>
        </p:nvSpPr>
        <p:spPr>
          <a:xfrm>
            <a:off x="5081262" y="33858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CB2E433-B6A1-89EC-CD01-08AD6C26E977}"/>
              </a:ext>
            </a:extLst>
          </p:cNvPr>
          <p:cNvCxnSpPr>
            <a:cxnSpLocks/>
            <a:stCxn id="14" idx="3"/>
            <a:endCxn id="750" idx="0"/>
          </p:cNvCxnSpPr>
          <p:nvPr/>
        </p:nvCxnSpPr>
        <p:spPr>
          <a:xfrm flipH="1">
            <a:off x="5321648" y="30439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2" name="Rectangle 751">
            <a:extLst>
              <a:ext uri="{FF2B5EF4-FFF2-40B4-BE49-F238E27FC236}">
                <a16:creationId xmlns:a16="http://schemas.microsoft.com/office/drawing/2014/main" id="{F2E81C7A-9B6D-6F62-4063-EEEA196D33C3}"/>
              </a:ext>
            </a:extLst>
          </p:cNvPr>
          <p:cNvSpPr/>
          <p:nvPr/>
        </p:nvSpPr>
        <p:spPr>
          <a:xfrm>
            <a:off x="5644548" y="33858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E655F7E6-234C-C31D-BAE6-A370850F700A}"/>
              </a:ext>
            </a:extLst>
          </p:cNvPr>
          <p:cNvCxnSpPr>
            <a:cxnSpLocks/>
            <a:stCxn id="14" idx="5"/>
            <a:endCxn id="752" idx="0"/>
          </p:cNvCxnSpPr>
          <p:nvPr/>
        </p:nvCxnSpPr>
        <p:spPr>
          <a:xfrm>
            <a:off x="5772948" y="30439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10791A0-55AD-AA10-E162-F2C375C3DE21}"/>
              </a:ext>
            </a:extLst>
          </p:cNvPr>
          <p:cNvSpPr/>
          <p:nvPr/>
        </p:nvSpPr>
        <p:spPr>
          <a:xfrm>
            <a:off x="7720194" y="2617202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E79F5-2CF9-8162-DF6A-FD06FC68ADC8}"/>
              </a:ext>
            </a:extLst>
          </p:cNvPr>
          <p:cNvSpPr/>
          <p:nvPr/>
        </p:nvSpPr>
        <p:spPr>
          <a:xfrm>
            <a:off x="7526905" y="3383212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0FFA7B-73C9-95C3-0835-EB9BCCDAA523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7767291" y="3053796"/>
            <a:ext cx="37104" cy="329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DB6CA6C-AC0A-0734-4546-D33CF20B02FC}"/>
              </a:ext>
            </a:extLst>
          </p:cNvPr>
          <p:cNvSpPr/>
          <p:nvPr/>
        </p:nvSpPr>
        <p:spPr>
          <a:xfrm>
            <a:off x="8154317" y="338144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86F850-6422-2DA9-8F45-97174D845079}"/>
              </a:ext>
            </a:extLst>
          </p:cNvPr>
          <p:cNvCxnSpPr>
            <a:cxnSpLocks/>
            <a:stCxn id="16" idx="5"/>
            <a:endCxn id="27" idx="0"/>
          </p:cNvCxnSpPr>
          <p:nvPr/>
        </p:nvCxnSpPr>
        <p:spPr>
          <a:xfrm>
            <a:off x="8210956" y="3053796"/>
            <a:ext cx="183747" cy="327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03D3D0BC-F39B-EC80-97B0-1C19F51AD70C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22</a:t>
            </a:r>
          </a:p>
        </p:txBody>
      </p:sp>
    </p:spTree>
    <p:extLst>
      <p:ext uri="{BB962C8B-B14F-4D97-AF65-F5344CB8AC3E}">
        <p14:creationId xmlns:p14="http://schemas.microsoft.com/office/powerpoint/2010/main" val="359349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136883" y="1144756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3786594" y="221808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3469520" y="300584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3709906" y="2706918"/>
            <a:ext cx="160889" cy="298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5007544" y="1509459"/>
            <a:ext cx="644276" cy="17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6514633" y="1523123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7005395" y="2011953"/>
            <a:ext cx="480781" cy="294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4165819" y="30004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6058381" y="1509459"/>
            <a:ext cx="456252" cy="300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5567619" y="1020629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7"/>
            <a:endCxn id="11" idx="3"/>
          </p:cNvCxnSpPr>
          <p:nvPr/>
        </p:nvCxnSpPr>
        <p:spPr>
          <a:xfrm flipV="1">
            <a:off x="4277356" y="2095823"/>
            <a:ext cx="323627" cy="20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6498080" y="2011953"/>
            <a:ext cx="100754" cy="213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7696FD-CAB6-8684-5EBD-5D0F09C4BB9F}"/>
              </a:ext>
            </a:extLst>
          </p:cNvPr>
          <p:cNvSpPr/>
          <p:nvPr/>
        </p:nvSpPr>
        <p:spPr>
          <a:xfrm>
            <a:off x="4516782" y="1593558"/>
            <a:ext cx="574963" cy="58844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7FD9F1AF-0871-5242-9315-79794DE2B678}"/>
              </a:ext>
            </a:extLst>
          </p:cNvPr>
          <p:cNvCxnSpPr>
            <a:cxnSpLocks/>
            <a:stCxn id="3" idx="5"/>
            <a:endCxn id="20" idx="0"/>
          </p:cNvCxnSpPr>
          <p:nvPr/>
        </p:nvCxnSpPr>
        <p:spPr>
          <a:xfrm>
            <a:off x="4277356" y="2706918"/>
            <a:ext cx="128849" cy="293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90C37D4-B9DE-4698-067D-0B735992B332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5007544" y="2095823"/>
            <a:ext cx="250871" cy="104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45F361-0713-E976-2C49-A71FA5A114AB}"/>
              </a:ext>
            </a:extLst>
          </p:cNvPr>
          <p:cNvSpPr/>
          <p:nvPr/>
        </p:nvSpPr>
        <p:spPr>
          <a:xfrm>
            <a:off x="6210598" y="2225741"/>
            <a:ext cx="574963" cy="51150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4B18A422-89E0-47DF-B0C4-EB425E8887C8}"/>
              </a:ext>
            </a:extLst>
          </p:cNvPr>
          <p:cNvSpPr/>
          <p:nvPr/>
        </p:nvSpPr>
        <p:spPr>
          <a:xfrm>
            <a:off x="5934316" y="300045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6AE0F718-F24E-DB15-132F-52D6AE52CCA1}"/>
              </a:ext>
            </a:extLst>
          </p:cNvPr>
          <p:cNvCxnSpPr>
            <a:cxnSpLocks/>
            <a:stCxn id="13" idx="3"/>
            <a:endCxn id="740" idx="0"/>
          </p:cNvCxnSpPr>
          <p:nvPr/>
        </p:nvCxnSpPr>
        <p:spPr>
          <a:xfrm flipH="1">
            <a:off x="6174702" y="2662334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117E967E-1F7E-AAF5-68BA-4DF52B5608A1}"/>
              </a:ext>
            </a:extLst>
          </p:cNvPr>
          <p:cNvSpPr/>
          <p:nvPr/>
        </p:nvSpPr>
        <p:spPr>
          <a:xfrm>
            <a:off x="6561728" y="299868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30B81544-1F87-94F1-D255-949AF5A86F32}"/>
              </a:ext>
            </a:extLst>
          </p:cNvPr>
          <p:cNvCxnSpPr>
            <a:cxnSpLocks/>
            <a:stCxn id="13" idx="5"/>
            <a:endCxn id="744" idx="0"/>
          </p:cNvCxnSpPr>
          <p:nvPr/>
        </p:nvCxnSpPr>
        <p:spPr>
          <a:xfrm>
            <a:off x="6701360" y="2662334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F78DA61-0AB8-68A8-D68A-1E0A3B785BF4}"/>
              </a:ext>
            </a:extLst>
          </p:cNvPr>
          <p:cNvSpPr/>
          <p:nvPr/>
        </p:nvSpPr>
        <p:spPr>
          <a:xfrm>
            <a:off x="4980785" y="2199911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86BD8D9A-629A-4E0C-731C-55244BC00CC9}"/>
              </a:ext>
            </a:extLst>
          </p:cNvPr>
          <p:cNvSpPr/>
          <p:nvPr/>
        </p:nvSpPr>
        <p:spPr>
          <a:xfrm>
            <a:off x="4763043" y="30004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CB2E433-B6A1-89EC-CD01-08AD6C26E977}"/>
              </a:ext>
            </a:extLst>
          </p:cNvPr>
          <p:cNvCxnSpPr>
            <a:cxnSpLocks/>
            <a:stCxn id="14" idx="3"/>
            <a:endCxn id="750" idx="0"/>
          </p:cNvCxnSpPr>
          <p:nvPr/>
        </p:nvCxnSpPr>
        <p:spPr>
          <a:xfrm flipH="1">
            <a:off x="5003429" y="2658552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2" name="Rectangle 751">
            <a:extLst>
              <a:ext uri="{FF2B5EF4-FFF2-40B4-BE49-F238E27FC236}">
                <a16:creationId xmlns:a16="http://schemas.microsoft.com/office/drawing/2014/main" id="{F2E81C7A-9B6D-6F62-4063-EEEA196D33C3}"/>
              </a:ext>
            </a:extLst>
          </p:cNvPr>
          <p:cNvSpPr/>
          <p:nvPr/>
        </p:nvSpPr>
        <p:spPr>
          <a:xfrm>
            <a:off x="5326329" y="30004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E655F7E6-234C-C31D-BAE6-A370850F700A}"/>
              </a:ext>
            </a:extLst>
          </p:cNvPr>
          <p:cNvCxnSpPr>
            <a:cxnSpLocks/>
            <a:stCxn id="14" idx="5"/>
            <a:endCxn id="752" idx="0"/>
          </p:cNvCxnSpPr>
          <p:nvPr/>
        </p:nvCxnSpPr>
        <p:spPr>
          <a:xfrm>
            <a:off x="5454729" y="2658552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10791A0-55AD-AA10-E162-F2C375C3DE21}"/>
              </a:ext>
            </a:extLst>
          </p:cNvPr>
          <p:cNvSpPr/>
          <p:nvPr/>
        </p:nvSpPr>
        <p:spPr>
          <a:xfrm>
            <a:off x="7401975" y="2231790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E79F5-2CF9-8162-DF6A-FD06FC68ADC8}"/>
              </a:ext>
            </a:extLst>
          </p:cNvPr>
          <p:cNvSpPr/>
          <p:nvPr/>
        </p:nvSpPr>
        <p:spPr>
          <a:xfrm>
            <a:off x="7208686" y="29978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0FFA7B-73C9-95C3-0835-EB9BCCDAA523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7449072" y="2668384"/>
            <a:ext cx="37104" cy="329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86F850-6422-2DA9-8F45-97174D845079}"/>
              </a:ext>
            </a:extLst>
          </p:cNvPr>
          <p:cNvCxnSpPr>
            <a:cxnSpLocks/>
            <a:stCxn id="16" idx="5"/>
            <a:endCxn id="7" idx="1"/>
          </p:cNvCxnSpPr>
          <p:nvPr/>
        </p:nvCxnSpPr>
        <p:spPr>
          <a:xfrm>
            <a:off x="7892737" y="2668384"/>
            <a:ext cx="157537" cy="2691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5480254-E0BB-F3BA-053D-CE60A1A5E309}"/>
              </a:ext>
            </a:extLst>
          </p:cNvPr>
          <p:cNvSpPr/>
          <p:nvPr/>
        </p:nvSpPr>
        <p:spPr>
          <a:xfrm>
            <a:off x="7966073" y="2853686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8B96830D-029F-EA58-F3C8-523D2DA980F8}"/>
              </a:ext>
            </a:extLst>
          </p:cNvPr>
          <p:cNvSpPr/>
          <p:nvPr/>
        </p:nvSpPr>
        <p:spPr>
          <a:xfrm>
            <a:off x="7689456" y="3692192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7CA9F454-AB47-39BA-2BE2-B6DA52624D0E}"/>
              </a:ext>
            </a:extLst>
          </p:cNvPr>
          <p:cNvCxnSpPr>
            <a:cxnSpLocks/>
            <a:stCxn id="7" idx="3"/>
            <a:endCxn id="736" idx="0"/>
          </p:cNvCxnSpPr>
          <p:nvPr/>
        </p:nvCxnSpPr>
        <p:spPr>
          <a:xfrm flipH="1">
            <a:off x="7929842" y="3342516"/>
            <a:ext cx="120432" cy="349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9" name="Rectangle 738">
            <a:extLst>
              <a:ext uri="{FF2B5EF4-FFF2-40B4-BE49-F238E27FC236}">
                <a16:creationId xmlns:a16="http://schemas.microsoft.com/office/drawing/2014/main" id="{E89B8BDC-5225-3E00-CF31-D4B450C6E063}"/>
              </a:ext>
            </a:extLst>
          </p:cNvPr>
          <p:cNvSpPr/>
          <p:nvPr/>
        </p:nvSpPr>
        <p:spPr>
          <a:xfrm>
            <a:off x="8264936" y="368168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280E879B-3D79-610C-8797-03CCFC2C777E}"/>
              </a:ext>
            </a:extLst>
          </p:cNvPr>
          <p:cNvCxnSpPr>
            <a:cxnSpLocks/>
            <a:stCxn id="7" idx="5"/>
            <a:endCxn id="739" idx="0"/>
          </p:cNvCxnSpPr>
          <p:nvPr/>
        </p:nvCxnSpPr>
        <p:spPr>
          <a:xfrm>
            <a:off x="8456835" y="3342516"/>
            <a:ext cx="48487" cy="339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1" name="Rectangle: Rounded Corners 760">
            <a:extLst>
              <a:ext uri="{FF2B5EF4-FFF2-40B4-BE49-F238E27FC236}">
                <a16:creationId xmlns:a16="http://schemas.microsoft.com/office/drawing/2014/main" id="{7EB3267B-7F61-BCDD-3363-94B0EA21B21C}"/>
              </a:ext>
            </a:extLst>
          </p:cNvPr>
          <p:cNvSpPr/>
          <p:nvPr/>
        </p:nvSpPr>
        <p:spPr>
          <a:xfrm>
            <a:off x="3752515" y="4365309"/>
            <a:ext cx="4242254" cy="381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Cây rơi vào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3 – 3.2. Right Right Case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795C3D00-08A1-7671-F38A-4A760FCF9863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23</a:t>
            </a:r>
          </a:p>
        </p:txBody>
      </p:sp>
    </p:spTree>
    <p:extLst>
      <p:ext uri="{BB962C8B-B14F-4D97-AF65-F5344CB8AC3E}">
        <p14:creationId xmlns:p14="http://schemas.microsoft.com/office/powerpoint/2010/main" val="348937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2C6C71-2620-1770-7A54-3CEBAC470B9C}"/>
              </a:ext>
            </a:extLst>
          </p:cNvPr>
          <p:cNvSpPr/>
          <p:nvPr/>
        </p:nvSpPr>
        <p:spPr>
          <a:xfrm>
            <a:off x="1124544" y="213787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E627-BCE2-A82A-25B7-82BCFD6C857C}"/>
              </a:ext>
            </a:extLst>
          </p:cNvPr>
          <p:cNvSpPr/>
          <p:nvPr/>
        </p:nvSpPr>
        <p:spPr>
          <a:xfrm>
            <a:off x="480653" y="3027023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3D56E-4FDE-EC3E-3B63-4169CCA0AD4C}"/>
              </a:ext>
            </a:extLst>
          </p:cNvPr>
          <p:cNvSpPr/>
          <p:nvPr/>
        </p:nvSpPr>
        <p:spPr>
          <a:xfrm>
            <a:off x="1714125" y="3027024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9F7CB-57FD-5E51-DB72-6E47FAF53BBE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765987" y="2626703"/>
            <a:ext cx="442758" cy="40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211C-B899-36BE-ED15-2ACAE98E64E9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1615306" y="2626703"/>
            <a:ext cx="384153" cy="400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136883" y="1144756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3786594" y="221808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3469520" y="300584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3709906" y="2706918"/>
            <a:ext cx="160889" cy="298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5007544" y="1509459"/>
            <a:ext cx="644276" cy="17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6514633" y="152312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7005395" y="2011953"/>
            <a:ext cx="480781" cy="294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88B0A-30EF-2BE4-37F0-3EA9D9A878BE}"/>
              </a:ext>
            </a:extLst>
          </p:cNvPr>
          <p:cNvSpPr/>
          <p:nvPr/>
        </p:nvSpPr>
        <p:spPr>
          <a:xfrm>
            <a:off x="4165819" y="30004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6058381" y="1509459"/>
            <a:ext cx="456252" cy="300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5567619" y="1020629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7"/>
            <a:endCxn id="11" idx="3"/>
          </p:cNvCxnSpPr>
          <p:nvPr/>
        </p:nvCxnSpPr>
        <p:spPr>
          <a:xfrm flipV="1">
            <a:off x="4277356" y="2095823"/>
            <a:ext cx="323627" cy="20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6498080" y="2011953"/>
            <a:ext cx="100754" cy="213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7696FD-CAB6-8684-5EBD-5D0F09C4BB9F}"/>
              </a:ext>
            </a:extLst>
          </p:cNvPr>
          <p:cNvSpPr/>
          <p:nvPr/>
        </p:nvSpPr>
        <p:spPr>
          <a:xfrm>
            <a:off x="4516782" y="1593558"/>
            <a:ext cx="574963" cy="58844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7FD9F1AF-0871-5242-9315-79794DE2B678}"/>
              </a:ext>
            </a:extLst>
          </p:cNvPr>
          <p:cNvCxnSpPr>
            <a:cxnSpLocks/>
            <a:stCxn id="3" idx="5"/>
            <a:endCxn id="20" idx="0"/>
          </p:cNvCxnSpPr>
          <p:nvPr/>
        </p:nvCxnSpPr>
        <p:spPr>
          <a:xfrm>
            <a:off x="4277356" y="2706918"/>
            <a:ext cx="128849" cy="293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90C37D4-B9DE-4698-067D-0B735992B332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5007544" y="2095823"/>
            <a:ext cx="250871" cy="104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45F361-0713-E976-2C49-A71FA5A114AB}"/>
              </a:ext>
            </a:extLst>
          </p:cNvPr>
          <p:cNvSpPr/>
          <p:nvPr/>
        </p:nvSpPr>
        <p:spPr>
          <a:xfrm>
            <a:off x="6210598" y="2225741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4B18A422-89E0-47DF-B0C4-EB425E8887C8}"/>
              </a:ext>
            </a:extLst>
          </p:cNvPr>
          <p:cNvSpPr/>
          <p:nvPr/>
        </p:nvSpPr>
        <p:spPr>
          <a:xfrm>
            <a:off x="5934316" y="300045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6AE0F718-F24E-DB15-132F-52D6AE52CCA1}"/>
              </a:ext>
            </a:extLst>
          </p:cNvPr>
          <p:cNvCxnSpPr>
            <a:cxnSpLocks/>
            <a:stCxn id="13" idx="3"/>
            <a:endCxn id="740" idx="0"/>
          </p:cNvCxnSpPr>
          <p:nvPr/>
        </p:nvCxnSpPr>
        <p:spPr>
          <a:xfrm flipH="1">
            <a:off x="6174702" y="2662334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117E967E-1F7E-AAF5-68BA-4DF52B5608A1}"/>
              </a:ext>
            </a:extLst>
          </p:cNvPr>
          <p:cNvSpPr/>
          <p:nvPr/>
        </p:nvSpPr>
        <p:spPr>
          <a:xfrm>
            <a:off x="6561728" y="299868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30B81544-1F87-94F1-D255-949AF5A86F32}"/>
              </a:ext>
            </a:extLst>
          </p:cNvPr>
          <p:cNvCxnSpPr>
            <a:cxnSpLocks/>
            <a:stCxn id="13" idx="5"/>
            <a:endCxn id="744" idx="0"/>
          </p:cNvCxnSpPr>
          <p:nvPr/>
        </p:nvCxnSpPr>
        <p:spPr>
          <a:xfrm>
            <a:off x="6701360" y="2662334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F78DA61-0AB8-68A8-D68A-1E0A3B785BF4}"/>
              </a:ext>
            </a:extLst>
          </p:cNvPr>
          <p:cNvSpPr/>
          <p:nvPr/>
        </p:nvSpPr>
        <p:spPr>
          <a:xfrm>
            <a:off x="4980785" y="2199911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86BD8D9A-629A-4E0C-731C-55244BC00CC9}"/>
              </a:ext>
            </a:extLst>
          </p:cNvPr>
          <p:cNvSpPr/>
          <p:nvPr/>
        </p:nvSpPr>
        <p:spPr>
          <a:xfrm>
            <a:off x="4763043" y="30004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CB2E433-B6A1-89EC-CD01-08AD6C26E977}"/>
              </a:ext>
            </a:extLst>
          </p:cNvPr>
          <p:cNvCxnSpPr>
            <a:cxnSpLocks/>
            <a:stCxn id="14" idx="3"/>
            <a:endCxn id="750" idx="0"/>
          </p:cNvCxnSpPr>
          <p:nvPr/>
        </p:nvCxnSpPr>
        <p:spPr>
          <a:xfrm flipH="1">
            <a:off x="5003429" y="2658552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2" name="Rectangle 751">
            <a:extLst>
              <a:ext uri="{FF2B5EF4-FFF2-40B4-BE49-F238E27FC236}">
                <a16:creationId xmlns:a16="http://schemas.microsoft.com/office/drawing/2014/main" id="{F2E81C7A-9B6D-6F62-4063-EEEA196D33C3}"/>
              </a:ext>
            </a:extLst>
          </p:cNvPr>
          <p:cNvSpPr/>
          <p:nvPr/>
        </p:nvSpPr>
        <p:spPr>
          <a:xfrm>
            <a:off x="5326329" y="30004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E655F7E6-234C-C31D-BAE6-A370850F700A}"/>
              </a:ext>
            </a:extLst>
          </p:cNvPr>
          <p:cNvCxnSpPr>
            <a:cxnSpLocks/>
            <a:stCxn id="14" idx="5"/>
            <a:endCxn id="752" idx="0"/>
          </p:cNvCxnSpPr>
          <p:nvPr/>
        </p:nvCxnSpPr>
        <p:spPr>
          <a:xfrm>
            <a:off x="5454729" y="2658552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10791A0-55AD-AA10-E162-F2C375C3DE21}"/>
              </a:ext>
            </a:extLst>
          </p:cNvPr>
          <p:cNvSpPr/>
          <p:nvPr/>
        </p:nvSpPr>
        <p:spPr>
          <a:xfrm>
            <a:off x="7401975" y="2231790"/>
            <a:ext cx="574963" cy="511502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E79F5-2CF9-8162-DF6A-FD06FC68ADC8}"/>
              </a:ext>
            </a:extLst>
          </p:cNvPr>
          <p:cNvSpPr/>
          <p:nvPr/>
        </p:nvSpPr>
        <p:spPr>
          <a:xfrm>
            <a:off x="7208686" y="29978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0FFA7B-73C9-95C3-0835-EB9BCCDAA523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7449072" y="2668384"/>
            <a:ext cx="37104" cy="329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86F850-6422-2DA9-8F45-97174D845079}"/>
              </a:ext>
            </a:extLst>
          </p:cNvPr>
          <p:cNvCxnSpPr>
            <a:cxnSpLocks/>
            <a:stCxn id="16" idx="5"/>
            <a:endCxn id="7" idx="1"/>
          </p:cNvCxnSpPr>
          <p:nvPr/>
        </p:nvCxnSpPr>
        <p:spPr>
          <a:xfrm>
            <a:off x="7892737" y="2668384"/>
            <a:ext cx="157537" cy="2691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5480254-E0BB-F3BA-053D-CE60A1A5E309}"/>
              </a:ext>
            </a:extLst>
          </p:cNvPr>
          <p:cNvSpPr/>
          <p:nvPr/>
        </p:nvSpPr>
        <p:spPr>
          <a:xfrm>
            <a:off x="7966073" y="2853686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8B96830D-029F-EA58-F3C8-523D2DA980F8}"/>
              </a:ext>
            </a:extLst>
          </p:cNvPr>
          <p:cNvSpPr/>
          <p:nvPr/>
        </p:nvSpPr>
        <p:spPr>
          <a:xfrm>
            <a:off x="7689456" y="3692192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7CA9F454-AB47-39BA-2BE2-B6DA52624D0E}"/>
              </a:ext>
            </a:extLst>
          </p:cNvPr>
          <p:cNvCxnSpPr>
            <a:cxnSpLocks/>
            <a:stCxn id="7" idx="3"/>
            <a:endCxn id="736" idx="0"/>
          </p:cNvCxnSpPr>
          <p:nvPr/>
        </p:nvCxnSpPr>
        <p:spPr>
          <a:xfrm flipH="1">
            <a:off x="7929842" y="3342516"/>
            <a:ext cx="120432" cy="349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9" name="Rectangle 738">
            <a:extLst>
              <a:ext uri="{FF2B5EF4-FFF2-40B4-BE49-F238E27FC236}">
                <a16:creationId xmlns:a16="http://schemas.microsoft.com/office/drawing/2014/main" id="{E89B8BDC-5225-3E00-CF31-D4B450C6E063}"/>
              </a:ext>
            </a:extLst>
          </p:cNvPr>
          <p:cNvSpPr/>
          <p:nvPr/>
        </p:nvSpPr>
        <p:spPr>
          <a:xfrm>
            <a:off x="8264936" y="368168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280E879B-3D79-610C-8797-03CCFC2C777E}"/>
              </a:ext>
            </a:extLst>
          </p:cNvPr>
          <p:cNvCxnSpPr>
            <a:cxnSpLocks/>
            <a:stCxn id="7" idx="5"/>
            <a:endCxn id="739" idx="0"/>
          </p:cNvCxnSpPr>
          <p:nvPr/>
        </p:nvCxnSpPr>
        <p:spPr>
          <a:xfrm>
            <a:off x="8456835" y="3342516"/>
            <a:ext cx="48487" cy="339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1" name="Rectangle: Rounded Corners 760">
            <a:extLst>
              <a:ext uri="{FF2B5EF4-FFF2-40B4-BE49-F238E27FC236}">
                <a16:creationId xmlns:a16="http://schemas.microsoft.com/office/drawing/2014/main" id="{7EB3267B-7F61-BCDD-3363-94B0EA21B21C}"/>
              </a:ext>
            </a:extLst>
          </p:cNvPr>
          <p:cNvSpPr/>
          <p:nvPr/>
        </p:nvSpPr>
        <p:spPr>
          <a:xfrm>
            <a:off x="3752515" y="4365309"/>
            <a:ext cx="4242254" cy="381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Cây rơi vào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2 – Node X’s uncle màu đỏ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645D17-4913-CEC3-CAF9-82D2AB7D476A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24</a:t>
            </a:r>
          </a:p>
        </p:txBody>
      </p:sp>
    </p:spTree>
    <p:extLst>
      <p:ext uri="{BB962C8B-B14F-4D97-AF65-F5344CB8AC3E}">
        <p14:creationId xmlns:p14="http://schemas.microsoft.com/office/powerpoint/2010/main" val="2311380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E2C6C71-2620-1770-7A54-3CEBAC470B9C}"/>
              </a:ext>
            </a:extLst>
          </p:cNvPr>
          <p:cNvSpPr/>
          <p:nvPr/>
        </p:nvSpPr>
        <p:spPr>
          <a:xfrm>
            <a:off x="1124544" y="213787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E627-BCE2-A82A-25B7-82BCFD6C857C}"/>
              </a:ext>
            </a:extLst>
          </p:cNvPr>
          <p:cNvSpPr/>
          <p:nvPr/>
        </p:nvSpPr>
        <p:spPr>
          <a:xfrm>
            <a:off x="480653" y="3027023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3D56E-4FDE-EC3E-3B63-4169CCA0AD4C}"/>
              </a:ext>
            </a:extLst>
          </p:cNvPr>
          <p:cNvSpPr/>
          <p:nvPr/>
        </p:nvSpPr>
        <p:spPr>
          <a:xfrm>
            <a:off x="1714125" y="3027024"/>
            <a:ext cx="570667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E9F7CB-57FD-5E51-DB72-6E47FAF53BBE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765987" y="2626703"/>
            <a:ext cx="442758" cy="40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211C-B899-36BE-ED15-2ACAE98E64E9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1615306" y="2626703"/>
            <a:ext cx="384153" cy="400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BBD88-94D2-0BC5-A44C-40939E2C9498}"/>
              </a:ext>
            </a:extLst>
          </p:cNvPr>
          <p:cNvCxnSpPr>
            <a:cxnSpLocks/>
          </p:cNvCxnSpPr>
          <p:nvPr/>
        </p:nvCxnSpPr>
        <p:spPr>
          <a:xfrm>
            <a:off x="3136883" y="1144756"/>
            <a:ext cx="21392" cy="358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EAEC8E-E20B-FB25-2099-B235B7FE500B}"/>
              </a:ext>
            </a:extLst>
          </p:cNvPr>
          <p:cNvSpPr/>
          <p:nvPr/>
        </p:nvSpPr>
        <p:spPr>
          <a:xfrm>
            <a:off x="480653" y="4396169"/>
            <a:ext cx="2193185" cy="284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latin typeface="Nunito" pitchFamily="2" charset="-93"/>
              </a:rPr>
              <a:t>Node được thêm vào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3786594" y="221808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3469520" y="300584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3709906" y="2706918"/>
            <a:ext cx="160889" cy="298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5007544" y="1509459"/>
            <a:ext cx="644276" cy="17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6514633" y="152312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7005395" y="2011953"/>
            <a:ext cx="480781" cy="294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6058381" y="1509459"/>
            <a:ext cx="456252" cy="300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5567619" y="1020629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7"/>
            <a:endCxn id="11" idx="3"/>
          </p:cNvCxnSpPr>
          <p:nvPr/>
        </p:nvCxnSpPr>
        <p:spPr>
          <a:xfrm flipV="1">
            <a:off x="4277356" y="2095823"/>
            <a:ext cx="323627" cy="20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6498080" y="2011953"/>
            <a:ext cx="100754" cy="213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7696FD-CAB6-8684-5EBD-5D0F09C4BB9F}"/>
              </a:ext>
            </a:extLst>
          </p:cNvPr>
          <p:cNvSpPr/>
          <p:nvPr/>
        </p:nvSpPr>
        <p:spPr>
          <a:xfrm>
            <a:off x="4516782" y="1593558"/>
            <a:ext cx="574963" cy="588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7FD9F1AF-0871-5242-9315-79794DE2B678}"/>
              </a:ext>
            </a:extLst>
          </p:cNvPr>
          <p:cNvCxnSpPr>
            <a:cxnSpLocks/>
            <a:stCxn id="3" idx="5"/>
            <a:endCxn id="27" idx="0"/>
          </p:cNvCxnSpPr>
          <p:nvPr/>
        </p:nvCxnSpPr>
        <p:spPr>
          <a:xfrm>
            <a:off x="4277356" y="2706918"/>
            <a:ext cx="92748" cy="194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90C37D4-B9DE-4698-067D-0B735992B332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5007544" y="2095823"/>
            <a:ext cx="250871" cy="104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45F361-0713-E976-2C49-A71FA5A114AB}"/>
              </a:ext>
            </a:extLst>
          </p:cNvPr>
          <p:cNvSpPr/>
          <p:nvPr/>
        </p:nvSpPr>
        <p:spPr>
          <a:xfrm>
            <a:off x="6210598" y="2225741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4B18A422-89E0-47DF-B0C4-EB425E8887C8}"/>
              </a:ext>
            </a:extLst>
          </p:cNvPr>
          <p:cNvSpPr/>
          <p:nvPr/>
        </p:nvSpPr>
        <p:spPr>
          <a:xfrm>
            <a:off x="5934316" y="300045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6AE0F718-F24E-DB15-132F-52D6AE52CCA1}"/>
              </a:ext>
            </a:extLst>
          </p:cNvPr>
          <p:cNvCxnSpPr>
            <a:cxnSpLocks/>
            <a:stCxn id="13" idx="3"/>
            <a:endCxn id="740" idx="0"/>
          </p:cNvCxnSpPr>
          <p:nvPr/>
        </p:nvCxnSpPr>
        <p:spPr>
          <a:xfrm flipH="1">
            <a:off x="6174702" y="2662334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117E967E-1F7E-AAF5-68BA-4DF52B5608A1}"/>
              </a:ext>
            </a:extLst>
          </p:cNvPr>
          <p:cNvSpPr/>
          <p:nvPr/>
        </p:nvSpPr>
        <p:spPr>
          <a:xfrm>
            <a:off x="6561728" y="299868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30B81544-1F87-94F1-D255-949AF5A86F32}"/>
              </a:ext>
            </a:extLst>
          </p:cNvPr>
          <p:cNvCxnSpPr>
            <a:cxnSpLocks/>
            <a:stCxn id="13" idx="5"/>
            <a:endCxn id="744" idx="0"/>
          </p:cNvCxnSpPr>
          <p:nvPr/>
        </p:nvCxnSpPr>
        <p:spPr>
          <a:xfrm>
            <a:off x="6701360" y="2662334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F78DA61-0AB8-68A8-D68A-1E0A3B785BF4}"/>
              </a:ext>
            </a:extLst>
          </p:cNvPr>
          <p:cNvSpPr/>
          <p:nvPr/>
        </p:nvSpPr>
        <p:spPr>
          <a:xfrm>
            <a:off x="4980785" y="2199911"/>
            <a:ext cx="555260" cy="53733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86BD8D9A-629A-4E0C-731C-55244BC00CC9}"/>
              </a:ext>
            </a:extLst>
          </p:cNvPr>
          <p:cNvSpPr/>
          <p:nvPr/>
        </p:nvSpPr>
        <p:spPr>
          <a:xfrm>
            <a:off x="4763043" y="30004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CB2E433-B6A1-89EC-CD01-08AD6C26E977}"/>
              </a:ext>
            </a:extLst>
          </p:cNvPr>
          <p:cNvCxnSpPr>
            <a:cxnSpLocks/>
            <a:stCxn id="14" idx="3"/>
            <a:endCxn id="750" idx="0"/>
          </p:cNvCxnSpPr>
          <p:nvPr/>
        </p:nvCxnSpPr>
        <p:spPr>
          <a:xfrm flipH="1">
            <a:off x="5003429" y="2658552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2" name="Rectangle 751">
            <a:extLst>
              <a:ext uri="{FF2B5EF4-FFF2-40B4-BE49-F238E27FC236}">
                <a16:creationId xmlns:a16="http://schemas.microsoft.com/office/drawing/2014/main" id="{F2E81C7A-9B6D-6F62-4063-EEEA196D33C3}"/>
              </a:ext>
            </a:extLst>
          </p:cNvPr>
          <p:cNvSpPr/>
          <p:nvPr/>
        </p:nvSpPr>
        <p:spPr>
          <a:xfrm>
            <a:off x="5326329" y="30004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E655F7E6-234C-C31D-BAE6-A370850F700A}"/>
              </a:ext>
            </a:extLst>
          </p:cNvPr>
          <p:cNvCxnSpPr>
            <a:cxnSpLocks/>
            <a:stCxn id="14" idx="5"/>
            <a:endCxn id="752" idx="0"/>
          </p:cNvCxnSpPr>
          <p:nvPr/>
        </p:nvCxnSpPr>
        <p:spPr>
          <a:xfrm>
            <a:off x="5454729" y="2658552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10791A0-55AD-AA10-E162-F2C375C3DE21}"/>
              </a:ext>
            </a:extLst>
          </p:cNvPr>
          <p:cNvSpPr/>
          <p:nvPr/>
        </p:nvSpPr>
        <p:spPr>
          <a:xfrm>
            <a:off x="7401975" y="2231790"/>
            <a:ext cx="574963" cy="511502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E79F5-2CF9-8162-DF6A-FD06FC68ADC8}"/>
              </a:ext>
            </a:extLst>
          </p:cNvPr>
          <p:cNvSpPr/>
          <p:nvPr/>
        </p:nvSpPr>
        <p:spPr>
          <a:xfrm>
            <a:off x="7208686" y="29978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0FFA7B-73C9-95C3-0835-EB9BCCDAA523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7449072" y="2668384"/>
            <a:ext cx="37104" cy="329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86F850-6422-2DA9-8F45-97174D845079}"/>
              </a:ext>
            </a:extLst>
          </p:cNvPr>
          <p:cNvCxnSpPr>
            <a:cxnSpLocks/>
            <a:stCxn id="16" idx="5"/>
            <a:endCxn id="7" idx="1"/>
          </p:cNvCxnSpPr>
          <p:nvPr/>
        </p:nvCxnSpPr>
        <p:spPr>
          <a:xfrm>
            <a:off x="7892737" y="2668384"/>
            <a:ext cx="157537" cy="2691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5480254-E0BB-F3BA-053D-CE60A1A5E309}"/>
              </a:ext>
            </a:extLst>
          </p:cNvPr>
          <p:cNvSpPr/>
          <p:nvPr/>
        </p:nvSpPr>
        <p:spPr>
          <a:xfrm>
            <a:off x="7966073" y="2853686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8B96830D-029F-EA58-F3C8-523D2DA980F8}"/>
              </a:ext>
            </a:extLst>
          </p:cNvPr>
          <p:cNvSpPr/>
          <p:nvPr/>
        </p:nvSpPr>
        <p:spPr>
          <a:xfrm>
            <a:off x="7689456" y="3692192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7CA9F454-AB47-39BA-2BE2-B6DA52624D0E}"/>
              </a:ext>
            </a:extLst>
          </p:cNvPr>
          <p:cNvCxnSpPr>
            <a:cxnSpLocks/>
            <a:stCxn id="7" idx="3"/>
            <a:endCxn id="736" idx="0"/>
          </p:cNvCxnSpPr>
          <p:nvPr/>
        </p:nvCxnSpPr>
        <p:spPr>
          <a:xfrm flipH="1">
            <a:off x="7929842" y="3342516"/>
            <a:ext cx="120432" cy="349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9" name="Rectangle 738">
            <a:extLst>
              <a:ext uri="{FF2B5EF4-FFF2-40B4-BE49-F238E27FC236}">
                <a16:creationId xmlns:a16="http://schemas.microsoft.com/office/drawing/2014/main" id="{E89B8BDC-5225-3E00-CF31-D4B450C6E063}"/>
              </a:ext>
            </a:extLst>
          </p:cNvPr>
          <p:cNvSpPr/>
          <p:nvPr/>
        </p:nvSpPr>
        <p:spPr>
          <a:xfrm>
            <a:off x="8264936" y="368168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280E879B-3D79-610C-8797-03CCFC2C777E}"/>
              </a:ext>
            </a:extLst>
          </p:cNvPr>
          <p:cNvCxnSpPr>
            <a:cxnSpLocks/>
            <a:stCxn id="7" idx="5"/>
            <a:endCxn id="739" idx="0"/>
          </p:cNvCxnSpPr>
          <p:nvPr/>
        </p:nvCxnSpPr>
        <p:spPr>
          <a:xfrm>
            <a:off x="8456835" y="3342516"/>
            <a:ext cx="48487" cy="339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1" name="Rectangle: Rounded Corners 760">
            <a:extLst>
              <a:ext uri="{FF2B5EF4-FFF2-40B4-BE49-F238E27FC236}">
                <a16:creationId xmlns:a16="http://schemas.microsoft.com/office/drawing/2014/main" id="{7EB3267B-7F61-BCDD-3363-94B0EA21B21C}"/>
              </a:ext>
            </a:extLst>
          </p:cNvPr>
          <p:cNvSpPr/>
          <p:nvPr/>
        </p:nvSpPr>
        <p:spPr>
          <a:xfrm>
            <a:off x="3752515" y="4365309"/>
            <a:ext cx="4242254" cy="381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Cây rơi vào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2 – Node X’s uncle màu đỏ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35C3EFF-EC98-6821-7DA3-D6CCB95380C0}"/>
              </a:ext>
            </a:extLst>
          </p:cNvPr>
          <p:cNvSpPr/>
          <p:nvPr/>
        </p:nvSpPr>
        <p:spPr>
          <a:xfrm>
            <a:off x="4082622" y="2901034"/>
            <a:ext cx="574963" cy="567847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47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D1CFA768-AE6E-D4D6-2064-4EE917482D0E}"/>
              </a:ext>
            </a:extLst>
          </p:cNvPr>
          <p:cNvSpPr/>
          <p:nvPr/>
        </p:nvSpPr>
        <p:spPr>
          <a:xfrm>
            <a:off x="3752515" y="363853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C31BA230-BAAD-9741-91E1-BF6F72CA6F5A}"/>
              </a:ext>
            </a:extLst>
          </p:cNvPr>
          <p:cNvCxnSpPr>
            <a:cxnSpLocks/>
            <a:stCxn id="27" idx="3"/>
            <a:endCxn id="746" idx="0"/>
          </p:cNvCxnSpPr>
          <p:nvPr/>
        </p:nvCxnSpPr>
        <p:spPr>
          <a:xfrm flipH="1">
            <a:off x="3992901" y="3385722"/>
            <a:ext cx="173922" cy="252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35531515-4140-4FA5-8215-ACC42447A285}"/>
              </a:ext>
            </a:extLst>
          </p:cNvPr>
          <p:cNvCxnSpPr>
            <a:cxnSpLocks/>
            <a:stCxn id="27" idx="5"/>
            <a:endCxn id="749" idx="0"/>
          </p:cNvCxnSpPr>
          <p:nvPr/>
        </p:nvCxnSpPr>
        <p:spPr>
          <a:xfrm>
            <a:off x="4573384" y="3385722"/>
            <a:ext cx="96947" cy="247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9" name="Rectangle 748">
            <a:extLst>
              <a:ext uri="{FF2B5EF4-FFF2-40B4-BE49-F238E27FC236}">
                <a16:creationId xmlns:a16="http://schemas.microsoft.com/office/drawing/2014/main" id="{A6DF5643-F24B-6EB0-1380-315313E181E2}"/>
              </a:ext>
            </a:extLst>
          </p:cNvPr>
          <p:cNvSpPr/>
          <p:nvPr/>
        </p:nvSpPr>
        <p:spPr>
          <a:xfrm>
            <a:off x="4429945" y="363367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73591D5D-FE05-46E8-D204-F7DEB4EAB244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25</a:t>
            </a:r>
          </a:p>
        </p:txBody>
      </p:sp>
    </p:spTree>
    <p:extLst>
      <p:ext uri="{BB962C8B-B14F-4D97-AF65-F5344CB8AC3E}">
        <p14:creationId xmlns:p14="http://schemas.microsoft.com/office/powerpoint/2010/main" val="141702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2440194" y="224907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2123120" y="303683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2363506" y="2737908"/>
            <a:ext cx="160889" cy="298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661144" y="1540449"/>
            <a:ext cx="644276" cy="17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5168233" y="1554113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5658995" y="2042943"/>
            <a:ext cx="480781" cy="294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4711981" y="1540449"/>
            <a:ext cx="456252" cy="300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4221219" y="1051619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7"/>
            <a:endCxn id="11" idx="3"/>
          </p:cNvCxnSpPr>
          <p:nvPr/>
        </p:nvCxnSpPr>
        <p:spPr>
          <a:xfrm flipV="1">
            <a:off x="2930956" y="2126813"/>
            <a:ext cx="323627" cy="20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5151680" y="2042943"/>
            <a:ext cx="100754" cy="213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7696FD-CAB6-8684-5EBD-5D0F09C4BB9F}"/>
              </a:ext>
            </a:extLst>
          </p:cNvPr>
          <p:cNvSpPr/>
          <p:nvPr/>
        </p:nvSpPr>
        <p:spPr>
          <a:xfrm>
            <a:off x="3170382" y="1624548"/>
            <a:ext cx="574963" cy="588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7FD9F1AF-0871-5242-9315-79794DE2B678}"/>
              </a:ext>
            </a:extLst>
          </p:cNvPr>
          <p:cNvCxnSpPr>
            <a:cxnSpLocks/>
            <a:stCxn id="3" idx="5"/>
            <a:endCxn id="27" idx="0"/>
          </p:cNvCxnSpPr>
          <p:nvPr/>
        </p:nvCxnSpPr>
        <p:spPr>
          <a:xfrm>
            <a:off x="2930956" y="2737908"/>
            <a:ext cx="92748" cy="194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90C37D4-B9DE-4698-067D-0B735992B332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3661144" y="2126813"/>
            <a:ext cx="250871" cy="104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45F361-0713-E976-2C49-A71FA5A114AB}"/>
              </a:ext>
            </a:extLst>
          </p:cNvPr>
          <p:cNvSpPr/>
          <p:nvPr/>
        </p:nvSpPr>
        <p:spPr>
          <a:xfrm>
            <a:off x="4864198" y="2256731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4B18A422-89E0-47DF-B0C4-EB425E8887C8}"/>
              </a:ext>
            </a:extLst>
          </p:cNvPr>
          <p:cNvSpPr/>
          <p:nvPr/>
        </p:nvSpPr>
        <p:spPr>
          <a:xfrm>
            <a:off x="4587916" y="303144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6AE0F718-F24E-DB15-132F-52D6AE52CCA1}"/>
              </a:ext>
            </a:extLst>
          </p:cNvPr>
          <p:cNvCxnSpPr>
            <a:cxnSpLocks/>
            <a:stCxn id="13" idx="3"/>
            <a:endCxn id="740" idx="0"/>
          </p:cNvCxnSpPr>
          <p:nvPr/>
        </p:nvCxnSpPr>
        <p:spPr>
          <a:xfrm flipH="1">
            <a:off x="4828302" y="2693324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117E967E-1F7E-AAF5-68BA-4DF52B5608A1}"/>
              </a:ext>
            </a:extLst>
          </p:cNvPr>
          <p:cNvSpPr/>
          <p:nvPr/>
        </p:nvSpPr>
        <p:spPr>
          <a:xfrm>
            <a:off x="5215328" y="302967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30B81544-1F87-94F1-D255-949AF5A86F32}"/>
              </a:ext>
            </a:extLst>
          </p:cNvPr>
          <p:cNvCxnSpPr>
            <a:cxnSpLocks/>
            <a:stCxn id="13" idx="5"/>
            <a:endCxn id="744" idx="0"/>
          </p:cNvCxnSpPr>
          <p:nvPr/>
        </p:nvCxnSpPr>
        <p:spPr>
          <a:xfrm>
            <a:off x="5354960" y="2693324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F78DA61-0AB8-68A8-D68A-1E0A3B785BF4}"/>
              </a:ext>
            </a:extLst>
          </p:cNvPr>
          <p:cNvSpPr/>
          <p:nvPr/>
        </p:nvSpPr>
        <p:spPr>
          <a:xfrm>
            <a:off x="3634385" y="2230901"/>
            <a:ext cx="555260" cy="53733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86BD8D9A-629A-4E0C-731C-55244BC00CC9}"/>
              </a:ext>
            </a:extLst>
          </p:cNvPr>
          <p:cNvSpPr/>
          <p:nvPr/>
        </p:nvSpPr>
        <p:spPr>
          <a:xfrm>
            <a:off x="3416643" y="303144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CB2E433-B6A1-89EC-CD01-08AD6C26E977}"/>
              </a:ext>
            </a:extLst>
          </p:cNvPr>
          <p:cNvCxnSpPr>
            <a:cxnSpLocks/>
            <a:stCxn id="14" idx="3"/>
            <a:endCxn id="750" idx="0"/>
          </p:cNvCxnSpPr>
          <p:nvPr/>
        </p:nvCxnSpPr>
        <p:spPr>
          <a:xfrm flipH="1">
            <a:off x="3657029" y="2689542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2" name="Rectangle 751">
            <a:extLst>
              <a:ext uri="{FF2B5EF4-FFF2-40B4-BE49-F238E27FC236}">
                <a16:creationId xmlns:a16="http://schemas.microsoft.com/office/drawing/2014/main" id="{F2E81C7A-9B6D-6F62-4063-EEEA196D33C3}"/>
              </a:ext>
            </a:extLst>
          </p:cNvPr>
          <p:cNvSpPr/>
          <p:nvPr/>
        </p:nvSpPr>
        <p:spPr>
          <a:xfrm>
            <a:off x="3979929" y="303144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E655F7E6-234C-C31D-BAE6-A370850F700A}"/>
              </a:ext>
            </a:extLst>
          </p:cNvPr>
          <p:cNvCxnSpPr>
            <a:cxnSpLocks/>
            <a:stCxn id="14" idx="5"/>
            <a:endCxn id="752" idx="0"/>
          </p:cNvCxnSpPr>
          <p:nvPr/>
        </p:nvCxnSpPr>
        <p:spPr>
          <a:xfrm>
            <a:off x="4108329" y="2689542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10791A0-55AD-AA10-E162-F2C375C3DE21}"/>
              </a:ext>
            </a:extLst>
          </p:cNvPr>
          <p:cNvSpPr/>
          <p:nvPr/>
        </p:nvSpPr>
        <p:spPr>
          <a:xfrm>
            <a:off x="6055575" y="2262780"/>
            <a:ext cx="574963" cy="511502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E79F5-2CF9-8162-DF6A-FD06FC68ADC8}"/>
              </a:ext>
            </a:extLst>
          </p:cNvPr>
          <p:cNvSpPr/>
          <p:nvPr/>
        </p:nvSpPr>
        <p:spPr>
          <a:xfrm>
            <a:off x="5862286" y="302879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0FFA7B-73C9-95C3-0835-EB9BCCDAA523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6102672" y="2699374"/>
            <a:ext cx="37104" cy="329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86F850-6422-2DA9-8F45-97174D845079}"/>
              </a:ext>
            </a:extLst>
          </p:cNvPr>
          <p:cNvCxnSpPr>
            <a:cxnSpLocks/>
            <a:stCxn id="16" idx="5"/>
            <a:endCxn id="7" idx="1"/>
          </p:cNvCxnSpPr>
          <p:nvPr/>
        </p:nvCxnSpPr>
        <p:spPr>
          <a:xfrm>
            <a:off x="6546337" y="2699374"/>
            <a:ext cx="157537" cy="2691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5480254-E0BB-F3BA-053D-CE60A1A5E309}"/>
              </a:ext>
            </a:extLst>
          </p:cNvPr>
          <p:cNvSpPr/>
          <p:nvPr/>
        </p:nvSpPr>
        <p:spPr>
          <a:xfrm>
            <a:off x="6619673" y="2884676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8B96830D-029F-EA58-F3C8-523D2DA980F8}"/>
              </a:ext>
            </a:extLst>
          </p:cNvPr>
          <p:cNvSpPr/>
          <p:nvPr/>
        </p:nvSpPr>
        <p:spPr>
          <a:xfrm>
            <a:off x="6268633" y="36279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7CA9F454-AB47-39BA-2BE2-B6DA52624D0E}"/>
              </a:ext>
            </a:extLst>
          </p:cNvPr>
          <p:cNvCxnSpPr>
            <a:cxnSpLocks/>
            <a:stCxn id="7" idx="3"/>
            <a:endCxn id="736" idx="0"/>
          </p:cNvCxnSpPr>
          <p:nvPr/>
        </p:nvCxnSpPr>
        <p:spPr>
          <a:xfrm flipH="1">
            <a:off x="6509019" y="3373506"/>
            <a:ext cx="194855" cy="254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280E879B-3D79-610C-8797-03CCFC2C777E}"/>
              </a:ext>
            </a:extLst>
          </p:cNvPr>
          <p:cNvCxnSpPr>
            <a:cxnSpLocks/>
            <a:stCxn id="7" idx="5"/>
            <a:endCxn id="20" idx="1"/>
          </p:cNvCxnSpPr>
          <p:nvPr/>
        </p:nvCxnSpPr>
        <p:spPr>
          <a:xfrm>
            <a:off x="7110435" y="3373506"/>
            <a:ext cx="168402" cy="2133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1" name="Rectangle: Rounded Corners 760">
            <a:extLst>
              <a:ext uri="{FF2B5EF4-FFF2-40B4-BE49-F238E27FC236}">
                <a16:creationId xmlns:a16="http://schemas.microsoft.com/office/drawing/2014/main" id="{7EB3267B-7F61-BCDD-3363-94B0EA21B21C}"/>
              </a:ext>
            </a:extLst>
          </p:cNvPr>
          <p:cNvSpPr/>
          <p:nvPr/>
        </p:nvSpPr>
        <p:spPr>
          <a:xfrm>
            <a:off x="525373" y="4339148"/>
            <a:ext cx="424225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Cây rơi vào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3 – 3.1. Right Right case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35C3EFF-EC98-6821-7DA3-D6CCB95380C0}"/>
              </a:ext>
            </a:extLst>
          </p:cNvPr>
          <p:cNvSpPr/>
          <p:nvPr/>
        </p:nvSpPr>
        <p:spPr>
          <a:xfrm>
            <a:off x="2736222" y="2932024"/>
            <a:ext cx="574963" cy="567847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47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D1CFA768-AE6E-D4D6-2064-4EE917482D0E}"/>
              </a:ext>
            </a:extLst>
          </p:cNvPr>
          <p:cNvSpPr/>
          <p:nvPr/>
        </p:nvSpPr>
        <p:spPr>
          <a:xfrm>
            <a:off x="2406115" y="366952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C31BA230-BAAD-9741-91E1-BF6F72CA6F5A}"/>
              </a:ext>
            </a:extLst>
          </p:cNvPr>
          <p:cNvCxnSpPr>
            <a:cxnSpLocks/>
            <a:stCxn id="27" idx="3"/>
            <a:endCxn id="746" idx="0"/>
          </p:cNvCxnSpPr>
          <p:nvPr/>
        </p:nvCxnSpPr>
        <p:spPr>
          <a:xfrm flipH="1">
            <a:off x="2646501" y="3416712"/>
            <a:ext cx="173922" cy="252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35531515-4140-4FA5-8215-ACC42447A285}"/>
              </a:ext>
            </a:extLst>
          </p:cNvPr>
          <p:cNvCxnSpPr>
            <a:cxnSpLocks/>
            <a:stCxn id="27" idx="5"/>
            <a:endCxn id="749" idx="0"/>
          </p:cNvCxnSpPr>
          <p:nvPr/>
        </p:nvCxnSpPr>
        <p:spPr>
          <a:xfrm>
            <a:off x="3226984" y="3416712"/>
            <a:ext cx="96947" cy="247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9" name="Rectangle 748">
            <a:extLst>
              <a:ext uri="{FF2B5EF4-FFF2-40B4-BE49-F238E27FC236}">
                <a16:creationId xmlns:a16="http://schemas.microsoft.com/office/drawing/2014/main" id="{A6DF5643-F24B-6EB0-1380-315313E181E2}"/>
              </a:ext>
            </a:extLst>
          </p:cNvPr>
          <p:cNvSpPr/>
          <p:nvPr/>
        </p:nvSpPr>
        <p:spPr>
          <a:xfrm>
            <a:off x="3083545" y="366466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5AE1B4F-7F86-55BB-B01D-DAD0AE0F37B3}"/>
              </a:ext>
            </a:extLst>
          </p:cNvPr>
          <p:cNvSpPr/>
          <p:nvPr/>
        </p:nvSpPr>
        <p:spPr>
          <a:xfrm>
            <a:off x="7194636" y="3503000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18685D61-8A24-211C-3D64-2D9E1FC4581E}"/>
              </a:ext>
            </a:extLst>
          </p:cNvPr>
          <p:cNvSpPr/>
          <p:nvPr/>
        </p:nvSpPr>
        <p:spPr>
          <a:xfrm>
            <a:off x="6907154" y="425523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62" name="Straight Connector 761">
            <a:extLst>
              <a:ext uri="{FF2B5EF4-FFF2-40B4-BE49-F238E27FC236}">
                <a16:creationId xmlns:a16="http://schemas.microsoft.com/office/drawing/2014/main" id="{2421989B-EDB0-1998-41AD-932CF4448184}"/>
              </a:ext>
            </a:extLst>
          </p:cNvPr>
          <p:cNvCxnSpPr>
            <a:cxnSpLocks/>
            <a:stCxn id="20" idx="3"/>
            <a:endCxn id="760" idx="0"/>
          </p:cNvCxnSpPr>
          <p:nvPr/>
        </p:nvCxnSpPr>
        <p:spPr>
          <a:xfrm flipH="1">
            <a:off x="7147540" y="3991830"/>
            <a:ext cx="131297" cy="263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3" name="Rectangle 762">
            <a:extLst>
              <a:ext uri="{FF2B5EF4-FFF2-40B4-BE49-F238E27FC236}">
                <a16:creationId xmlns:a16="http://schemas.microsoft.com/office/drawing/2014/main" id="{A802E3A4-0997-5317-16CD-4E62090EDCBA}"/>
              </a:ext>
            </a:extLst>
          </p:cNvPr>
          <p:cNvSpPr/>
          <p:nvPr/>
        </p:nvSpPr>
        <p:spPr>
          <a:xfrm>
            <a:off x="7607369" y="425523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58BC3A6A-BDD2-DC51-034E-FC276B99BA9E}"/>
              </a:ext>
            </a:extLst>
          </p:cNvPr>
          <p:cNvCxnSpPr>
            <a:cxnSpLocks/>
            <a:stCxn id="20" idx="5"/>
            <a:endCxn id="763" idx="0"/>
          </p:cNvCxnSpPr>
          <p:nvPr/>
        </p:nvCxnSpPr>
        <p:spPr>
          <a:xfrm>
            <a:off x="7685398" y="3991830"/>
            <a:ext cx="162357" cy="263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9" name="TextBox 768">
            <a:extLst>
              <a:ext uri="{FF2B5EF4-FFF2-40B4-BE49-F238E27FC236}">
                <a16:creationId xmlns:a16="http://schemas.microsoft.com/office/drawing/2014/main" id="{C7E7EC08-7B87-4B36-B8C1-35D64BC5A759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26</a:t>
            </a:r>
          </a:p>
        </p:txBody>
      </p:sp>
    </p:spTree>
    <p:extLst>
      <p:ext uri="{BB962C8B-B14F-4D97-AF65-F5344CB8AC3E}">
        <p14:creationId xmlns:p14="http://schemas.microsoft.com/office/powerpoint/2010/main" val="1794358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9980" y="248579"/>
            <a:ext cx="956420" cy="385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02: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40272" y="633991"/>
            <a:ext cx="8400527" cy="67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Xây dựng cây Red-Black Tree bằng cách thêm các giá trị lần lượt: 40, 86, 67, 53, 71, 56, 89, 92, 47, 96</a:t>
            </a:r>
            <a:endParaRPr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B5E8E99-BD82-5EC4-43EB-47806B1BCBD2}"/>
              </a:ext>
            </a:extLst>
          </p:cNvPr>
          <p:cNvSpPr/>
          <p:nvPr/>
        </p:nvSpPr>
        <p:spPr>
          <a:xfrm>
            <a:off x="2440194" y="224907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9DB6C-ED80-3593-5A26-C0A53F4F4F86}"/>
              </a:ext>
            </a:extLst>
          </p:cNvPr>
          <p:cNvSpPr/>
          <p:nvPr/>
        </p:nvSpPr>
        <p:spPr>
          <a:xfrm>
            <a:off x="2123120" y="303683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C6A53-ADB3-6159-7D2A-597EF8CC0DE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2363506" y="2737908"/>
            <a:ext cx="160889" cy="298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E8CE7-B59F-8689-6038-76215334E774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661144" y="1540449"/>
            <a:ext cx="644276" cy="17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120ABB-7B44-1A94-A0F1-835EE337CB13}"/>
              </a:ext>
            </a:extLst>
          </p:cNvPr>
          <p:cNvSpPr/>
          <p:nvPr/>
        </p:nvSpPr>
        <p:spPr>
          <a:xfrm>
            <a:off x="5581801" y="1595626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F32F17-78A6-53D1-B630-5E39E891B322}"/>
              </a:ext>
            </a:extLst>
          </p:cNvPr>
          <p:cNvCxnSpPr>
            <a:cxnSpLocks/>
            <a:stCxn id="12" idx="5"/>
            <a:endCxn id="7" idx="1"/>
          </p:cNvCxnSpPr>
          <p:nvPr/>
        </p:nvCxnSpPr>
        <p:spPr>
          <a:xfrm>
            <a:off x="6072563" y="2084456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A966C-5064-441E-2C27-F38E08E520D4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4711981" y="1540449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6F553C-493B-0ACC-BC89-D2AE5DAC5398}"/>
              </a:ext>
            </a:extLst>
          </p:cNvPr>
          <p:cNvSpPr/>
          <p:nvPr/>
        </p:nvSpPr>
        <p:spPr>
          <a:xfrm>
            <a:off x="4221219" y="1051619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5F6C5-760A-5799-9861-5357434876AF}"/>
              </a:ext>
            </a:extLst>
          </p:cNvPr>
          <p:cNvCxnSpPr>
            <a:cxnSpLocks/>
            <a:stCxn id="3" idx="7"/>
            <a:endCxn id="11" idx="3"/>
          </p:cNvCxnSpPr>
          <p:nvPr/>
        </p:nvCxnSpPr>
        <p:spPr>
          <a:xfrm flipV="1">
            <a:off x="2930956" y="2126813"/>
            <a:ext cx="323627" cy="20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6D33A-4980-8E0A-67FD-989AC3D56E17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5151680" y="2084456"/>
            <a:ext cx="514322" cy="17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7696FD-CAB6-8684-5EBD-5D0F09C4BB9F}"/>
              </a:ext>
            </a:extLst>
          </p:cNvPr>
          <p:cNvSpPr/>
          <p:nvPr/>
        </p:nvSpPr>
        <p:spPr>
          <a:xfrm>
            <a:off x="3170382" y="1624548"/>
            <a:ext cx="574963" cy="588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7FD9F1AF-0871-5242-9315-79794DE2B678}"/>
              </a:ext>
            </a:extLst>
          </p:cNvPr>
          <p:cNvCxnSpPr>
            <a:cxnSpLocks/>
            <a:stCxn id="3" idx="5"/>
            <a:endCxn id="27" idx="0"/>
          </p:cNvCxnSpPr>
          <p:nvPr/>
        </p:nvCxnSpPr>
        <p:spPr>
          <a:xfrm>
            <a:off x="2930956" y="2737908"/>
            <a:ext cx="92748" cy="194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90C37D4-B9DE-4698-067D-0B735992B332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3661144" y="2126813"/>
            <a:ext cx="250871" cy="104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45F361-0713-E976-2C49-A71FA5A114AB}"/>
              </a:ext>
            </a:extLst>
          </p:cNvPr>
          <p:cNvSpPr/>
          <p:nvPr/>
        </p:nvSpPr>
        <p:spPr>
          <a:xfrm>
            <a:off x="4864198" y="2256731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4B18A422-89E0-47DF-B0C4-EB425E8887C8}"/>
              </a:ext>
            </a:extLst>
          </p:cNvPr>
          <p:cNvSpPr/>
          <p:nvPr/>
        </p:nvSpPr>
        <p:spPr>
          <a:xfrm>
            <a:off x="4587916" y="303144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6AE0F718-F24E-DB15-132F-52D6AE52CCA1}"/>
              </a:ext>
            </a:extLst>
          </p:cNvPr>
          <p:cNvCxnSpPr>
            <a:cxnSpLocks/>
            <a:stCxn id="13" idx="3"/>
            <a:endCxn id="740" idx="0"/>
          </p:cNvCxnSpPr>
          <p:nvPr/>
        </p:nvCxnSpPr>
        <p:spPr>
          <a:xfrm flipH="1">
            <a:off x="4828302" y="2693324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117E967E-1F7E-AAF5-68BA-4DF52B5608A1}"/>
              </a:ext>
            </a:extLst>
          </p:cNvPr>
          <p:cNvSpPr/>
          <p:nvPr/>
        </p:nvSpPr>
        <p:spPr>
          <a:xfrm>
            <a:off x="5215328" y="302967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30B81544-1F87-94F1-D255-949AF5A86F32}"/>
              </a:ext>
            </a:extLst>
          </p:cNvPr>
          <p:cNvCxnSpPr>
            <a:cxnSpLocks/>
            <a:stCxn id="13" idx="5"/>
            <a:endCxn id="744" idx="0"/>
          </p:cNvCxnSpPr>
          <p:nvPr/>
        </p:nvCxnSpPr>
        <p:spPr>
          <a:xfrm>
            <a:off x="5354960" y="2693324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F78DA61-0AB8-68A8-D68A-1E0A3B785BF4}"/>
              </a:ext>
            </a:extLst>
          </p:cNvPr>
          <p:cNvSpPr/>
          <p:nvPr/>
        </p:nvSpPr>
        <p:spPr>
          <a:xfrm>
            <a:off x="3634385" y="2230901"/>
            <a:ext cx="555260" cy="53733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86BD8D9A-629A-4E0C-731C-55244BC00CC9}"/>
              </a:ext>
            </a:extLst>
          </p:cNvPr>
          <p:cNvSpPr/>
          <p:nvPr/>
        </p:nvSpPr>
        <p:spPr>
          <a:xfrm>
            <a:off x="3416643" y="303144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CB2E433-B6A1-89EC-CD01-08AD6C26E977}"/>
              </a:ext>
            </a:extLst>
          </p:cNvPr>
          <p:cNvCxnSpPr>
            <a:cxnSpLocks/>
            <a:stCxn id="14" idx="3"/>
            <a:endCxn id="750" idx="0"/>
          </p:cNvCxnSpPr>
          <p:nvPr/>
        </p:nvCxnSpPr>
        <p:spPr>
          <a:xfrm flipH="1">
            <a:off x="3657029" y="2689542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2" name="Rectangle 751">
            <a:extLst>
              <a:ext uri="{FF2B5EF4-FFF2-40B4-BE49-F238E27FC236}">
                <a16:creationId xmlns:a16="http://schemas.microsoft.com/office/drawing/2014/main" id="{F2E81C7A-9B6D-6F62-4063-EEEA196D33C3}"/>
              </a:ext>
            </a:extLst>
          </p:cNvPr>
          <p:cNvSpPr/>
          <p:nvPr/>
        </p:nvSpPr>
        <p:spPr>
          <a:xfrm>
            <a:off x="3979929" y="303144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E655F7E6-234C-C31D-BAE6-A370850F700A}"/>
              </a:ext>
            </a:extLst>
          </p:cNvPr>
          <p:cNvCxnSpPr>
            <a:cxnSpLocks/>
            <a:stCxn id="14" idx="5"/>
            <a:endCxn id="752" idx="0"/>
          </p:cNvCxnSpPr>
          <p:nvPr/>
        </p:nvCxnSpPr>
        <p:spPr>
          <a:xfrm>
            <a:off x="4108329" y="2689542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10791A0-55AD-AA10-E162-F2C375C3DE21}"/>
              </a:ext>
            </a:extLst>
          </p:cNvPr>
          <p:cNvSpPr/>
          <p:nvPr/>
        </p:nvSpPr>
        <p:spPr>
          <a:xfrm>
            <a:off x="5875780" y="2905210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E79F5-2CF9-8162-DF6A-FD06FC68ADC8}"/>
              </a:ext>
            </a:extLst>
          </p:cNvPr>
          <p:cNvSpPr/>
          <p:nvPr/>
        </p:nvSpPr>
        <p:spPr>
          <a:xfrm>
            <a:off x="5675993" y="361540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0FFA7B-73C9-95C3-0835-EB9BCCDAA523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5916379" y="3341804"/>
            <a:ext cx="43602" cy="273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86F850-6422-2DA9-8F45-97174D845079}"/>
              </a:ext>
            </a:extLst>
          </p:cNvPr>
          <p:cNvCxnSpPr>
            <a:cxnSpLocks/>
            <a:stCxn id="16" idx="7"/>
            <a:endCxn id="7" idx="3"/>
          </p:cNvCxnSpPr>
          <p:nvPr/>
        </p:nvCxnSpPr>
        <p:spPr>
          <a:xfrm flipV="1">
            <a:off x="6366542" y="2657156"/>
            <a:ext cx="155439" cy="322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5480254-E0BB-F3BA-053D-CE60A1A5E309}"/>
              </a:ext>
            </a:extLst>
          </p:cNvPr>
          <p:cNvSpPr/>
          <p:nvPr/>
        </p:nvSpPr>
        <p:spPr>
          <a:xfrm>
            <a:off x="6437780" y="2168326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8B96830D-029F-EA58-F3C8-523D2DA980F8}"/>
              </a:ext>
            </a:extLst>
          </p:cNvPr>
          <p:cNvSpPr/>
          <p:nvPr/>
        </p:nvSpPr>
        <p:spPr>
          <a:xfrm>
            <a:off x="6268633" y="36279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7CA9F454-AB47-39BA-2BE2-B6DA52624D0E}"/>
              </a:ext>
            </a:extLst>
          </p:cNvPr>
          <p:cNvCxnSpPr>
            <a:cxnSpLocks/>
            <a:stCxn id="16" idx="5"/>
            <a:endCxn id="736" idx="0"/>
          </p:cNvCxnSpPr>
          <p:nvPr/>
        </p:nvCxnSpPr>
        <p:spPr>
          <a:xfrm>
            <a:off x="6366542" y="3341804"/>
            <a:ext cx="142477" cy="286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280E879B-3D79-610C-8797-03CCFC2C777E}"/>
              </a:ext>
            </a:extLst>
          </p:cNvPr>
          <p:cNvCxnSpPr>
            <a:cxnSpLocks/>
            <a:stCxn id="7" idx="5"/>
            <a:endCxn id="20" idx="1"/>
          </p:cNvCxnSpPr>
          <p:nvPr/>
        </p:nvCxnSpPr>
        <p:spPr>
          <a:xfrm>
            <a:off x="6928542" y="2657156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1" name="Rectangle: Rounded Corners 760">
            <a:extLst>
              <a:ext uri="{FF2B5EF4-FFF2-40B4-BE49-F238E27FC236}">
                <a16:creationId xmlns:a16="http://schemas.microsoft.com/office/drawing/2014/main" id="{7EB3267B-7F61-BCDD-3363-94B0EA21B21C}"/>
              </a:ext>
            </a:extLst>
          </p:cNvPr>
          <p:cNvSpPr/>
          <p:nvPr/>
        </p:nvSpPr>
        <p:spPr>
          <a:xfrm>
            <a:off x="525373" y="4339148"/>
            <a:ext cx="424225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Cây rơi vào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3 – 3.1. Right Right case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35C3EFF-EC98-6821-7DA3-D6CCB95380C0}"/>
              </a:ext>
            </a:extLst>
          </p:cNvPr>
          <p:cNvSpPr/>
          <p:nvPr/>
        </p:nvSpPr>
        <p:spPr>
          <a:xfrm>
            <a:off x="2736222" y="2932024"/>
            <a:ext cx="574963" cy="567847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47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D1CFA768-AE6E-D4D6-2064-4EE917482D0E}"/>
              </a:ext>
            </a:extLst>
          </p:cNvPr>
          <p:cNvSpPr/>
          <p:nvPr/>
        </p:nvSpPr>
        <p:spPr>
          <a:xfrm>
            <a:off x="2406115" y="366952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C31BA230-BAAD-9741-91E1-BF6F72CA6F5A}"/>
              </a:ext>
            </a:extLst>
          </p:cNvPr>
          <p:cNvCxnSpPr>
            <a:cxnSpLocks/>
            <a:stCxn id="27" idx="3"/>
            <a:endCxn id="746" idx="0"/>
          </p:cNvCxnSpPr>
          <p:nvPr/>
        </p:nvCxnSpPr>
        <p:spPr>
          <a:xfrm flipH="1">
            <a:off x="2646501" y="3416712"/>
            <a:ext cx="173922" cy="252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35531515-4140-4FA5-8215-ACC42447A285}"/>
              </a:ext>
            </a:extLst>
          </p:cNvPr>
          <p:cNvCxnSpPr>
            <a:cxnSpLocks/>
            <a:stCxn id="27" idx="5"/>
            <a:endCxn id="749" idx="0"/>
          </p:cNvCxnSpPr>
          <p:nvPr/>
        </p:nvCxnSpPr>
        <p:spPr>
          <a:xfrm>
            <a:off x="3226984" y="3416712"/>
            <a:ext cx="96947" cy="247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9" name="Rectangle 748">
            <a:extLst>
              <a:ext uri="{FF2B5EF4-FFF2-40B4-BE49-F238E27FC236}">
                <a16:creationId xmlns:a16="http://schemas.microsoft.com/office/drawing/2014/main" id="{A6DF5643-F24B-6EB0-1380-315313E181E2}"/>
              </a:ext>
            </a:extLst>
          </p:cNvPr>
          <p:cNvSpPr/>
          <p:nvPr/>
        </p:nvSpPr>
        <p:spPr>
          <a:xfrm>
            <a:off x="3083545" y="366466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5AE1B4F-7F86-55BB-B01D-DAD0AE0F37B3}"/>
              </a:ext>
            </a:extLst>
          </p:cNvPr>
          <p:cNvSpPr/>
          <p:nvPr/>
        </p:nvSpPr>
        <p:spPr>
          <a:xfrm>
            <a:off x="7168153" y="2876163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18685D61-8A24-211C-3D64-2D9E1FC4581E}"/>
              </a:ext>
            </a:extLst>
          </p:cNvPr>
          <p:cNvSpPr/>
          <p:nvPr/>
        </p:nvSpPr>
        <p:spPr>
          <a:xfrm>
            <a:off x="6926622" y="361540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62" name="Straight Connector 761">
            <a:extLst>
              <a:ext uri="{FF2B5EF4-FFF2-40B4-BE49-F238E27FC236}">
                <a16:creationId xmlns:a16="http://schemas.microsoft.com/office/drawing/2014/main" id="{2421989B-EDB0-1998-41AD-932CF4448184}"/>
              </a:ext>
            </a:extLst>
          </p:cNvPr>
          <p:cNvCxnSpPr>
            <a:cxnSpLocks/>
            <a:stCxn id="20" idx="3"/>
            <a:endCxn id="760" idx="0"/>
          </p:cNvCxnSpPr>
          <p:nvPr/>
        </p:nvCxnSpPr>
        <p:spPr>
          <a:xfrm flipH="1">
            <a:off x="7167008" y="3312757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3" name="Rectangle 762">
            <a:extLst>
              <a:ext uri="{FF2B5EF4-FFF2-40B4-BE49-F238E27FC236}">
                <a16:creationId xmlns:a16="http://schemas.microsoft.com/office/drawing/2014/main" id="{A802E3A4-0997-5317-16CD-4E62090EDCBA}"/>
              </a:ext>
            </a:extLst>
          </p:cNvPr>
          <p:cNvSpPr/>
          <p:nvPr/>
        </p:nvSpPr>
        <p:spPr>
          <a:xfrm>
            <a:off x="7584610" y="3615978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58BC3A6A-BDD2-DC51-034E-FC276B99BA9E}"/>
              </a:ext>
            </a:extLst>
          </p:cNvPr>
          <p:cNvCxnSpPr>
            <a:cxnSpLocks/>
            <a:stCxn id="20" idx="5"/>
            <a:endCxn id="763" idx="0"/>
          </p:cNvCxnSpPr>
          <p:nvPr/>
        </p:nvCxnSpPr>
        <p:spPr>
          <a:xfrm>
            <a:off x="7658915" y="3312757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9" name="TextBox 778">
            <a:extLst>
              <a:ext uri="{FF2B5EF4-FFF2-40B4-BE49-F238E27FC236}">
                <a16:creationId xmlns:a16="http://schemas.microsoft.com/office/drawing/2014/main" id="{C1A066EA-3F30-5B95-F17E-D2F5D911ABA0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27</a:t>
            </a:r>
          </a:p>
        </p:txBody>
      </p:sp>
    </p:spTree>
    <p:extLst>
      <p:ext uri="{BB962C8B-B14F-4D97-AF65-F5344CB8AC3E}">
        <p14:creationId xmlns:p14="http://schemas.microsoft.com/office/powerpoint/2010/main" val="4144879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498673" y="674012"/>
            <a:ext cx="178372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/>
              <a:t>Bài 03:  </a:t>
            </a:r>
            <a:endParaRPr sz="35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98673" y="4248090"/>
            <a:ext cx="8093088" cy="495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40194" y="224907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F190D-DF20-57A5-D9F6-F99C66A481E6}"/>
              </a:ext>
            </a:extLst>
          </p:cNvPr>
          <p:cNvSpPr/>
          <p:nvPr/>
        </p:nvSpPr>
        <p:spPr>
          <a:xfrm>
            <a:off x="2123120" y="303683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64A627-D7D3-2AFC-E120-7F80DE3EFB6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2363506" y="2737908"/>
            <a:ext cx="160889" cy="298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>
          <a:xfrm flipV="1">
            <a:off x="3661144" y="1540449"/>
            <a:ext cx="644276" cy="17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5581801" y="1595626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5"/>
            <a:endCxn id="736" idx="1"/>
          </p:cNvCxnSpPr>
          <p:nvPr/>
        </p:nvCxnSpPr>
        <p:spPr>
          <a:xfrm>
            <a:off x="6072563" y="2084456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711981" y="1540449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4221219" y="1051619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7"/>
            <a:endCxn id="15" idx="3"/>
          </p:cNvCxnSpPr>
          <p:nvPr/>
        </p:nvCxnSpPr>
        <p:spPr>
          <a:xfrm flipV="1">
            <a:off x="2930956" y="2126813"/>
            <a:ext cx="323627" cy="20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5151680" y="2084456"/>
            <a:ext cx="514322" cy="17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959CDC5-041D-9789-5567-6BE4854FECCB}"/>
              </a:ext>
            </a:extLst>
          </p:cNvPr>
          <p:cNvSpPr/>
          <p:nvPr/>
        </p:nvSpPr>
        <p:spPr>
          <a:xfrm>
            <a:off x="3170382" y="1624548"/>
            <a:ext cx="574963" cy="588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3ADA9C-3FCE-DE13-3441-7F53147795AD}"/>
              </a:ext>
            </a:extLst>
          </p:cNvPr>
          <p:cNvCxnSpPr>
            <a:cxnSpLocks/>
            <a:stCxn id="3" idx="5"/>
            <a:endCxn id="740" idx="0"/>
          </p:cNvCxnSpPr>
          <p:nvPr/>
        </p:nvCxnSpPr>
        <p:spPr>
          <a:xfrm>
            <a:off x="2930956" y="2737908"/>
            <a:ext cx="92748" cy="194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15" idx="5"/>
            <a:endCxn id="23" idx="0"/>
          </p:cNvCxnSpPr>
          <p:nvPr/>
        </p:nvCxnSpPr>
        <p:spPr>
          <a:xfrm>
            <a:off x="3661144" y="2126813"/>
            <a:ext cx="250871" cy="104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813980-0491-2D02-CCAC-7C2AC584B754}"/>
              </a:ext>
            </a:extLst>
          </p:cNvPr>
          <p:cNvSpPr/>
          <p:nvPr/>
        </p:nvSpPr>
        <p:spPr>
          <a:xfrm>
            <a:off x="4864198" y="2256731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45095-12BB-27DB-E3CF-33F7C20E29B0}"/>
              </a:ext>
            </a:extLst>
          </p:cNvPr>
          <p:cNvSpPr/>
          <p:nvPr/>
        </p:nvSpPr>
        <p:spPr>
          <a:xfrm>
            <a:off x="4587916" y="303144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84B9-763B-5972-8C6F-A4896AFC96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828302" y="2693324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5A4B0-52A5-7674-D8C7-D15E7EC3DA5D}"/>
              </a:ext>
            </a:extLst>
          </p:cNvPr>
          <p:cNvSpPr/>
          <p:nvPr/>
        </p:nvSpPr>
        <p:spPr>
          <a:xfrm>
            <a:off x="5215328" y="302967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1053C-3DC3-F502-3571-908495883DF4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5354960" y="2693324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634385" y="2230901"/>
            <a:ext cx="555260" cy="53733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3416643" y="303144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657029" y="2689542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979929" y="303144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4108329" y="2689542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375735-DCDF-902A-3E80-0FA16B576040}"/>
              </a:ext>
            </a:extLst>
          </p:cNvPr>
          <p:cNvSpPr/>
          <p:nvPr/>
        </p:nvSpPr>
        <p:spPr>
          <a:xfrm>
            <a:off x="5875780" y="2905210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AECE10-43F1-EB94-E956-8BF9251E59A0}"/>
              </a:ext>
            </a:extLst>
          </p:cNvPr>
          <p:cNvSpPr/>
          <p:nvPr/>
        </p:nvSpPr>
        <p:spPr>
          <a:xfrm>
            <a:off x="5675993" y="361540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663AB-6CB1-2261-ED28-FF44B3E18244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5916379" y="3341804"/>
            <a:ext cx="43602" cy="273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3D4B13-2970-CE04-4B2B-5053453AB7D3}"/>
              </a:ext>
            </a:extLst>
          </p:cNvPr>
          <p:cNvCxnSpPr>
            <a:cxnSpLocks/>
            <a:stCxn id="28" idx="7"/>
            <a:endCxn id="736" idx="3"/>
          </p:cNvCxnSpPr>
          <p:nvPr/>
        </p:nvCxnSpPr>
        <p:spPr>
          <a:xfrm flipV="1">
            <a:off x="6366542" y="2657156"/>
            <a:ext cx="155439" cy="322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6437780" y="2168326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CBE9E95B-F471-9655-02B5-E9BAD0273100}"/>
              </a:ext>
            </a:extLst>
          </p:cNvPr>
          <p:cNvSpPr/>
          <p:nvPr/>
        </p:nvSpPr>
        <p:spPr>
          <a:xfrm>
            <a:off x="6268633" y="36279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0DD1D60-5052-AF3D-9BF5-DAACA0470718}"/>
              </a:ext>
            </a:extLst>
          </p:cNvPr>
          <p:cNvCxnSpPr>
            <a:cxnSpLocks/>
            <a:stCxn id="28" idx="5"/>
            <a:endCxn id="737" idx="0"/>
          </p:cNvCxnSpPr>
          <p:nvPr/>
        </p:nvCxnSpPr>
        <p:spPr>
          <a:xfrm>
            <a:off x="6366542" y="3341804"/>
            <a:ext cx="142477" cy="286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928542" y="2657156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0" name="Flowchart: Connector 739">
            <a:extLst>
              <a:ext uri="{FF2B5EF4-FFF2-40B4-BE49-F238E27FC236}">
                <a16:creationId xmlns:a16="http://schemas.microsoft.com/office/drawing/2014/main" id="{7D4C7FB6-C905-AD21-49E2-BD3E54DE764E}"/>
              </a:ext>
            </a:extLst>
          </p:cNvPr>
          <p:cNvSpPr/>
          <p:nvPr/>
        </p:nvSpPr>
        <p:spPr>
          <a:xfrm>
            <a:off x="2736222" y="2932024"/>
            <a:ext cx="574963" cy="567847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47</a:t>
            </a: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6DBB38E6-BAE3-5D60-682F-40FAC9A83529}"/>
              </a:ext>
            </a:extLst>
          </p:cNvPr>
          <p:cNvSpPr/>
          <p:nvPr/>
        </p:nvSpPr>
        <p:spPr>
          <a:xfrm>
            <a:off x="2406115" y="366952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E1EB7854-0394-8AF2-7770-B2D4C0E0161E}"/>
              </a:ext>
            </a:extLst>
          </p:cNvPr>
          <p:cNvCxnSpPr>
            <a:cxnSpLocks/>
            <a:stCxn id="740" idx="3"/>
            <a:endCxn id="741" idx="0"/>
          </p:cNvCxnSpPr>
          <p:nvPr/>
        </p:nvCxnSpPr>
        <p:spPr>
          <a:xfrm flipH="1">
            <a:off x="2646501" y="3416712"/>
            <a:ext cx="173922" cy="252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F06FE481-EEB5-07F1-2EAB-B3E4520EC753}"/>
              </a:ext>
            </a:extLst>
          </p:cNvPr>
          <p:cNvCxnSpPr>
            <a:cxnSpLocks/>
            <a:stCxn id="740" idx="5"/>
            <a:endCxn id="744" idx="0"/>
          </p:cNvCxnSpPr>
          <p:nvPr/>
        </p:nvCxnSpPr>
        <p:spPr>
          <a:xfrm>
            <a:off x="3226984" y="3416712"/>
            <a:ext cx="96947" cy="247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F4512BC2-5591-D596-2CFB-B495065AF4EC}"/>
              </a:ext>
            </a:extLst>
          </p:cNvPr>
          <p:cNvSpPr/>
          <p:nvPr/>
        </p:nvSpPr>
        <p:spPr>
          <a:xfrm>
            <a:off x="3083545" y="366466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7168153" y="2876163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926622" y="361540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7167008" y="3312757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7584610" y="3615978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7658915" y="3312757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0" name="TextBox 749">
            <a:extLst>
              <a:ext uri="{FF2B5EF4-FFF2-40B4-BE49-F238E27FC236}">
                <a16:creationId xmlns:a16="http://schemas.microsoft.com/office/drawing/2014/main" id="{F2049F00-3F87-B8D2-ECDE-284FD0D0DF60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28</a:t>
            </a:r>
          </a:p>
        </p:txBody>
      </p:sp>
    </p:spTree>
    <p:extLst>
      <p:ext uri="{BB962C8B-B14F-4D97-AF65-F5344CB8AC3E}">
        <p14:creationId xmlns:p14="http://schemas.microsoft.com/office/powerpoint/2010/main" val="55164768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000994" y="236300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F190D-DF20-57A5-D9F6-F99C66A481E6}"/>
              </a:ext>
            </a:extLst>
          </p:cNvPr>
          <p:cNvSpPr/>
          <p:nvPr/>
        </p:nvSpPr>
        <p:spPr>
          <a:xfrm>
            <a:off x="1683920" y="3150761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64A627-D7D3-2AFC-E120-7F80DE3EFB6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1924306" y="2851830"/>
            <a:ext cx="160889" cy="298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>
          <a:xfrm flipV="1">
            <a:off x="3221944" y="1654371"/>
            <a:ext cx="644276" cy="17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5142601" y="170954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5"/>
            <a:endCxn id="736" idx="1"/>
          </p:cNvCxnSpPr>
          <p:nvPr/>
        </p:nvCxnSpPr>
        <p:spPr>
          <a:xfrm>
            <a:off x="5633363" y="2198378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272781" y="1654371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782019" y="11655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7"/>
            <a:endCxn id="15" idx="3"/>
          </p:cNvCxnSpPr>
          <p:nvPr/>
        </p:nvCxnSpPr>
        <p:spPr>
          <a:xfrm flipV="1">
            <a:off x="2491756" y="2240735"/>
            <a:ext cx="323627" cy="20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4712480" y="2198378"/>
            <a:ext cx="514322" cy="17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959CDC5-041D-9789-5567-6BE4854FECCB}"/>
              </a:ext>
            </a:extLst>
          </p:cNvPr>
          <p:cNvSpPr/>
          <p:nvPr/>
        </p:nvSpPr>
        <p:spPr>
          <a:xfrm>
            <a:off x="2731182" y="1738470"/>
            <a:ext cx="574963" cy="588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3ADA9C-3FCE-DE13-3441-7F53147795AD}"/>
              </a:ext>
            </a:extLst>
          </p:cNvPr>
          <p:cNvCxnSpPr>
            <a:cxnSpLocks/>
            <a:stCxn id="3" idx="5"/>
            <a:endCxn id="740" idx="0"/>
          </p:cNvCxnSpPr>
          <p:nvPr/>
        </p:nvCxnSpPr>
        <p:spPr>
          <a:xfrm>
            <a:off x="2491756" y="2851830"/>
            <a:ext cx="92748" cy="194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15" idx="5"/>
            <a:endCxn id="23" idx="0"/>
          </p:cNvCxnSpPr>
          <p:nvPr/>
        </p:nvCxnSpPr>
        <p:spPr>
          <a:xfrm>
            <a:off x="3221944" y="2240735"/>
            <a:ext cx="250871" cy="104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813980-0491-2D02-CCAC-7C2AC584B754}"/>
              </a:ext>
            </a:extLst>
          </p:cNvPr>
          <p:cNvSpPr/>
          <p:nvPr/>
        </p:nvSpPr>
        <p:spPr>
          <a:xfrm>
            <a:off x="4424998" y="2370653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45095-12BB-27DB-E3CF-33F7C20E29B0}"/>
              </a:ext>
            </a:extLst>
          </p:cNvPr>
          <p:cNvSpPr/>
          <p:nvPr/>
        </p:nvSpPr>
        <p:spPr>
          <a:xfrm>
            <a:off x="4148716" y="31453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84B9-763B-5972-8C6F-A4896AFC96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389102" y="2807246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5A4B0-52A5-7674-D8C7-D15E7EC3DA5D}"/>
              </a:ext>
            </a:extLst>
          </p:cNvPr>
          <p:cNvSpPr/>
          <p:nvPr/>
        </p:nvSpPr>
        <p:spPr>
          <a:xfrm>
            <a:off x="4776128" y="314359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1053C-3DC3-F502-3571-908495883DF4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4915760" y="2807246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95185" y="2344823"/>
            <a:ext cx="555260" cy="53733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77443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217829" y="28034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40729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69129" y="28034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375735-DCDF-902A-3E80-0FA16B576040}"/>
              </a:ext>
            </a:extLst>
          </p:cNvPr>
          <p:cNvSpPr/>
          <p:nvPr/>
        </p:nvSpPr>
        <p:spPr>
          <a:xfrm>
            <a:off x="5436580" y="3019132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AECE10-43F1-EB94-E956-8BF9251E59A0}"/>
              </a:ext>
            </a:extLst>
          </p:cNvPr>
          <p:cNvSpPr/>
          <p:nvPr/>
        </p:nvSpPr>
        <p:spPr>
          <a:xfrm>
            <a:off x="5236793" y="372932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663AB-6CB1-2261-ED28-FF44B3E18244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5477179" y="3455726"/>
            <a:ext cx="43602" cy="273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3D4B13-2970-CE04-4B2B-5053453AB7D3}"/>
              </a:ext>
            </a:extLst>
          </p:cNvPr>
          <p:cNvCxnSpPr>
            <a:cxnSpLocks/>
            <a:stCxn id="28" idx="7"/>
            <a:endCxn id="736" idx="3"/>
          </p:cNvCxnSpPr>
          <p:nvPr/>
        </p:nvCxnSpPr>
        <p:spPr>
          <a:xfrm flipV="1">
            <a:off x="5927342" y="2771078"/>
            <a:ext cx="155439" cy="322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998580" y="228224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CBE9E95B-F471-9655-02B5-E9BAD0273100}"/>
              </a:ext>
            </a:extLst>
          </p:cNvPr>
          <p:cNvSpPr/>
          <p:nvPr/>
        </p:nvSpPr>
        <p:spPr>
          <a:xfrm>
            <a:off x="5829433" y="374187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0DD1D60-5052-AF3D-9BF5-DAACA0470718}"/>
              </a:ext>
            </a:extLst>
          </p:cNvPr>
          <p:cNvCxnSpPr>
            <a:cxnSpLocks/>
            <a:stCxn id="28" idx="5"/>
            <a:endCxn id="737" idx="0"/>
          </p:cNvCxnSpPr>
          <p:nvPr/>
        </p:nvCxnSpPr>
        <p:spPr>
          <a:xfrm>
            <a:off x="5927342" y="3455726"/>
            <a:ext cx="142477" cy="286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489342" y="2771078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0" name="Flowchart: Connector 739">
            <a:extLst>
              <a:ext uri="{FF2B5EF4-FFF2-40B4-BE49-F238E27FC236}">
                <a16:creationId xmlns:a16="http://schemas.microsoft.com/office/drawing/2014/main" id="{7D4C7FB6-C905-AD21-49E2-BD3E54DE764E}"/>
              </a:ext>
            </a:extLst>
          </p:cNvPr>
          <p:cNvSpPr/>
          <p:nvPr/>
        </p:nvSpPr>
        <p:spPr>
          <a:xfrm>
            <a:off x="2297022" y="3045946"/>
            <a:ext cx="574963" cy="567847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47</a:t>
            </a: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6DBB38E6-BAE3-5D60-682F-40FAC9A83529}"/>
              </a:ext>
            </a:extLst>
          </p:cNvPr>
          <p:cNvSpPr/>
          <p:nvPr/>
        </p:nvSpPr>
        <p:spPr>
          <a:xfrm>
            <a:off x="1966915" y="378344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E1EB7854-0394-8AF2-7770-B2D4C0E0161E}"/>
              </a:ext>
            </a:extLst>
          </p:cNvPr>
          <p:cNvCxnSpPr>
            <a:cxnSpLocks/>
            <a:stCxn id="740" idx="3"/>
            <a:endCxn id="741" idx="0"/>
          </p:cNvCxnSpPr>
          <p:nvPr/>
        </p:nvCxnSpPr>
        <p:spPr>
          <a:xfrm flipH="1">
            <a:off x="2207301" y="3530634"/>
            <a:ext cx="173922" cy="252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F06FE481-EEB5-07F1-2EAB-B3E4520EC753}"/>
              </a:ext>
            </a:extLst>
          </p:cNvPr>
          <p:cNvCxnSpPr>
            <a:cxnSpLocks/>
            <a:stCxn id="740" idx="5"/>
            <a:endCxn id="744" idx="0"/>
          </p:cNvCxnSpPr>
          <p:nvPr/>
        </p:nvCxnSpPr>
        <p:spPr>
          <a:xfrm>
            <a:off x="2787784" y="3530634"/>
            <a:ext cx="96947" cy="247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F4512BC2-5591-D596-2CFB-B495065AF4EC}"/>
              </a:ext>
            </a:extLst>
          </p:cNvPr>
          <p:cNvSpPr/>
          <p:nvPr/>
        </p:nvSpPr>
        <p:spPr>
          <a:xfrm>
            <a:off x="2644345" y="3778582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728953" y="2990085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487422" y="372932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727808" y="3426679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7145410" y="37299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7219715" y="3426679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0" name="Arrow: Right 749">
            <a:extLst>
              <a:ext uri="{FF2B5EF4-FFF2-40B4-BE49-F238E27FC236}">
                <a16:creationId xmlns:a16="http://schemas.microsoft.com/office/drawing/2014/main" id="{A724CE8E-04B7-7D16-B395-00BDFD23A175}"/>
              </a:ext>
            </a:extLst>
          </p:cNvPr>
          <p:cNvSpPr/>
          <p:nvPr/>
        </p:nvSpPr>
        <p:spPr>
          <a:xfrm rot="13001149">
            <a:off x="2817254" y="3587238"/>
            <a:ext cx="563506" cy="249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1" name="Rectangle: Rounded Corners 750">
            <a:extLst>
              <a:ext uri="{FF2B5EF4-FFF2-40B4-BE49-F238E27FC236}">
                <a16:creationId xmlns:a16="http://schemas.microsoft.com/office/drawing/2014/main" id="{E6AFE8B7-D6C1-92AD-D6DF-C2757228EB1D}"/>
              </a:ext>
            </a:extLst>
          </p:cNvPr>
          <p:cNvSpPr/>
          <p:nvPr/>
        </p:nvSpPr>
        <p:spPr>
          <a:xfrm>
            <a:off x="465552" y="4360409"/>
            <a:ext cx="5192191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1 – Nếu u hoặc v có màu đỏ</a:t>
            </a:r>
          </a:p>
        </p:txBody>
      </p:sp>
      <p:sp>
        <p:nvSpPr>
          <p:cNvPr id="752" name="Rectangle: Rounded Corners 751">
            <a:extLst>
              <a:ext uri="{FF2B5EF4-FFF2-40B4-BE49-F238E27FC236}">
                <a16:creationId xmlns:a16="http://schemas.microsoft.com/office/drawing/2014/main" id="{1003E0DE-E250-A289-4005-165E6EC43437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47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8042B4BE-D0E4-EF4F-163D-57489047A1E3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29</a:t>
            </a:r>
          </a:p>
        </p:txBody>
      </p:sp>
    </p:spTree>
    <p:extLst>
      <p:ext uri="{BB962C8B-B14F-4D97-AF65-F5344CB8AC3E}">
        <p14:creationId xmlns:p14="http://schemas.microsoft.com/office/powerpoint/2010/main" val="297019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559825" y="799281"/>
            <a:ext cx="8024349" cy="56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/>
              <a:t>BÁO CÁO TÌNH HÌNH LÀM BÀI TẬP</a:t>
            </a:r>
            <a:endParaRPr sz="3000" b="0" i="1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2511040" y="246598"/>
            <a:ext cx="4111081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>
                <a:latin typeface="Nunito" pitchFamily="2" charset="-93"/>
              </a:rPr>
              <a:t>CS523 – Cấu trúc dữ liệu và giải thuật nâng cao</a:t>
            </a:r>
            <a:endParaRPr sz="1400" b="1">
              <a:latin typeface="Nunito" pitchFamily="2" charset="-93"/>
            </a:endParaRPr>
          </a:p>
        </p:txBody>
      </p:sp>
      <p:sp>
        <p:nvSpPr>
          <p:cNvPr id="7" name="Google Shape;536;p33">
            <a:extLst>
              <a:ext uri="{FF2B5EF4-FFF2-40B4-BE49-F238E27FC236}">
                <a16:creationId xmlns:a16="http://schemas.microsoft.com/office/drawing/2014/main" id="{B2D94777-A32F-CDF4-6763-3615C202BA6E}"/>
              </a:ext>
            </a:extLst>
          </p:cNvPr>
          <p:cNvSpPr txBox="1">
            <a:spLocks/>
          </p:cNvSpPr>
          <p:nvPr/>
        </p:nvSpPr>
        <p:spPr>
          <a:xfrm>
            <a:off x="506902" y="2037277"/>
            <a:ext cx="8119355" cy="10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b="1">
                <a:latin typeface="Nunito" pitchFamily="2" charset="-93"/>
              </a:rPr>
              <a:t>- Số lượng bài tập: 3 – Deadline: 22/12/2023</a:t>
            </a:r>
          </a:p>
          <a:p>
            <a:pPr marL="0" indent="0"/>
            <a:r>
              <a:rPr lang="vi-VN" b="1">
                <a:latin typeface="Nunito" pitchFamily="2" charset="-93"/>
              </a:rPr>
              <a:t>- Số lượng nhóm nộp: 1/16</a:t>
            </a:r>
          </a:p>
          <a:p>
            <a:pPr marL="0" indent="0"/>
            <a:r>
              <a:rPr lang="vi-VN" b="1">
                <a:latin typeface="Nunito" pitchFamily="2" charset="-93"/>
              </a:rPr>
              <a:t>+ Nhóm nộp: Nhóm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23883-AC89-4BDD-9892-41052B6D5852}"/>
              </a:ext>
            </a:extLst>
          </p:cNvPr>
          <p:cNvSpPr txBox="1"/>
          <p:nvPr/>
        </p:nvSpPr>
        <p:spPr>
          <a:xfrm>
            <a:off x="7847755" y="318175"/>
            <a:ext cx="669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45344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000994" y="236300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F190D-DF20-57A5-D9F6-F99C66A481E6}"/>
              </a:ext>
            </a:extLst>
          </p:cNvPr>
          <p:cNvSpPr/>
          <p:nvPr/>
        </p:nvSpPr>
        <p:spPr>
          <a:xfrm>
            <a:off x="1683920" y="3150761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64A627-D7D3-2AFC-E120-7F80DE3EFB6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1924306" y="2851830"/>
            <a:ext cx="160889" cy="298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>
          <a:xfrm flipV="1">
            <a:off x="3221944" y="1654371"/>
            <a:ext cx="644276" cy="17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5142601" y="170954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5"/>
            <a:endCxn id="736" idx="1"/>
          </p:cNvCxnSpPr>
          <p:nvPr/>
        </p:nvCxnSpPr>
        <p:spPr>
          <a:xfrm>
            <a:off x="5633363" y="2198378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272781" y="1654371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782019" y="11655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7"/>
            <a:endCxn id="15" idx="3"/>
          </p:cNvCxnSpPr>
          <p:nvPr/>
        </p:nvCxnSpPr>
        <p:spPr>
          <a:xfrm flipV="1">
            <a:off x="2491756" y="2240735"/>
            <a:ext cx="323627" cy="20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4712480" y="2198378"/>
            <a:ext cx="514322" cy="17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959CDC5-041D-9789-5567-6BE4854FECCB}"/>
              </a:ext>
            </a:extLst>
          </p:cNvPr>
          <p:cNvSpPr/>
          <p:nvPr/>
        </p:nvSpPr>
        <p:spPr>
          <a:xfrm>
            <a:off x="2731182" y="1738470"/>
            <a:ext cx="574963" cy="588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3ADA9C-3FCE-DE13-3441-7F53147795AD}"/>
              </a:ext>
            </a:extLst>
          </p:cNvPr>
          <p:cNvCxnSpPr>
            <a:cxnSpLocks/>
            <a:stCxn id="3" idx="5"/>
            <a:endCxn id="744" idx="0"/>
          </p:cNvCxnSpPr>
          <p:nvPr/>
        </p:nvCxnSpPr>
        <p:spPr>
          <a:xfrm>
            <a:off x="2491756" y="2851830"/>
            <a:ext cx="120568" cy="293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15" idx="5"/>
            <a:endCxn id="23" idx="0"/>
          </p:cNvCxnSpPr>
          <p:nvPr/>
        </p:nvCxnSpPr>
        <p:spPr>
          <a:xfrm>
            <a:off x="3221944" y="2240735"/>
            <a:ext cx="250871" cy="104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813980-0491-2D02-CCAC-7C2AC584B754}"/>
              </a:ext>
            </a:extLst>
          </p:cNvPr>
          <p:cNvSpPr/>
          <p:nvPr/>
        </p:nvSpPr>
        <p:spPr>
          <a:xfrm>
            <a:off x="4424998" y="2370653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45095-12BB-27DB-E3CF-33F7C20E29B0}"/>
              </a:ext>
            </a:extLst>
          </p:cNvPr>
          <p:cNvSpPr/>
          <p:nvPr/>
        </p:nvSpPr>
        <p:spPr>
          <a:xfrm>
            <a:off x="4148716" y="31453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84B9-763B-5972-8C6F-A4896AFC96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389102" y="2807246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5A4B0-52A5-7674-D8C7-D15E7EC3DA5D}"/>
              </a:ext>
            </a:extLst>
          </p:cNvPr>
          <p:cNvSpPr/>
          <p:nvPr/>
        </p:nvSpPr>
        <p:spPr>
          <a:xfrm>
            <a:off x="4776128" y="314359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1053C-3DC3-F502-3571-908495883DF4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4915760" y="2807246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95185" y="2344823"/>
            <a:ext cx="555260" cy="53733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77443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217829" y="28034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40729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69129" y="28034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375735-DCDF-902A-3E80-0FA16B576040}"/>
              </a:ext>
            </a:extLst>
          </p:cNvPr>
          <p:cNvSpPr/>
          <p:nvPr/>
        </p:nvSpPr>
        <p:spPr>
          <a:xfrm>
            <a:off x="5436580" y="3019132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AECE10-43F1-EB94-E956-8BF9251E59A0}"/>
              </a:ext>
            </a:extLst>
          </p:cNvPr>
          <p:cNvSpPr/>
          <p:nvPr/>
        </p:nvSpPr>
        <p:spPr>
          <a:xfrm>
            <a:off x="5236793" y="372932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663AB-6CB1-2261-ED28-FF44B3E18244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5477179" y="3455726"/>
            <a:ext cx="43602" cy="273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3D4B13-2970-CE04-4B2B-5053453AB7D3}"/>
              </a:ext>
            </a:extLst>
          </p:cNvPr>
          <p:cNvCxnSpPr>
            <a:cxnSpLocks/>
            <a:stCxn id="28" idx="7"/>
            <a:endCxn id="736" idx="3"/>
          </p:cNvCxnSpPr>
          <p:nvPr/>
        </p:nvCxnSpPr>
        <p:spPr>
          <a:xfrm flipV="1">
            <a:off x="5927342" y="2771078"/>
            <a:ext cx="155439" cy="322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998580" y="228224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CBE9E95B-F471-9655-02B5-E9BAD0273100}"/>
              </a:ext>
            </a:extLst>
          </p:cNvPr>
          <p:cNvSpPr/>
          <p:nvPr/>
        </p:nvSpPr>
        <p:spPr>
          <a:xfrm>
            <a:off x="5829433" y="374187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0DD1D60-5052-AF3D-9BF5-DAACA0470718}"/>
              </a:ext>
            </a:extLst>
          </p:cNvPr>
          <p:cNvCxnSpPr>
            <a:cxnSpLocks/>
            <a:stCxn id="28" idx="5"/>
            <a:endCxn id="737" idx="0"/>
          </p:cNvCxnSpPr>
          <p:nvPr/>
        </p:nvCxnSpPr>
        <p:spPr>
          <a:xfrm>
            <a:off x="5927342" y="3455726"/>
            <a:ext cx="142477" cy="286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489342" y="2771078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F4512BC2-5591-D596-2CFB-B495065AF4EC}"/>
              </a:ext>
            </a:extLst>
          </p:cNvPr>
          <p:cNvSpPr/>
          <p:nvPr/>
        </p:nvSpPr>
        <p:spPr>
          <a:xfrm>
            <a:off x="2371938" y="31453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728953" y="2990085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487422" y="372932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727808" y="3426679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7145410" y="37299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7219715" y="3426679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1" name="Rectangle: Rounded Corners 750">
            <a:extLst>
              <a:ext uri="{FF2B5EF4-FFF2-40B4-BE49-F238E27FC236}">
                <a16:creationId xmlns:a16="http://schemas.microsoft.com/office/drawing/2014/main" id="{E6AFE8B7-D6C1-92AD-D6DF-C2757228EB1D}"/>
              </a:ext>
            </a:extLst>
          </p:cNvPr>
          <p:cNvSpPr/>
          <p:nvPr/>
        </p:nvSpPr>
        <p:spPr>
          <a:xfrm>
            <a:off x="525372" y="4339148"/>
            <a:ext cx="5192191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1 – Nếu u hoặc v có màu đỏ</a:t>
            </a:r>
          </a:p>
        </p:txBody>
      </p: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53</a:t>
            </a:r>
          </a:p>
        </p:txBody>
      </p:sp>
      <p:sp>
        <p:nvSpPr>
          <p:cNvPr id="754" name="Arrow: Right 753">
            <a:extLst>
              <a:ext uri="{FF2B5EF4-FFF2-40B4-BE49-F238E27FC236}">
                <a16:creationId xmlns:a16="http://schemas.microsoft.com/office/drawing/2014/main" id="{D29A457F-449F-3045-825C-87779240A1F0}"/>
              </a:ext>
            </a:extLst>
          </p:cNvPr>
          <p:cNvSpPr/>
          <p:nvPr/>
        </p:nvSpPr>
        <p:spPr>
          <a:xfrm rot="1711353">
            <a:off x="2142332" y="1531429"/>
            <a:ext cx="563506" cy="249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C91D94F7-2F26-4651-7CBB-1C8EA4E419AB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30</a:t>
            </a:r>
          </a:p>
        </p:txBody>
      </p:sp>
    </p:spTree>
    <p:extLst>
      <p:ext uri="{BB962C8B-B14F-4D97-AF65-F5344CB8AC3E}">
        <p14:creationId xmlns:p14="http://schemas.microsoft.com/office/powerpoint/2010/main" val="135038143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F190D-DF20-57A5-D9F6-F99C66A481E6}"/>
              </a:ext>
            </a:extLst>
          </p:cNvPr>
          <p:cNvSpPr/>
          <p:nvPr/>
        </p:nvSpPr>
        <p:spPr>
          <a:xfrm>
            <a:off x="1543694" y="3157618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64A627-D7D3-2AFC-E120-7F80DE3EFB65}"/>
              </a:ext>
            </a:extLst>
          </p:cNvPr>
          <p:cNvCxnSpPr>
            <a:cxnSpLocks/>
            <a:stCxn id="15" idx="3"/>
            <a:endCxn id="6" idx="0"/>
          </p:cNvCxnSpPr>
          <p:nvPr/>
        </p:nvCxnSpPr>
        <p:spPr>
          <a:xfrm flipH="1">
            <a:off x="1784080" y="2826722"/>
            <a:ext cx="167723" cy="330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654371"/>
            <a:ext cx="890793" cy="70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5142601" y="170954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5"/>
            <a:endCxn id="736" idx="1"/>
          </p:cNvCxnSpPr>
          <p:nvPr/>
        </p:nvCxnSpPr>
        <p:spPr>
          <a:xfrm>
            <a:off x="5633363" y="2198378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272781" y="1654371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782019" y="11655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15" idx="7"/>
          </p:cNvCxnSpPr>
          <p:nvPr/>
        </p:nvCxnSpPr>
        <p:spPr>
          <a:xfrm flipH="1">
            <a:off x="2358364" y="2129347"/>
            <a:ext cx="210502" cy="2812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4712480" y="2198378"/>
            <a:ext cx="514322" cy="17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959CDC5-041D-9789-5567-6BE4854FECCB}"/>
              </a:ext>
            </a:extLst>
          </p:cNvPr>
          <p:cNvSpPr/>
          <p:nvPr/>
        </p:nvSpPr>
        <p:spPr>
          <a:xfrm>
            <a:off x="1867602" y="2324457"/>
            <a:ext cx="574963" cy="58844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3ADA9C-3FCE-DE13-3441-7F53147795AD}"/>
              </a:ext>
            </a:extLst>
          </p:cNvPr>
          <p:cNvCxnSpPr>
            <a:cxnSpLocks/>
            <a:stCxn id="15" idx="5"/>
            <a:endCxn id="744" idx="0"/>
          </p:cNvCxnSpPr>
          <p:nvPr/>
        </p:nvCxnSpPr>
        <p:spPr>
          <a:xfrm>
            <a:off x="2358364" y="2826722"/>
            <a:ext cx="191666" cy="330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3" idx="0"/>
          </p:cNvCxnSpPr>
          <p:nvPr/>
        </p:nvCxnSpPr>
        <p:spPr>
          <a:xfrm>
            <a:off x="2975427" y="2129347"/>
            <a:ext cx="497388" cy="21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813980-0491-2D02-CCAC-7C2AC584B754}"/>
              </a:ext>
            </a:extLst>
          </p:cNvPr>
          <p:cNvSpPr/>
          <p:nvPr/>
        </p:nvSpPr>
        <p:spPr>
          <a:xfrm>
            <a:off x="4424998" y="2370653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45095-12BB-27DB-E3CF-33F7C20E29B0}"/>
              </a:ext>
            </a:extLst>
          </p:cNvPr>
          <p:cNvSpPr/>
          <p:nvPr/>
        </p:nvSpPr>
        <p:spPr>
          <a:xfrm>
            <a:off x="4148716" y="31453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84B9-763B-5972-8C6F-A4896AFC96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389102" y="2807246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5A4B0-52A5-7674-D8C7-D15E7EC3DA5D}"/>
              </a:ext>
            </a:extLst>
          </p:cNvPr>
          <p:cNvSpPr/>
          <p:nvPr/>
        </p:nvSpPr>
        <p:spPr>
          <a:xfrm>
            <a:off x="4776128" y="314359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1053C-3DC3-F502-3571-908495883DF4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4915760" y="2807246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95185" y="2344823"/>
            <a:ext cx="555260" cy="53733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77443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217829" y="28034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40729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69129" y="28034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375735-DCDF-902A-3E80-0FA16B576040}"/>
              </a:ext>
            </a:extLst>
          </p:cNvPr>
          <p:cNvSpPr/>
          <p:nvPr/>
        </p:nvSpPr>
        <p:spPr>
          <a:xfrm>
            <a:off x="5436580" y="3019132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AECE10-43F1-EB94-E956-8BF9251E59A0}"/>
              </a:ext>
            </a:extLst>
          </p:cNvPr>
          <p:cNvSpPr/>
          <p:nvPr/>
        </p:nvSpPr>
        <p:spPr>
          <a:xfrm>
            <a:off x="5236793" y="372932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663AB-6CB1-2261-ED28-FF44B3E18244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5477179" y="3455726"/>
            <a:ext cx="43602" cy="273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3D4B13-2970-CE04-4B2B-5053453AB7D3}"/>
              </a:ext>
            </a:extLst>
          </p:cNvPr>
          <p:cNvCxnSpPr>
            <a:cxnSpLocks/>
            <a:stCxn id="28" idx="7"/>
            <a:endCxn id="736" idx="3"/>
          </p:cNvCxnSpPr>
          <p:nvPr/>
        </p:nvCxnSpPr>
        <p:spPr>
          <a:xfrm flipV="1">
            <a:off x="5927342" y="2771078"/>
            <a:ext cx="155439" cy="322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998580" y="228224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CBE9E95B-F471-9655-02B5-E9BAD0273100}"/>
              </a:ext>
            </a:extLst>
          </p:cNvPr>
          <p:cNvSpPr/>
          <p:nvPr/>
        </p:nvSpPr>
        <p:spPr>
          <a:xfrm>
            <a:off x="5829433" y="374187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0DD1D60-5052-AF3D-9BF5-DAACA0470718}"/>
              </a:ext>
            </a:extLst>
          </p:cNvPr>
          <p:cNvCxnSpPr>
            <a:cxnSpLocks/>
            <a:stCxn id="28" idx="5"/>
            <a:endCxn id="737" idx="0"/>
          </p:cNvCxnSpPr>
          <p:nvPr/>
        </p:nvCxnSpPr>
        <p:spPr>
          <a:xfrm>
            <a:off x="5927342" y="3455726"/>
            <a:ext cx="142477" cy="286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489342" y="2771078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Rectangle 743">
            <a:extLst>
              <a:ext uri="{FF2B5EF4-FFF2-40B4-BE49-F238E27FC236}">
                <a16:creationId xmlns:a16="http://schemas.microsoft.com/office/drawing/2014/main" id="{F4512BC2-5591-D596-2CFB-B495065AF4EC}"/>
              </a:ext>
            </a:extLst>
          </p:cNvPr>
          <p:cNvSpPr/>
          <p:nvPr/>
        </p:nvSpPr>
        <p:spPr>
          <a:xfrm>
            <a:off x="2309644" y="3157618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728953" y="2990085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487422" y="372932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727808" y="3426679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7145410" y="37299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7219715" y="3426679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1" name="Rectangle: Rounded Corners 750">
            <a:extLst>
              <a:ext uri="{FF2B5EF4-FFF2-40B4-BE49-F238E27FC236}">
                <a16:creationId xmlns:a16="http://schemas.microsoft.com/office/drawing/2014/main" id="{E6AFE8B7-D6C1-92AD-D6DF-C2757228EB1D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2.1.2. Nếu node s màu đen và 2 con của node s màu đen</a:t>
            </a:r>
          </a:p>
        </p:txBody>
      </p: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53</a:t>
            </a:r>
          </a:p>
        </p:txBody>
      </p:sp>
      <p:sp>
        <p:nvSpPr>
          <p:cNvPr id="779" name="Google Shape;757;p36">
            <a:extLst>
              <a:ext uri="{FF2B5EF4-FFF2-40B4-BE49-F238E27FC236}">
                <a16:creationId xmlns:a16="http://schemas.microsoft.com/office/drawing/2014/main" id="{4D5F38AC-8B36-8F7D-79AB-520E2259C2C0}"/>
              </a:ext>
            </a:extLst>
          </p:cNvPr>
          <p:cNvSpPr txBox="1">
            <a:spLocks/>
          </p:cNvSpPr>
          <p:nvPr/>
        </p:nvSpPr>
        <p:spPr>
          <a:xfrm>
            <a:off x="414155" y="1427569"/>
            <a:ext cx="2198169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Lựa phần tử thay thế 53 -&gt; Chọn 40</a:t>
            </a:r>
            <a:endParaRPr lang="vi-VN" sz="1400">
              <a:latin typeface="Nunito" pitchFamily="2" charset="-93"/>
            </a:endParaRP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42BB3204-4BE7-728B-6529-69AAD9D2E5F3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31</a:t>
            </a:r>
          </a:p>
        </p:txBody>
      </p:sp>
    </p:spTree>
    <p:extLst>
      <p:ext uri="{BB962C8B-B14F-4D97-AF65-F5344CB8AC3E}">
        <p14:creationId xmlns:p14="http://schemas.microsoft.com/office/powerpoint/2010/main" val="2891790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654371"/>
            <a:ext cx="890793" cy="70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5142601" y="170954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5"/>
            <a:endCxn id="736" idx="1"/>
          </p:cNvCxnSpPr>
          <p:nvPr/>
        </p:nvCxnSpPr>
        <p:spPr>
          <a:xfrm>
            <a:off x="5633363" y="2198378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272781" y="1654371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782019" y="11655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80247" y="2129347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4712480" y="2198378"/>
            <a:ext cx="514322" cy="17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3" idx="0"/>
          </p:cNvCxnSpPr>
          <p:nvPr/>
        </p:nvCxnSpPr>
        <p:spPr>
          <a:xfrm>
            <a:off x="2975427" y="2129347"/>
            <a:ext cx="497388" cy="21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813980-0491-2D02-CCAC-7C2AC584B754}"/>
              </a:ext>
            </a:extLst>
          </p:cNvPr>
          <p:cNvSpPr/>
          <p:nvPr/>
        </p:nvSpPr>
        <p:spPr>
          <a:xfrm>
            <a:off x="4424998" y="2370653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45095-12BB-27DB-E3CF-33F7C20E29B0}"/>
              </a:ext>
            </a:extLst>
          </p:cNvPr>
          <p:cNvSpPr/>
          <p:nvPr/>
        </p:nvSpPr>
        <p:spPr>
          <a:xfrm>
            <a:off x="4148716" y="31453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84B9-763B-5972-8C6F-A4896AFC96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389102" y="2807246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5A4B0-52A5-7674-D8C7-D15E7EC3DA5D}"/>
              </a:ext>
            </a:extLst>
          </p:cNvPr>
          <p:cNvSpPr/>
          <p:nvPr/>
        </p:nvSpPr>
        <p:spPr>
          <a:xfrm>
            <a:off x="4776128" y="314359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1053C-3DC3-F502-3571-908495883DF4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4915760" y="2807246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95185" y="2344823"/>
            <a:ext cx="555260" cy="53733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77443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217829" y="28034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40729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69129" y="28034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375735-DCDF-902A-3E80-0FA16B576040}"/>
              </a:ext>
            </a:extLst>
          </p:cNvPr>
          <p:cNvSpPr/>
          <p:nvPr/>
        </p:nvSpPr>
        <p:spPr>
          <a:xfrm>
            <a:off x="5436580" y="3019132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AECE10-43F1-EB94-E956-8BF9251E59A0}"/>
              </a:ext>
            </a:extLst>
          </p:cNvPr>
          <p:cNvSpPr/>
          <p:nvPr/>
        </p:nvSpPr>
        <p:spPr>
          <a:xfrm>
            <a:off x="5236793" y="372932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663AB-6CB1-2261-ED28-FF44B3E18244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5477179" y="3455726"/>
            <a:ext cx="43602" cy="273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3D4B13-2970-CE04-4B2B-5053453AB7D3}"/>
              </a:ext>
            </a:extLst>
          </p:cNvPr>
          <p:cNvCxnSpPr>
            <a:cxnSpLocks/>
            <a:stCxn id="28" idx="7"/>
            <a:endCxn id="736" idx="3"/>
          </p:cNvCxnSpPr>
          <p:nvPr/>
        </p:nvCxnSpPr>
        <p:spPr>
          <a:xfrm flipV="1">
            <a:off x="5927342" y="2771078"/>
            <a:ext cx="155439" cy="322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998580" y="228224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CBE9E95B-F471-9655-02B5-E9BAD0273100}"/>
              </a:ext>
            </a:extLst>
          </p:cNvPr>
          <p:cNvSpPr/>
          <p:nvPr/>
        </p:nvSpPr>
        <p:spPr>
          <a:xfrm>
            <a:off x="5829433" y="374187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0DD1D60-5052-AF3D-9BF5-DAACA0470718}"/>
              </a:ext>
            </a:extLst>
          </p:cNvPr>
          <p:cNvCxnSpPr>
            <a:cxnSpLocks/>
            <a:stCxn id="28" idx="5"/>
            <a:endCxn id="737" idx="0"/>
          </p:cNvCxnSpPr>
          <p:nvPr/>
        </p:nvCxnSpPr>
        <p:spPr>
          <a:xfrm>
            <a:off x="5927342" y="3455726"/>
            <a:ext cx="142477" cy="286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489342" y="2771078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728953" y="2990085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487422" y="372932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727808" y="3426679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7145410" y="37299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7219715" y="3426679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1" name="Rectangle: Rounded Corners 750">
            <a:extLst>
              <a:ext uri="{FF2B5EF4-FFF2-40B4-BE49-F238E27FC236}">
                <a16:creationId xmlns:a16="http://schemas.microsoft.com/office/drawing/2014/main" id="{E6AFE8B7-D6C1-92AD-D6DF-C2757228EB1D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2.1.2. Nếu node s màu đen và 2 con của node s màu đen</a:t>
            </a:r>
          </a:p>
        </p:txBody>
      </p: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53</a:t>
            </a:r>
          </a:p>
        </p:txBody>
      </p:sp>
      <p:sp>
        <p:nvSpPr>
          <p:cNvPr id="779" name="Google Shape;757;p36">
            <a:extLst>
              <a:ext uri="{FF2B5EF4-FFF2-40B4-BE49-F238E27FC236}">
                <a16:creationId xmlns:a16="http://schemas.microsoft.com/office/drawing/2014/main" id="{4D5F38AC-8B36-8F7D-79AB-520E2259C2C0}"/>
              </a:ext>
            </a:extLst>
          </p:cNvPr>
          <p:cNvSpPr txBox="1">
            <a:spLocks/>
          </p:cNvSpPr>
          <p:nvPr/>
        </p:nvSpPr>
        <p:spPr>
          <a:xfrm>
            <a:off x="414155" y="1427569"/>
            <a:ext cx="2198169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Lựa phần tử thay thế 53 -&gt; Chọn 40</a:t>
            </a:r>
            <a:endParaRPr lang="vi-VN" sz="1400">
              <a:latin typeface="Nunito" pitchFamily="2" charset="-93"/>
            </a:endParaRP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39861" y="24793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D3770FF9-4AE9-BB68-35C6-C7E073529A7E}"/>
              </a:ext>
            </a:extLst>
          </p:cNvPr>
          <p:cNvSpPr/>
          <p:nvPr/>
        </p:nvSpPr>
        <p:spPr>
          <a:xfrm>
            <a:off x="1951200" y="2391476"/>
            <a:ext cx="633228" cy="4357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B1A4981C-7E5A-38C9-C29B-A5D062AAAABE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32</a:t>
            </a:r>
          </a:p>
        </p:txBody>
      </p:sp>
    </p:spTree>
    <p:extLst>
      <p:ext uri="{BB962C8B-B14F-4D97-AF65-F5344CB8AC3E}">
        <p14:creationId xmlns:p14="http://schemas.microsoft.com/office/powerpoint/2010/main" val="238003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654371"/>
            <a:ext cx="890793" cy="70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5142601" y="170954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5"/>
            <a:endCxn id="736" idx="1"/>
          </p:cNvCxnSpPr>
          <p:nvPr/>
        </p:nvCxnSpPr>
        <p:spPr>
          <a:xfrm>
            <a:off x="5633363" y="2198378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272781" y="1654371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782019" y="11655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80247" y="2129347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4712480" y="2198378"/>
            <a:ext cx="514322" cy="17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3" idx="0"/>
          </p:cNvCxnSpPr>
          <p:nvPr/>
        </p:nvCxnSpPr>
        <p:spPr>
          <a:xfrm>
            <a:off x="2975427" y="2129347"/>
            <a:ext cx="497388" cy="21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813980-0491-2D02-CCAC-7C2AC584B754}"/>
              </a:ext>
            </a:extLst>
          </p:cNvPr>
          <p:cNvSpPr/>
          <p:nvPr/>
        </p:nvSpPr>
        <p:spPr>
          <a:xfrm>
            <a:off x="4424998" y="2370653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45095-12BB-27DB-E3CF-33F7C20E29B0}"/>
              </a:ext>
            </a:extLst>
          </p:cNvPr>
          <p:cNvSpPr/>
          <p:nvPr/>
        </p:nvSpPr>
        <p:spPr>
          <a:xfrm>
            <a:off x="4148716" y="31453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84B9-763B-5972-8C6F-A4896AFC96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389102" y="2807246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5A4B0-52A5-7674-D8C7-D15E7EC3DA5D}"/>
              </a:ext>
            </a:extLst>
          </p:cNvPr>
          <p:cNvSpPr/>
          <p:nvPr/>
        </p:nvSpPr>
        <p:spPr>
          <a:xfrm>
            <a:off x="4776128" y="314359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1053C-3DC3-F502-3571-908495883DF4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4915760" y="2807246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95185" y="2344823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77443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217829" y="28034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40729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69129" y="28034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375735-DCDF-902A-3E80-0FA16B576040}"/>
              </a:ext>
            </a:extLst>
          </p:cNvPr>
          <p:cNvSpPr/>
          <p:nvPr/>
        </p:nvSpPr>
        <p:spPr>
          <a:xfrm>
            <a:off x="5436580" y="3019132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AECE10-43F1-EB94-E956-8BF9251E59A0}"/>
              </a:ext>
            </a:extLst>
          </p:cNvPr>
          <p:cNvSpPr/>
          <p:nvPr/>
        </p:nvSpPr>
        <p:spPr>
          <a:xfrm>
            <a:off x="5236793" y="372932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663AB-6CB1-2261-ED28-FF44B3E18244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5477179" y="3455726"/>
            <a:ext cx="43602" cy="273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3D4B13-2970-CE04-4B2B-5053453AB7D3}"/>
              </a:ext>
            </a:extLst>
          </p:cNvPr>
          <p:cNvCxnSpPr>
            <a:cxnSpLocks/>
            <a:stCxn id="28" idx="7"/>
            <a:endCxn id="736" idx="3"/>
          </p:cNvCxnSpPr>
          <p:nvPr/>
        </p:nvCxnSpPr>
        <p:spPr>
          <a:xfrm flipV="1">
            <a:off x="5927342" y="2771078"/>
            <a:ext cx="155439" cy="322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998580" y="228224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CBE9E95B-F471-9655-02B5-E9BAD0273100}"/>
              </a:ext>
            </a:extLst>
          </p:cNvPr>
          <p:cNvSpPr/>
          <p:nvPr/>
        </p:nvSpPr>
        <p:spPr>
          <a:xfrm>
            <a:off x="5829433" y="374187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0DD1D60-5052-AF3D-9BF5-DAACA0470718}"/>
              </a:ext>
            </a:extLst>
          </p:cNvPr>
          <p:cNvCxnSpPr>
            <a:cxnSpLocks/>
            <a:stCxn id="28" idx="5"/>
            <a:endCxn id="737" idx="0"/>
          </p:cNvCxnSpPr>
          <p:nvPr/>
        </p:nvCxnSpPr>
        <p:spPr>
          <a:xfrm>
            <a:off x="5927342" y="3455726"/>
            <a:ext cx="142477" cy="286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489342" y="2771078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728953" y="2990085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487422" y="372932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727808" y="3426679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7145410" y="37299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7219715" y="3426679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1" name="Rectangle: Rounded Corners 750">
            <a:extLst>
              <a:ext uri="{FF2B5EF4-FFF2-40B4-BE49-F238E27FC236}">
                <a16:creationId xmlns:a16="http://schemas.microsoft.com/office/drawing/2014/main" id="{E6AFE8B7-D6C1-92AD-D6DF-C2757228EB1D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Chọn node 89 là phần tử thế mạng cho node 92 có 2 phần tử con.</a:t>
            </a:r>
            <a:endParaRPr lang="vi-VN" sz="1200" b="1">
              <a:solidFill>
                <a:srgbClr val="000000"/>
              </a:solidFill>
              <a:latin typeface="Nunito" pitchFamily="2" charset="-93"/>
            </a:endParaRPr>
          </a:p>
        </p:txBody>
      </p: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53</a:t>
            </a:r>
          </a:p>
        </p:txBody>
      </p:sp>
      <p:sp>
        <p:nvSpPr>
          <p:cNvPr id="779" name="Google Shape;757;p36">
            <a:extLst>
              <a:ext uri="{FF2B5EF4-FFF2-40B4-BE49-F238E27FC236}">
                <a16:creationId xmlns:a16="http://schemas.microsoft.com/office/drawing/2014/main" id="{4D5F38AC-8B36-8F7D-79AB-520E2259C2C0}"/>
              </a:ext>
            </a:extLst>
          </p:cNvPr>
          <p:cNvSpPr txBox="1">
            <a:spLocks/>
          </p:cNvSpPr>
          <p:nvPr/>
        </p:nvSpPr>
        <p:spPr>
          <a:xfrm>
            <a:off x="368951" y="1540252"/>
            <a:ext cx="2198169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Lựa phần tử thay thế 53 -&gt; Chọn 40</a:t>
            </a:r>
            <a:endParaRPr lang="vi-VN" sz="1400">
              <a:latin typeface="Nunito" pitchFamily="2" charset="-93"/>
            </a:endParaRP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39861" y="24793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8B173-228C-3C6F-B1C7-56B2D4139D4C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33</a:t>
            </a:r>
          </a:p>
        </p:txBody>
      </p:sp>
    </p:spTree>
    <p:extLst>
      <p:ext uri="{BB962C8B-B14F-4D97-AF65-F5344CB8AC3E}">
        <p14:creationId xmlns:p14="http://schemas.microsoft.com/office/powerpoint/2010/main" val="232506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654371"/>
            <a:ext cx="890793" cy="70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5142601" y="170954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5"/>
            <a:endCxn id="736" idx="1"/>
          </p:cNvCxnSpPr>
          <p:nvPr/>
        </p:nvCxnSpPr>
        <p:spPr>
          <a:xfrm>
            <a:off x="5633363" y="2198378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272781" y="1654371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782019" y="11655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80247" y="2129347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4712480" y="2198378"/>
            <a:ext cx="514322" cy="17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3" idx="0"/>
          </p:cNvCxnSpPr>
          <p:nvPr/>
        </p:nvCxnSpPr>
        <p:spPr>
          <a:xfrm>
            <a:off x="2975427" y="2129347"/>
            <a:ext cx="497388" cy="21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813980-0491-2D02-CCAC-7C2AC584B754}"/>
              </a:ext>
            </a:extLst>
          </p:cNvPr>
          <p:cNvSpPr/>
          <p:nvPr/>
        </p:nvSpPr>
        <p:spPr>
          <a:xfrm>
            <a:off x="4424998" y="2370653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45095-12BB-27DB-E3CF-33F7C20E29B0}"/>
              </a:ext>
            </a:extLst>
          </p:cNvPr>
          <p:cNvSpPr/>
          <p:nvPr/>
        </p:nvSpPr>
        <p:spPr>
          <a:xfrm>
            <a:off x="4148716" y="31453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84B9-763B-5972-8C6F-A4896AFC96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389102" y="2807246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5A4B0-52A5-7674-D8C7-D15E7EC3DA5D}"/>
              </a:ext>
            </a:extLst>
          </p:cNvPr>
          <p:cNvSpPr/>
          <p:nvPr/>
        </p:nvSpPr>
        <p:spPr>
          <a:xfrm>
            <a:off x="4776128" y="314359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1053C-3DC3-F502-3571-908495883DF4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4915760" y="2807246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95185" y="2344823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77443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217829" y="28034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40729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69129" y="28034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375735-DCDF-902A-3E80-0FA16B576040}"/>
              </a:ext>
            </a:extLst>
          </p:cNvPr>
          <p:cNvSpPr/>
          <p:nvPr/>
        </p:nvSpPr>
        <p:spPr>
          <a:xfrm>
            <a:off x="5436580" y="3019132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AECE10-43F1-EB94-E956-8BF9251E59A0}"/>
              </a:ext>
            </a:extLst>
          </p:cNvPr>
          <p:cNvSpPr/>
          <p:nvPr/>
        </p:nvSpPr>
        <p:spPr>
          <a:xfrm>
            <a:off x="5236793" y="372932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663AB-6CB1-2261-ED28-FF44B3E18244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5477179" y="3455726"/>
            <a:ext cx="43602" cy="273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3D4B13-2970-CE04-4B2B-5053453AB7D3}"/>
              </a:ext>
            </a:extLst>
          </p:cNvPr>
          <p:cNvCxnSpPr>
            <a:cxnSpLocks/>
            <a:stCxn id="28" idx="7"/>
            <a:endCxn id="736" idx="3"/>
          </p:cNvCxnSpPr>
          <p:nvPr/>
        </p:nvCxnSpPr>
        <p:spPr>
          <a:xfrm flipV="1">
            <a:off x="5927342" y="2771078"/>
            <a:ext cx="155439" cy="322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998580" y="228224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CBE9E95B-F471-9655-02B5-E9BAD0273100}"/>
              </a:ext>
            </a:extLst>
          </p:cNvPr>
          <p:cNvSpPr/>
          <p:nvPr/>
        </p:nvSpPr>
        <p:spPr>
          <a:xfrm>
            <a:off x="5829433" y="374187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0DD1D60-5052-AF3D-9BF5-DAACA0470718}"/>
              </a:ext>
            </a:extLst>
          </p:cNvPr>
          <p:cNvCxnSpPr>
            <a:cxnSpLocks/>
            <a:stCxn id="28" idx="5"/>
            <a:endCxn id="737" idx="0"/>
          </p:cNvCxnSpPr>
          <p:nvPr/>
        </p:nvCxnSpPr>
        <p:spPr>
          <a:xfrm>
            <a:off x="5927342" y="3455726"/>
            <a:ext cx="142477" cy="286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489342" y="2771078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728953" y="2990085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487422" y="372932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727808" y="3426679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7145410" y="37299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7219715" y="3426679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92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39861" y="24793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3F72634-D611-EB56-8C6A-59974D0A2C2E}"/>
              </a:ext>
            </a:extLst>
          </p:cNvPr>
          <p:cNvSpPr/>
          <p:nvPr/>
        </p:nvSpPr>
        <p:spPr>
          <a:xfrm rot="8565524">
            <a:off x="6434428" y="2009059"/>
            <a:ext cx="563506" cy="249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B3FFB-9E17-9BE0-4614-0324AE106E77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Chọn node 89 là phần tử thế mạng cho node 92 có 2 phần tử con.</a:t>
            </a:r>
            <a:endParaRPr lang="vi-VN" sz="1200" b="1">
              <a:solidFill>
                <a:srgbClr val="000000"/>
              </a:solidFill>
              <a:latin typeface="Nunito" pitchFamily="2" charset="-93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F0D7D-F63F-74EF-0B03-F9EE0EB0294D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34</a:t>
            </a:r>
          </a:p>
        </p:txBody>
      </p:sp>
    </p:spTree>
    <p:extLst>
      <p:ext uri="{BB962C8B-B14F-4D97-AF65-F5344CB8AC3E}">
        <p14:creationId xmlns:p14="http://schemas.microsoft.com/office/powerpoint/2010/main" val="4093320535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654371"/>
            <a:ext cx="890793" cy="70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5142601" y="170954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5"/>
            <a:endCxn id="736" idx="1"/>
          </p:cNvCxnSpPr>
          <p:nvPr/>
        </p:nvCxnSpPr>
        <p:spPr>
          <a:xfrm>
            <a:off x="5633363" y="2198378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272781" y="1654371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782019" y="11655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80247" y="2129347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4712480" y="2198378"/>
            <a:ext cx="514322" cy="17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3" idx="0"/>
          </p:cNvCxnSpPr>
          <p:nvPr/>
        </p:nvCxnSpPr>
        <p:spPr>
          <a:xfrm>
            <a:off x="2975427" y="2129347"/>
            <a:ext cx="497388" cy="21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813980-0491-2D02-CCAC-7C2AC584B754}"/>
              </a:ext>
            </a:extLst>
          </p:cNvPr>
          <p:cNvSpPr/>
          <p:nvPr/>
        </p:nvSpPr>
        <p:spPr>
          <a:xfrm>
            <a:off x="4424998" y="2370653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45095-12BB-27DB-E3CF-33F7C20E29B0}"/>
              </a:ext>
            </a:extLst>
          </p:cNvPr>
          <p:cNvSpPr/>
          <p:nvPr/>
        </p:nvSpPr>
        <p:spPr>
          <a:xfrm>
            <a:off x="4148716" y="31453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84B9-763B-5972-8C6F-A4896AFC96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389102" y="2807246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5A4B0-52A5-7674-D8C7-D15E7EC3DA5D}"/>
              </a:ext>
            </a:extLst>
          </p:cNvPr>
          <p:cNvSpPr/>
          <p:nvPr/>
        </p:nvSpPr>
        <p:spPr>
          <a:xfrm>
            <a:off x="4776128" y="314359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1053C-3DC3-F502-3571-908495883DF4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4915760" y="2807246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95185" y="2344823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77443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217829" y="28034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40729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69129" y="28034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375735-DCDF-902A-3E80-0FA16B576040}"/>
              </a:ext>
            </a:extLst>
          </p:cNvPr>
          <p:cNvSpPr/>
          <p:nvPr/>
        </p:nvSpPr>
        <p:spPr>
          <a:xfrm>
            <a:off x="5436580" y="3019132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AECE10-43F1-EB94-E956-8BF9251E59A0}"/>
              </a:ext>
            </a:extLst>
          </p:cNvPr>
          <p:cNvSpPr/>
          <p:nvPr/>
        </p:nvSpPr>
        <p:spPr>
          <a:xfrm>
            <a:off x="5236793" y="372932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663AB-6CB1-2261-ED28-FF44B3E18244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5477179" y="3455726"/>
            <a:ext cx="43602" cy="273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3D4B13-2970-CE04-4B2B-5053453AB7D3}"/>
              </a:ext>
            </a:extLst>
          </p:cNvPr>
          <p:cNvCxnSpPr>
            <a:cxnSpLocks/>
            <a:stCxn id="28" idx="7"/>
            <a:endCxn id="736" idx="3"/>
          </p:cNvCxnSpPr>
          <p:nvPr/>
        </p:nvCxnSpPr>
        <p:spPr>
          <a:xfrm flipV="1">
            <a:off x="5927342" y="2771078"/>
            <a:ext cx="155439" cy="322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998580" y="228224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CBE9E95B-F471-9655-02B5-E9BAD0273100}"/>
              </a:ext>
            </a:extLst>
          </p:cNvPr>
          <p:cNvSpPr/>
          <p:nvPr/>
        </p:nvSpPr>
        <p:spPr>
          <a:xfrm>
            <a:off x="5829433" y="374187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0DD1D60-5052-AF3D-9BF5-DAACA0470718}"/>
              </a:ext>
            </a:extLst>
          </p:cNvPr>
          <p:cNvCxnSpPr>
            <a:cxnSpLocks/>
            <a:stCxn id="28" idx="5"/>
            <a:endCxn id="737" idx="0"/>
          </p:cNvCxnSpPr>
          <p:nvPr/>
        </p:nvCxnSpPr>
        <p:spPr>
          <a:xfrm>
            <a:off x="5927342" y="3455726"/>
            <a:ext cx="142477" cy="286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489342" y="2771078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728953" y="2990085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487422" y="372932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727808" y="3426679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7145410" y="37299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7219715" y="3426679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92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39861" y="24793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3F72634-D611-EB56-8C6A-59974D0A2C2E}"/>
              </a:ext>
            </a:extLst>
          </p:cNvPr>
          <p:cNvSpPr/>
          <p:nvPr/>
        </p:nvSpPr>
        <p:spPr>
          <a:xfrm rot="19785736">
            <a:off x="4571798" y="3595024"/>
            <a:ext cx="910435" cy="249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B3FFB-9E17-9BE0-4614-0324AE106E77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</a:t>
            </a:r>
            <a:r>
              <a:rPr lang="es-ES" sz="1200" b="1">
                <a:solidFill>
                  <a:srgbClr val="000000"/>
                </a:solidFill>
                <a:latin typeface="Nunito" pitchFamily="2" charset="-93"/>
              </a:rPr>
              <a:t>1: Nếu u hoặc v có màu đỏ </a:t>
            </a:r>
            <a:endParaRPr lang="vi-VN" sz="1200" b="1">
              <a:solidFill>
                <a:srgbClr val="000000"/>
              </a:solidFill>
              <a:latin typeface="Nunito" pitchFamily="2" charset="-9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96DE3C-A346-F295-1CE0-502DF57A25CB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35</a:t>
            </a:r>
          </a:p>
        </p:txBody>
      </p:sp>
    </p:spTree>
    <p:extLst>
      <p:ext uri="{BB962C8B-B14F-4D97-AF65-F5344CB8AC3E}">
        <p14:creationId xmlns:p14="http://schemas.microsoft.com/office/powerpoint/2010/main" val="116122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654371"/>
            <a:ext cx="890793" cy="70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5142601" y="170954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5"/>
            <a:endCxn id="736" idx="1"/>
          </p:cNvCxnSpPr>
          <p:nvPr/>
        </p:nvCxnSpPr>
        <p:spPr>
          <a:xfrm>
            <a:off x="5633363" y="2198378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272781" y="1654371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782019" y="11655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80247" y="2129347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4712480" y="2198378"/>
            <a:ext cx="514322" cy="17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3" idx="0"/>
          </p:cNvCxnSpPr>
          <p:nvPr/>
        </p:nvCxnSpPr>
        <p:spPr>
          <a:xfrm>
            <a:off x="2975427" y="2129347"/>
            <a:ext cx="497388" cy="21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813980-0491-2D02-CCAC-7C2AC584B754}"/>
              </a:ext>
            </a:extLst>
          </p:cNvPr>
          <p:cNvSpPr/>
          <p:nvPr/>
        </p:nvSpPr>
        <p:spPr>
          <a:xfrm>
            <a:off x="4424998" y="2370653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45095-12BB-27DB-E3CF-33F7C20E29B0}"/>
              </a:ext>
            </a:extLst>
          </p:cNvPr>
          <p:cNvSpPr/>
          <p:nvPr/>
        </p:nvSpPr>
        <p:spPr>
          <a:xfrm>
            <a:off x="4148716" y="31453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84B9-763B-5972-8C6F-A4896AFC96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389102" y="2807246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5A4B0-52A5-7674-D8C7-D15E7EC3DA5D}"/>
              </a:ext>
            </a:extLst>
          </p:cNvPr>
          <p:cNvSpPr/>
          <p:nvPr/>
        </p:nvSpPr>
        <p:spPr>
          <a:xfrm>
            <a:off x="4776128" y="314359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1053C-3DC3-F502-3571-908495883DF4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4915760" y="2807246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95185" y="2344823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77443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217829" y="28034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40729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69129" y="28034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998580" y="228224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489342" y="2771078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728953" y="2990085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487422" y="372932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727808" y="3426679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7145410" y="37299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7219715" y="3426679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92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39861" y="24793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B3FFB-9E17-9BE0-4614-0324AE106E77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</a:t>
            </a:r>
            <a:r>
              <a:rPr lang="es-ES" sz="1200" b="1">
                <a:solidFill>
                  <a:srgbClr val="000000"/>
                </a:solidFill>
                <a:latin typeface="Nunito" pitchFamily="2" charset="-93"/>
              </a:rPr>
              <a:t>1: Nếu u hoặc v có màu đỏ </a:t>
            </a:r>
            <a:endParaRPr lang="vi-VN" sz="1200" b="1">
              <a:solidFill>
                <a:srgbClr val="000000"/>
              </a:solidFill>
              <a:latin typeface="Nunito" pitchFamily="2" charset="-93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6412E-91A1-7635-4B60-1D7E1F7CC806}"/>
              </a:ext>
            </a:extLst>
          </p:cNvPr>
          <p:cNvSpPr/>
          <p:nvPr/>
        </p:nvSpPr>
        <p:spPr>
          <a:xfrm>
            <a:off x="5717564" y="312662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B5C54-1F59-57B9-0012-AECA0DE51B59}"/>
              </a:ext>
            </a:extLst>
          </p:cNvPr>
          <p:cNvCxnSpPr>
            <a:cxnSpLocks/>
            <a:stCxn id="736" idx="3"/>
            <a:endCxn id="15" idx="0"/>
          </p:cNvCxnSpPr>
          <p:nvPr/>
        </p:nvCxnSpPr>
        <p:spPr>
          <a:xfrm flipH="1">
            <a:off x="5957950" y="2771078"/>
            <a:ext cx="124831" cy="3555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ADA46A36-9B57-A9C0-94B2-5549361B4C50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36</a:t>
            </a:r>
          </a:p>
        </p:txBody>
      </p:sp>
    </p:spTree>
    <p:extLst>
      <p:ext uri="{BB962C8B-B14F-4D97-AF65-F5344CB8AC3E}">
        <p14:creationId xmlns:p14="http://schemas.microsoft.com/office/powerpoint/2010/main" val="222887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654371"/>
            <a:ext cx="890793" cy="70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5142601" y="170954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5"/>
            <a:endCxn id="736" idx="1"/>
          </p:cNvCxnSpPr>
          <p:nvPr/>
        </p:nvCxnSpPr>
        <p:spPr>
          <a:xfrm>
            <a:off x="5633363" y="2198378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272781" y="1654371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782019" y="11655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80247" y="2129347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4712480" y="2198378"/>
            <a:ext cx="514322" cy="17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3" idx="0"/>
          </p:cNvCxnSpPr>
          <p:nvPr/>
        </p:nvCxnSpPr>
        <p:spPr>
          <a:xfrm>
            <a:off x="2975427" y="2129347"/>
            <a:ext cx="497388" cy="21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813980-0491-2D02-CCAC-7C2AC584B754}"/>
              </a:ext>
            </a:extLst>
          </p:cNvPr>
          <p:cNvSpPr/>
          <p:nvPr/>
        </p:nvSpPr>
        <p:spPr>
          <a:xfrm>
            <a:off x="4424998" y="2370653"/>
            <a:ext cx="574963" cy="511501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71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45095-12BB-27DB-E3CF-33F7C20E29B0}"/>
              </a:ext>
            </a:extLst>
          </p:cNvPr>
          <p:cNvSpPr/>
          <p:nvPr/>
        </p:nvSpPr>
        <p:spPr>
          <a:xfrm>
            <a:off x="4148716" y="314536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A84B9-763B-5972-8C6F-A4896AFC96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389102" y="2807246"/>
            <a:ext cx="120097" cy="338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5A4B0-52A5-7674-D8C7-D15E7EC3DA5D}"/>
              </a:ext>
            </a:extLst>
          </p:cNvPr>
          <p:cNvSpPr/>
          <p:nvPr/>
        </p:nvSpPr>
        <p:spPr>
          <a:xfrm>
            <a:off x="4776128" y="314359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1053C-3DC3-F502-3571-908495883DF4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4915760" y="2807246"/>
            <a:ext cx="100754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95185" y="2344823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77443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217829" y="28034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40729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69129" y="28034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998580" y="228224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489342" y="2771078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728953" y="2990085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487422" y="372932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727808" y="3426679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7145410" y="37299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7219715" y="3426679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39861" y="24793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B3FFB-9E17-9BE0-4614-0324AE106E77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2.</a:t>
            </a:r>
            <a:r>
              <a:rPr lang="es-ES" sz="1200" b="1">
                <a:solidFill>
                  <a:srgbClr val="000000"/>
                </a:solidFill>
                <a:latin typeface="Nunito" pitchFamily="2" charset="-93"/>
              </a:rPr>
              <a:t>1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.1</a:t>
            </a:r>
            <a:r>
              <a:rPr lang="es-ES" sz="1200" b="1">
                <a:solidFill>
                  <a:srgbClr val="000000"/>
                </a:solidFill>
                <a:latin typeface="Nunito" pitchFamily="2" charset="-93"/>
              </a:rPr>
              <a:t>: Nếu node s màu đen và 1 trong 2 con của node s là màu đỏ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6412E-91A1-7635-4B60-1D7E1F7CC806}"/>
              </a:ext>
            </a:extLst>
          </p:cNvPr>
          <p:cNvSpPr/>
          <p:nvPr/>
        </p:nvSpPr>
        <p:spPr>
          <a:xfrm>
            <a:off x="5717564" y="312662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B5C54-1F59-57B9-0012-AECA0DE51B59}"/>
              </a:ext>
            </a:extLst>
          </p:cNvPr>
          <p:cNvCxnSpPr>
            <a:cxnSpLocks/>
            <a:stCxn id="736" idx="3"/>
            <a:endCxn id="15" idx="0"/>
          </p:cNvCxnSpPr>
          <p:nvPr/>
        </p:nvCxnSpPr>
        <p:spPr>
          <a:xfrm flipH="1">
            <a:off x="5957950" y="2771078"/>
            <a:ext cx="124831" cy="3555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C54708-BC06-7891-1AF7-DCDA44F49079}"/>
              </a:ext>
            </a:extLst>
          </p:cNvPr>
          <p:cNvSpPr/>
          <p:nvPr/>
        </p:nvSpPr>
        <p:spPr>
          <a:xfrm rot="2535541">
            <a:off x="4008910" y="2140943"/>
            <a:ext cx="527742" cy="249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8818F6-7859-D51D-EF34-40E414F48B0E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37</a:t>
            </a:r>
          </a:p>
        </p:txBody>
      </p:sp>
    </p:spTree>
    <p:extLst>
      <p:ext uri="{BB962C8B-B14F-4D97-AF65-F5344CB8AC3E}">
        <p14:creationId xmlns:p14="http://schemas.microsoft.com/office/powerpoint/2010/main" val="686051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654371"/>
            <a:ext cx="890793" cy="70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5142601" y="1709548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5"/>
            <a:endCxn id="736" idx="1"/>
          </p:cNvCxnSpPr>
          <p:nvPr/>
        </p:nvCxnSpPr>
        <p:spPr>
          <a:xfrm>
            <a:off x="5633363" y="2198378"/>
            <a:ext cx="449418" cy="16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272781" y="1654371"/>
            <a:ext cx="869820" cy="341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782019" y="11655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80247" y="2129347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29" idx="0"/>
          </p:cNvCxnSpPr>
          <p:nvPr/>
        </p:nvCxnSpPr>
        <p:spPr>
          <a:xfrm flipH="1">
            <a:off x="4644705" y="2198378"/>
            <a:ext cx="582097" cy="265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3" idx="0"/>
          </p:cNvCxnSpPr>
          <p:nvPr/>
        </p:nvCxnSpPr>
        <p:spPr>
          <a:xfrm>
            <a:off x="2975427" y="2129347"/>
            <a:ext cx="497388" cy="21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95185" y="2344823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77443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217829" y="28034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40729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69129" y="28034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998580" y="2282248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489342" y="2771078"/>
            <a:ext cx="323812" cy="293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728953" y="2990085"/>
            <a:ext cx="574963" cy="51150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487422" y="372932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727808" y="3426679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7145410" y="372990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7219715" y="3426679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39861" y="24793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B3FFB-9E17-9BE0-4614-0324AE106E77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2.</a:t>
            </a:r>
            <a:r>
              <a:rPr lang="es-ES" sz="1200" b="1">
                <a:solidFill>
                  <a:srgbClr val="000000"/>
                </a:solidFill>
                <a:latin typeface="Nunito" pitchFamily="2" charset="-93"/>
              </a:rPr>
              <a:t>1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.1</a:t>
            </a:r>
            <a:r>
              <a:rPr lang="es-ES" sz="1200" b="1">
                <a:solidFill>
                  <a:srgbClr val="000000"/>
                </a:solidFill>
                <a:latin typeface="Nunito" pitchFamily="2" charset="-93"/>
              </a:rPr>
              <a:t>: Nếu node s màu đen và 1 trong 2 con của node s là màu đỏ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6412E-91A1-7635-4B60-1D7E1F7CC806}"/>
              </a:ext>
            </a:extLst>
          </p:cNvPr>
          <p:cNvSpPr/>
          <p:nvPr/>
        </p:nvSpPr>
        <p:spPr>
          <a:xfrm>
            <a:off x="5717564" y="312662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B5C54-1F59-57B9-0012-AECA0DE51B59}"/>
              </a:ext>
            </a:extLst>
          </p:cNvPr>
          <p:cNvCxnSpPr>
            <a:cxnSpLocks/>
            <a:stCxn id="736" idx="3"/>
            <a:endCxn id="15" idx="0"/>
          </p:cNvCxnSpPr>
          <p:nvPr/>
        </p:nvCxnSpPr>
        <p:spPr>
          <a:xfrm flipH="1">
            <a:off x="5957950" y="2771078"/>
            <a:ext cx="124831" cy="3555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AE37D-98E7-C8EB-244E-48748040B2D8}"/>
              </a:ext>
            </a:extLst>
          </p:cNvPr>
          <p:cNvSpPr/>
          <p:nvPr/>
        </p:nvSpPr>
        <p:spPr>
          <a:xfrm>
            <a:off x="4416752" y="255143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8F8F93-1192-F006-7C18-9764555703BC}"/>
              </a:ext>
            </a:extLst>
          </p:cNvPr>
          <p:cNvSpPr/>
          <p:nvPr/>
        </p:nvSpPr>
        <p:spPr>
          <a:xfrm>
            <a:off x="4328091" y="2463556"/>
            <a:ext cx="633228" cy="4357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D1D1D56-3280-FAA5-6C4A-E507B9D54312}"/>
              </a:ext>
            </a:extLst>
          </p:cNvPr>
          <p:cNvSpPr/>
          <p:nvPr/>
        </p:nvSpPr>
        <p:spPr>
          <a:xfrm rot="2535541">
            <a:off x="3927627" y="2082880"/>
            <a:ext cx="527742" cy="249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503FB3E8-5D25-D50D-A73D-7EACF8043477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38</a:t>
            </a:r>
          </a:p>
        </p:txBody>
      </p:sp>
    </p:spTree>
    <p:extLst>
      <p:ext uri="{BB962C8B-B14F-4D97-AF65-F5344CB8AC3E}">
        <p14:creationId xmlns:p14="http://schemas.microsoft.com/office/powerpoint/2010/main" val="177659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65582" y="1958836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56344" y="1665582"/>
            <a:ext cx="1083441" cy="3771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4585621" y="258347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7"/>
            <a:endCxn id="736" idx="3"/>
          </p:cNvCxnSpPr>
          <p:nvPr/>
        </p:nvCxnSpPr>
        <p:spPr>
          <a:xfrm flipV="1">
            <a:off x="5076383" y="2461520"/>
            <a:ext cx="567723" cy="205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736" idx="1"/>
            <a:endCxn id="12" idx="5"/>
          </p:cNvCxnSpPr>
          <p:nvPr/>
        </p:nvCxnSpPr>
        <p:spPr>
          <a:xfrm flipH="1" flipV="1">
            <a:off x="4446346" y="1665582"/>
            <a:ext cx="1197760" cy="390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955584" y="1176752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61164" y="2447666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 flipH="1">
            <a:off x="4593730" y="3072301"/>
            <a:ext cx="76092" cy="386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3" idx="0"/>
          </p:cNvCxnSpPr>
          <p:nvPr/>
        </p:nvCxnSpPr>
        <p:spPr>
          <a:xfrm>
            <a:off x="2956344" y="2447666"/>
            <a:ext cx="497388" cy="21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76102" y="2663142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58360" y="346368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198746" y="3121783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21646" y="3463685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50046" y="3121783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559905" y="1972690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050667" y="2461520"/>
            <a:ext cx="241069" cy="247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207535" y="2634318"/>
            <a:ext cx="574963" cy="511502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5949325" y="345561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189711" y="3070912"/>
            <a:ext cx="102025" cy="3847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6623992" y="3493102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6698297" y="3070912"/>
            <a:ext cx="166081" cy="422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71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20778" y="279767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B3FFB-9E17-9BE0-4614-0324AE106E77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2.1.</a:t>
            </a:r>
            <a:r>
              <a:rPr lang="es-ES" sz="1200" b="1">
                <a:solidFill>
                  <a:srgbClr val="000000"/>
                </a:solidFill>
                <a:latin typeface="Nunito" pitchFamily="2" charset="-93"/>
              </a:rPr>
              <a:t>1: Nếu node s màu đen và 2 con của node s màu đen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6412E-91A1-7635-4B60-1D7E1F7CC806}"/>
              </a:ext>
            </a:extLst>
          </p:cNvPr>
          <p:cNvSpPr/>
          <p:nvPr/>
        </p:nvSpPr>
        <p:spPr>
          <a:xfrm>
            <a:off x="5088639" y="34588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B5C54-1F59-57B9-0012-AECA0DE51B59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5076383" y="3072301"/>
            <a:ext cx="252642" cy="386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AE37D-98E7-C8EB-244E-48748040B2D8}"/>
              </a:ext>
            </a:extLst>
          </p:cNvPr>
          <p:cNvSpPr/>
          <p:nvPr/>
        </p:nvSpPr>
        <p:spPr>
          <a:xfrm>
            <a:off x="4353344" y="34588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93D11763-EC62-1C2D-F32A-BA670B0E7BE9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39</a:t>
            </a:r>
          </a:p>
        </p:txBody>
      </p:sp>
    </p:spTree>
    <p:extLst>
      <p:ext uri="{BB962C8B-B14F-4D97-AF65-F5344CB8AC3E}">
        <p14:creationId xmlns:p14="http://schemas.microsoft.com/office/powerpoint/2010/main" val="149732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749;p35">
            <a:extLst>
              <a:ext uri="{FF2B5EF4-FFF2-40B4-BE49-F238E27FC236}">
                <a16:creationId xmlns:a16="http://schemas.microsoft.com/office/drawing/2014/main" id="{64294082-49FF-15E9-6FD1-F498B2CF6DD7}"/>
              </a:ext>
            </a:extLst>
          </p:cNvPr>
          <p:cNvSpPr txBox="1">
            <a:spLocks/>
          </p:cNvSpPr>
          <p:nvPr/>
        </p:nvSpPr>
        <p:spPr>
          <a:xfrm>
            <a:off x="269159" y="3753540"/>
            <a:ext cx="8605681" cy="4485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1341438"/>
            <a:r>
              <a:rPr lang="vi-VN"/>
              <a:t>Bài 3</a:t>
            </a:r>
          </a:p>
        </p:txBody>
      </p:sp>
      <p:sp>
        <p:nvSpPr>
          <p:cNvPr id="749" name="Google Shape;749;p35"/>
          <p:cNvSpPr txBox="1">
            <a:spLocks noGrp="1"/>
          </p:cNvSpPr>
          <p:nvPr>
            <p:ph type="subTitle" idx="13"/>
          </p:nvPr>
        </p:nvSpPr>
        <p:spPr>
          <a:xfrm>
            <a:off x="269157" y="2708764"/>
            <a:ext cx="8605683" cy="4485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13414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2</a:t>
            </a:r>
            <a:endParaRPr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9"/>
          </p:nvPr>
        </p:nvSpPr>
        <p:spPr>
          <a:xfrm>
            <a:off x="269159" y="1614130"/>
            <a:ext cx="8605682" cy="478476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13430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1</a:t>
            </a: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9AA29-C72B-061D-5EDF-89A3BBDA2DBB}"/>
              </a:ext>
            </a:extLst>
          </p:cNvPr>
          <p:cNvSpPr>
            <a:spLocks/>
          </p:cNvSpPr>
          <p:nvPr/>
        </p:nvSpPr>
        <p:spPr>
          <a:xfrm>
            <a:off x="502920" y="0"/>
            <a:ext cx="940428" cy="5143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272843" y="520715"/>
            <a:ext cx="8605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SỬA BÀI TẬP</a:t>
            </a:r>
            <a:endParaRPr/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 idx="5"/>
          </p:nvPr>
        </p:nvSpPr>
        <p:spPr>
          <a:xfrm>
            <a:off x="515542" y="1609935"/>
            <a:ext cx="924120" cy="5059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5" name="Google Shape;745;p35"/>
          <p:cNvSpPr txBox="1">
            <a:spLocks noGrp="1"/>
          </p:cNvSpPr>
          <p:nvPr>
            <p:ph type="title" idx="7"/>
          </p:nvPr>
        </p:nvSpPr>
        <p:spPr>
          <a:xfrm>
            <a:off x="500300" y="2703710"/>
            <a:ext cx="954600" cy="470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 idx="6"/>
          </p:nvPr>
        </p:nvSpPr>
        <p:spPr>
          <a:xfrm>
            <a:off x="492149" y="3731340"/>
            <a:ext cx="954600" cy="470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961F0-3529-8AB6-7F9C-276FAA812322}"/>
              </a:ext>
            </a:extLst>
          </p:cNvPr>
          <p:cNvSpPr txBox="1"/>
          <p:nvPr/>
        </p:nvSpPr>
        <p:spPr>
          <a:xfrm>
            <a:off x="7847755" y="318175"/>
            <a:ext cx="669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49" grpId="0" uiExpand="1" build="p" animBg="1"/>
      <p:bldP spid="748" grpId="0" uiExpand="1" build="p" animBg="1"/>
      <p:bldP spid="16" grpId="0" animBg="1"/>
      <p:bldP spid="744" grpId="0" animBg="1"/>
      <p:bldP spid="745" grpId="0" animBg="1"/>
      <p:bldP spid="7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654371"/>
            <a:ext cx="890793" cy="70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4909043" y="228540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7"/>
            <a:endCxn id="736" idx="3"/>
          </p:cNvCxnSpPr>
          <p:nvPr/>
        </p:nvCxnSpPr>
        <p:spPr>
          <a:xfrm flipV="1">
            <a:off x="5399805" y="2065407"/>
            <a:ext cx="247748" cy="303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736" idx="2"/>
            <a:endCxn id="12" idx="5"/>
          </p:cNvCxnSpPr>
          <p:nvPr/>
        </p:nvCxnSpPr>
        <p:spPr>
          <a:xfrm flipH="1" flipV="1">
            <a:off x="4272781" y="1654371"/>
            <a:ext cx="1290571" cy="208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782019" y="116554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80247" y="2129347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 flipH="1">
            <a:off x="4722961" y="2774230"/>
            <a:ext cx="270283" cy="341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3" idx="0"/>
          </p:cNvCxnSpPr>
          <p:nvPr/>
        </p:nvCxnSpPr>
        <p:spPr>
          <a:xfrm>
            <a:off x="2975427" y="2129347"/>
            <a:ext cx="497388" cy="21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1FB6ED-917F-3E4A-E403-0935C318376C}"/>
              </a:ext>
            </a:extLst>
          </p:cNvPr>
          <p:cNvSpPr/>
          <p:nvPr/>
        </p:nvSpPr>
        <p:spPr>
          <a:xfrm>
            <a:off x="3195185" y="2344823"/>
            <a:ext cx="555260" cy="537331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5543ED-FCEC-4022-3021-C25D4E38F34A}"/>
              </a:ext>
            </a:extLst>
          </p:cNvPr>
          <p:cNvSpPr/>
          <p:nvPr/>
        </p:nvSpPr>
        <p:spPr>
          <a:xfrm>
            <a:off x="2977443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344DA-6ACA-A9F9-27CC-1D6FD877074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3217829" y="2803464"/>
            <a:ext cx="58672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540729" y="3145366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8CE2-F87E-38CD-6D5C-9E9ED22087E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3669129" y="2803464"/>
            <a:ext cx="111986" cy="34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563352" y="1576577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054114" y="2065407"/>
            <a:ext cx="359080" cy="4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328993" y="2394409"/>
            <a:ext cx="574963" cy="511502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087462" y="313365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327848" y="2831003"/>
            <a:ext cx="85346" cy="302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6745450" y="313422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6819755" y="2831003"/>
            <a:ext cx="166081" cy="303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40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39861" y="24793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B3FFB-9E17-9BE0-4614-0324AE106E77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1</a:t>
            </a:r>
            <a:r>
              <a:rPr lang="es-ES" sz="1200" b="1">
                <a:solidFill>
                  <a:srgbClr val="000000"/>
                </a:solidFill>
                <a:latin typeface="Nunito" pitchFamily="2" charset="-93"/>
              </a:rPr>
              <a:t>: Nếu u hoặc v có màu đỏ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6412E-91A1-7635-4B60-1D7E1F7CC806}"/>
              </a:ext>
            </a:extLst>
          </p:cNvPr>
          <p:cNvSpPr/>
          <p:nvPr/>
        </p:nvSpPr>
        <p:spPr>
          <a:xfrm>
            <a:off x="5309711" y="312662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B5C54-1F59-57B9-0012-AECA0DE51B59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5399805" y="2774230"/>
            <a:ext cx="150292" cy="35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AE37D-98E7-C8EB-244E-48748040B2D8}"/>
              </a:ext>
            </a:extLst>
          </p:cNvPr>
          <p:cNvSpPr/>
          <p:nvPr/>
        </p:nvSpPr>
        <p:spPr>
          <a:xfrm>
            <a:off x="4482575" y="311595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A93FF86-A286-AFE8-B207-893D976CC3BA}"/>
              </a:ext>
            </a:extLst>
          </p:cNvPr>
          <p:cNvSpPr/>
          <p:nvPr/>
        </p:nvSpPr>
        <p:spPr>
          <a:xfrm rot="1121736">
            <a:off x="1870769" y="1626166"/>
            <a:ext cx="527742" cy="249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8301F-BB53-5E71-9A74-5262D5C7AAEC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40</a:t>
            </a:r>
          </a:p>
        </p:txBody>
      </p:sp>
    </p:spTree>
    <p:extLst>
      <p:ext uri="{BB962C8B-B14F-4D97-AF65-F5344CB8AC3E}">
        <p14:creationId xmlns:p14="http://schemas.microsoft.com/office/powerpoint/2010/main" val="2959988800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574475"/>
            <a:ext cx="982194" cy="149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4909043" y="228540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7"/>
            <a:endCxn id="736" idx="3"/>
          </p:cNvCxnSpPr>
          <p:nvPr/>
        </p:nvCxnSpPr>
        <p:spPr>
          <a:xfrm flipV="1">
            <a:off x="5399805" y="2065407"/>
            <a:ext cx="247748" cy="303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736" idx="2"/>
            <a:endCxn id="12" idx="5"/>
          </p:cNvCxnSpPr>
          <p:nvPr/>
        </p:nvCxnSpPr>
        <p:spPr>
          <a:xfrm flipH="1" flipV="1">
            <a:off x="4364182" y="1574475"/>
            <a:ext cx="1199170" cy="2884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873420" y="1085645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80247" y="2129347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 flipH="1">
            <a:off x="4722961" y="2774230"/>
            <a:ext cx="270283" cy="341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6" idx="0"/>
          </p:cNvCxnSpPr>
          <p:nvPr/>
        </p:nvCxnSpPr>
        <p:spPr>
          <a:xfrm>
            <a:off x="2975427" y="2129347"/>
            <a:ext cx="390192" cy="3464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125233" y="247578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563352" y="1576577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054114" y="2065407"/>
            <a:ext cx="366967" cy="325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336880" y="2315999"/>
            <a:ext cx="574963" cy="511502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087462" y="313365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327848" y="2752593"/>
            <a:ext cx="93233" cy="3810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6745450" y="313422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6827642" y="2752593"/>
            <a:ext cx="158194" cy="381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40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39861" y="24793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6412E-91A1-7635-4B60-1D7E1F7CC806}"/>
              </a:ext>
            </a:extLst>
          </p:cNvPr>
          <p:cNvSpPr/>
          <p:nvPr/>
        </p:nvSpPr>
        <p:spPr>
          <a:xfrm>
            <a:off x="5309711" y="312662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B5C54-1F59-57B9-0012-AECA0DE51B59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5399805" y="2774230"/>
            <a:ext cx="150292" cy="35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AE37D-98E7-C8EB-244E-48748040B2D8}"/>
              </a:ext>
            </a:extLst>
          </p:cNvPr>
          <p:cNvSpPr/>
          <p:nvPr/>
        </p:nvSpPr>
        <p:spPr>
          <a:xfrm>
            <a:off x="4482575" y="311595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B953E785-D2F8-AAD3-1B01-1A2BFB5A41A8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41</a:t>
            </a:r>
          </a:p>
        </p:txBody>
      </p:sp>
    </p:spTree>
    <p:extLst>
      <p:ext uri="{BB962C8B-B14F-4D97-AF65-F5344CB8AC3E}">
        <p14:creationId xmlns:p14="http://schemas.microsoft.com/office/powerpoint/2010/main" val="61534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610040"/>
            <a:ext cx="1016386" cy="1143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4909043" y="228540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7"/>
            <a:endCxn id="736" idx="3"/>
          </p:cNvCxnSpPr>
          <p:nvPr/>
        </p:nvCxnSpPr>
        <p:spPr>
          <a:xfrm flipV="1">
            <a:off x="5399805" y="2065407"/>
            <a:ext cx="247748" cy="303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736" idx="2"/>
            <a:endCxn id="12" idx="5"/>
          </p:cNvCxnSpPr>
          <p:nvPr/>
        </p:nvCxnSpPr>
        <p:spPr>
          <a:xfrm flipH="1" flipV="1">
            <a:off x="4398374" y="1610040"/>
            <a:ext cx="1164978" cy="2528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907612" y="112121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80247" y="2129347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 flipH="1">
            <a:off x="4722961" y="2774230"/>
            <a:ext cx="270283" cy="341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6" idx="0"/>
          </p:cNvCxnSpPr>
          <p:nvPr/>
        </p:nvCxnSpPr>
        <p:spPr>
          <a:xfrm>
            <a:off x="2975427" y="2129347"/>
            <a:ext cx="390192" cy="3464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125233" y="247578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563352" y="1576577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054114" y="2065407"/>
            <a:ext cx="357934" cy="296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327847" y="2287148"/>
            <a:ext cx="574963" cy="511502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087462" y="313365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327848" y="2723742"/>
            <a:ext cx="84200" cy="409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6745450" y="313422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6818609" y="2723742"/>
            <a:ext cx="167227" cy="410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67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39861" y="24793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6412E-91A1-7635-4B60-1D7E1F7CC806}"/>
              </a:ext>
            </a:extLst>
          </p:cNvPr>
          <p:cNvSpPr/>
          <p:nvPr/>
        </p:nvSpPr>
        <p:spPr>
          <a:xfrm>
            <a:off x="5309711" y="312662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B5C54-1F59-57B9-0012-AECA0DE51B59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5399805" y="2774230"/>
            <a:ext cx="150292" cy="35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AE37D-98E7-C8EB-244E-48748040B2D8}"/>
              </a:ext>
            </a:extLst>
          </p:cNvPr>
          <p:cNvSpPr/>
          <p:nvPr/>
        </p:nvSpPr>
        <p:spPr>
          <a:xfrm>
            <a:off x="4482575" y="311595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2A1DDEC-D963-BD46-69D3-CDE21338FCA9}"/>
              </a:ext>
            </a:extLst>
          </p:cNvPr>
          <p:cNvSpPr/>
          <p:nvPr/>
        </p:nvSpPr>
        <p:spPr>
          <a:xfrm rot="1121736">
            <a:off x="3151278" y="1117369"/>
            <a:ext cx="527742" cy="249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CCB04-120F-3129-22F8-5BFE7D4A9162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Lựa chọn phần tử 56 để thay thế phần tử 67</a:t>
            </a:r>
            <a:endParaRPr lang="es-ES" sz="1200" b="1">
              <a:solidFill>
                <a:srgbClr val="000000"/>
              </a:solidFill>
              <a:latin typeface="Nunito" pitchFamily="2" charset="-9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3B546-CB62-21FD-EC79-7311971807B5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42</a:t>
            </a:r>
          </a:p>
        </p:txBody>
      </p:sp>
    </p:spTree>
    <p:extLst>
      <p:ext uri="{BB962C8B-B14F-4D97-AF65-F5344CB8AC3E}">
        <p14:creationId xmlns:p14="http://schemas.microsoft.com/office/powerpoint/2010/main" val="83398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9F1A315-1600-06F6-D486-560AD0F340D5}"/>
              </a:ext>
            </a:extLst>
          </p:cNvPr>
          <p:cNvSpPr/>
          <p:nvPr/>
        </p:nvSpPr>
        <p:spPr>
          <a:xfrm>
            <a:off x="2484665" y="1640517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2975427" y="1610040"/>
            <a:ext cx="1016386" cy="1143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4909043" y="228540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7"/>
            <a:endCxn id="736" idx="3"/>
          </p:cNvCxnSpPr>
          <p:nvPr/>
        </p:nvCxnSpPr>
        <p:spPr>
          <a:xfrm flipV="1">
            <a:off x="5399805" y="2065407"/>
            <a:ext cx="247748" cy="303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736" idx="2"/>
            <a:endCxn id="12" idx="5"/>
          </p:cNvCxnSpPr>
          <p:nvPr/>
        </p:nvCxnSpPr>
        <p:spPr>
          <a:xfrm flipH="1" flipV="1">
            <a:off x="4398374" y="1610040"/>
            <a:ext cx="1164978" cy="2528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907612" y="112121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F7C9A-343B-EBC8-A9A0-AF02D4155CC7}"/>
              </a:ext>
            </a:extLst>
          </p:cNvPr>
          <p:cNvCxnSpPr>
            <a:cxnSpLocks/>
            <a:stCxn id="3" idx="3"/>
            <a:endCxn id="740" idx="0"/>
          </p:cNvCxnSpPr>
          <p:nvPr/>
        </p:nvCxnSpPr>
        <p:spPr>
          <a:xfrm flipH="1">
            <a:off x="2280247" y="2129347"/>
            <a:ext cx="288619" cy="350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 flipH="1">
            <a:off x="4722961" y="2774230"/>
            <a:ext cx="270283" cy="341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65F10-3199-61F9-56DF-2DBA6F327E14}"/>
              </a:ext>
            </a:extLst>
          </p:cNvPr>
          <p:cNvCxnSpPr>
            <a:cxnSpLocks/>
            <a:stCxn id="3" idx="5"/>
            <a:endCxn id="26" idx="0"/>
          </p:cNvCxnSpPr>
          <p:nvPr/>
        </p:nvCxnSpPr>
        <p:spPr>
          <a:xfrm>
            <a:off x="2975427" y="2129347"/>
            <a:ext cx="390192" cy="3464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44A36-C479-E464-4B55-CCD44986AE61}"/>
              </a:ext>
            </a:extLst>
          </p:cNvPr>
          <p:cNvSpPr/>
          <p:nvPr/>
        </p:nvSpPr>
        <p:spPr>
          <a:xfrm>
            <a:off x="3125233" y="247578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563352" y="1576577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054114" y="2065407"/>
            <a:ext cx="357934" cy="296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327847" y="2287148"/>
            <a:ext cx="574963" cy="511502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087462" y="313365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327848" y="2723742"/>
            <a:ext cx="84200" cy="409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6745450" y="313422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6818609" y="2723742"/>
            <a:ext cx="167227" cy="410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67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B19B9168-FD93-D272-4305-7EB6B819DF22}"/>
              </a:ext>
            </a:extLst>
          </p:cNvPr>
          <p:cNvSpPr/>
          <p:nvPr/>
        </p:nvSpPr>
        <p:spPr>
          <a:xfrm>
            <a:off x="2039861" y="247935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6412E-91A1-7635-4B60-1D7E1F7CC806}"/>
              </a:ext>
            </a:extLst>
          </p:cNvPr>
          <p:cNvSpPr/>
          <p:nvPr/>
        </p:nvSpPr>
        <p:spPr>
          <a:xfrm>
            <a:off x="5309711" y="312662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B5C54-1F59-57B9-0012-AECA0DE51B59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5399805" y="2774230"/>
            <a:ext cx="150292" cy="35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AE37D-98E7-C8EB-244E-48748040B2D8}"/>
              </a:ext>
            </a:extLst>
          </p:cNvPr>
          <p:cNvSpPr/>
          <p:nvPr/>
        </p:nvSpPr>
        <p:spPr>
          <a:xfrm>
            <a:off x="4482575" y="311595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2A1DDEC-D963-BD46-69D3-CDE21338FCA9}"/>
              </a:ext>
            </a:extLst>
          </p:cNvPr>
          <p:cNvSpPr/>
          <p:nvPr/>
        </p:nvSpPr>
        <p:spPr>
          <a:xfrm rot="1121736">
            <a:off x="1662726" y="1745214"/>
            <a:ext cx="527742" cy="249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472197-5E97-BF2D-5669-BD5DAC663FBD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2.1.3. Nếu node s màu đỏ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021FE-40BB-EEB8-485E-18AA5D9E083C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43</a:t>
            </a:r>
          </a:p>
        </p:txBody>
      </p:sp>
    </p:spTree>
    <p:extLst>
      <p:ext uri="{BB962C8B-B14F-4D97-AF65-F5344CB8AC3E}">
        <p14:creationId xmlns:p14="http://schemas.microsoft.com/office/powerpoint/2010/main" val="3448686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23" idx="0"/>
            <a:endCxn id="12" idx="3"/>
          </p:cNvCxnSpPr>
          <p:nvPr/>
        </p:nvCxnSpPr>
        <p:spPr>
          <a:xfrm flipV="1">
            <a:off x="2909578" y="1610040"/>
            <a:ext cx="1082235" cy="225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4909043" y="228540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7"/>
            <a:endCxn id="736" idx="3"/>
          </p:cNvCxnSpPr>
          <p:nvPr/>
        </p:nvCxnSpPr>
        <p:spPr>
          <a:xfrm flipV="1">
            <a:off x="5399805" y="2065407"/>
            <a:ext cx="247748" cy="303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736" idx="2"/>
            <a:endCxn id="12" idx="5"/>
          </p:cNvCxnSpPr>
          <p:nvPr/>
        </p:nvCxnSpPr>
        <p:spPr>
          <a:xfrm flipH="1" flipV="1">
            <a:off x="4398374" y="1610040"/>
            <a:ext cx="1164978" cy="2528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3907612" y="1121210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 flipH="1">
            <a:off x="4722961" y="2774230"/>
            <a:ext cx="270283" cy="341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5563352" y="1576577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6054114" y="2065407"/>
            <a:ext cx="357934" cy="296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6327847" y="2287148"/>
            <a:ext cx="574963" cy="511502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6087462" y="3133650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6327848" y="2723742"/>
            <a:ext cx="84200" cy="409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6745450" y="3134224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6818609" y="2723742"/>
            <a:ext cx="167227" cy="410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67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6412E-91A1-7635-4B60-1D7E1F7CC806}"/>
              </a:ext>
            </a:extLst>
          </p:cNvPr>
          <p:cNvSpPr/>
          <p:nvPr/>
        </p:nvSpPr>
        <p:spPr>
          <a:xfrm>
            <a:off x="5309711" y="312662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B5C54-1F59-57B9-0012-AECA0DE51B59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5399805" y="2774230"/>
            <a:ext cx="150292" cy="35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AE37D-98E7-C8EB-244E-48748040B2D8}"/>
              </a:ext>
            </a:extLst>
          </p:cNvPr>
          <p:cNvSpPr/>
          <p:nvPr/>
        </p:nvSpPr>
        <p:spPr>
          <a:xfrm>
            <a:off x="4482575" y="311595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2A1DDEC-D963-BD46-69D3-CDE21338FCA9}"/>
              </a:ext>
            </a:extLst>
          </p:cNvPr>
          <p:cNvSpPr/>
          <p:nvPr/>
        </p:nvSpPr>
        <p:spPr>
          <a:xfrm rot="1121736">
            <a:off x="2039177" y="1527550"/>
            <a:ext cx="527742" cy="2493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CCB04-120F-3129-22F8-5BFE7D4A9162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2.1.3. Nếu node s màu đỏ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4AD33F-EFF5-7A35-F5F4-0C5928AC036B}"/>
              </a:ext>
            </a:extLst>
          </p:cNvPr>
          <p:cNvSpPr/>
          <p:nvPr/>
        </p:nvSpPr>
        <p:spPr>
          <a:xfrm>
            <a:off x="2681625" y="1923521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0B312-02FF-B129-EE8A-D04611B67E51}"/>
              </a:ext>
            </a:extLst>
          </p:cNvPr>
          <p:cNvSpPr/>
          <p:nvPr/>
        </p:nvSpPr>
        <p:spPr>
          <a:xfrm>
            <a:off x="2592964" y="1835643"/>
            <a:ext cx="633228" cy="4357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652EF-AE1A-7519-E090-FAEDC3079F65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44</a:t>
            </a:r>
          </a:p>
        </p:txBody>
      </p:sp>
    </p:spTree>
    <p:extLst>
      <p:ext uri="{BB962C8B-B14F-4D97-AF65-F5344CB8AC3E}">
        <p14:creationId xmlns:p14="http://schemas.microsoft.com/office/powerpoint/2010/main" val="426587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768" idx="0"/>
            <a:endCxn id="12" idx="3"/>
          </p:cNvCxnSpPr>
          <p:nvPr/>
        </p:nvCxnSpPr>
        <p:spPr>
          <a:xfrm flipV="1">
            <a:off x="2071665" y="2098661"/>
            <a:ext cx="555765" cy="3627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3303815" y="234419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1"/>
            <a:endCxn id="12" idx="5"/>
          </p:cNvCxnSpPr>
          <p:nvPr/>
        </p:nvCxnSpPr>
        <p:spPr>
          <a:xfrm flipH="1" flipV="1">
            <a:off x="3033991" y="2098661"/>
            <a:ext cx="354025" cy="32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736" idx="3"/>
            <a:endCxn id="12" idx="7"/>
          </p:cNvCxnSpPr>
          <p:nvPr/>
        </p:nvCxnSpPr>
        <p:spPr>
          <a:xfrm flipH="1">
            <a:off x="3033991" y="1546636"/>
            <a:ext cx="1233279" cy="147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2543229" y="1609831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 flipH="1">
            <a:off x="3115548" y="2833021"/>
            <a:ext cx="272468" cy="319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4183069" y="1057806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4673831" y="1546636"/>
            <a:ext cx="1004714" cy="158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5594344" y="1630506"/>
            <a:ext cx="574963" cy="511502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5353959" y="262845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5594345" y="2067100"/>
            <a:ext cx="84200" cy="5613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6011947" y="262902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6085106" y="2067100"/>
            <a:ext cx="167227" cy="56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67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6412E-91A1-7635-4B60-1D7E1F7CC806}"/>
              </a:ext>
            </a:extLst>
          </p:cNvPr>
          <p:cNvSpPr/>
          <p:nvPr/>
        </p:nvSpPr>
        <p:spPr>
          <a:xfrm>
            <a:off x="3702298" y="3150518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B5C54-1F59-57B9-0012-AECA0DE51B59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3794577" y="2833021"/>
            <a:ext cx="148107" cy="317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AE37D-98E7-C8EB-244E-48748040B2D8}"/>
              </a:ext>
            </a:extLst>
          </p:cNvPr>
          <p:cNvSpPr/>
          <p:nvPr/>
        </p:nvSpPr>
        <p:spPr>
          <a:xfrm>
            <a:off x="2875162" y="315292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CCB04-120F-3129-22F8-5BFE7D4A9162}"/>
              </a:ext>
            </a:extLst>
          </p:cNvPr>
          <p:cNvSpPr/>
          <p:nvPr/>
        </p:nvSpPr>
        <p:spPr>
          <a:xfrm>
            <a:off x="525372" y="4339148"/>
            <a:ext cx="6860424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>
                <a:solidFill>
                  <a:srgbClr val="000000"/>
                </a:solidFill>
                <a:latin typeface="Nunito" pitchFamily="2" charset="-93"/>
              </a:rPr>
              <a:t>Trường hợp Xóa: </a:t>
            </a:r>
            <a:r>
              <a:rPr lang="vi-VN" sz="1200" b="1">
                <a:solidFill>
                  <a:srgbClr val="000000"/>
                </a:solidFill>
                <a:latin typeface="Nunito" pitchFamily="2" charset="-93"/>
              </a:rPr>
              <a:t>Trường hợp 2.1.3. Nếu node s màu đỏ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4AD33F-EFF5-7A35-F5F4-0C5928AC036B}"/>
              </a:ext>
            </a:extLst>
          </p:cNvPr>
          <p:cNvSpPr/>
          <p:nvPr/>
        </p:nvSpPr>
        <p:spPr>
          <a:xfrm>
            <a:off x="1840531" y="256904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F5459E06-4C78-ECA3-36B3-CDBD45D1F324}"/>
              </a:ext>
            </a:extLst>
          </p:cNvPr>
          <p:cNvSpPr/>
          <p:nvPr/>
        </p:nvSpPr>
        <p:spPr>
          <a:xfrm>
            <a:off x="1755051" y="2461432"/>
            <a:ext cx="633228" cy="4357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08E2B99C-199F-54F9-05EB-21094B7A051A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45</a:t>
            </a:r>
          </a:p>
        </p:txBody>
      </p:sp>
    </p:spTree>
    <p:extLst>
      <p:ext uri="{BB962C8B-B14F-4D97-AF65-F5344CB8AC3E}">
        <p14:creationId xmlns:p14="http://schemas.microsoft.com/office/powerpoint/2010/main" val="261795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16273" y="255671"/>
            <a:ext cx="912527" cy="3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03: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14156" y="590324"/>
            <a:ext cx="8093088" cy="41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effectLst/>
                <a:latin typeface="Nunito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Với cây thực hiện ở bài 2. Thực hiện xóa lần lượt các node: 47, 53, 92, 71, 40, 67</a:t>
            </a:r>
            <a:endParaRPr sz="1400">
              <a:latin typeface="Nunito" pitchFamily="2" charset="-93"/>
            </a:endParaRP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E5796-E44D-DAFB-199F-1BABAACFB1C2}"/>
              </a:ext>
            </a:extLst>
          </p:cNvPr>
          <p:cNvCxnSpPr>
            <a:cxnSpLocks/>
            <a:stCxn id="21" idx="0"/>
            <a:endCxn id="12" idx="3"/>
          </p:cNvCxnSpPr>
          <p:nvPr/>
        </p:nvCxnSpPr>
        <p:spPr>
          <a:xfrm flipV="1">
            <a:off x="2080917" y="2098661"/>
            <a:ext cx="546513" cy="4703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61716F-69BB-5F63-37C1-780101E8250E}"/>
              </a:ext>
            </a:extLst>
          </p:cNvPr>
          <p:cNvSpPr/>
          <p:nvPr/>
        </p:nvSpPr>
        <p:spPr>
          <a:xfrm>
            <a:off x="3303815" y="2344191"/>
            <a:ext cx="574963" cy="572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D0980-FAA9-BFAC-DC01-E6EC34B29D01}"/>
              </a:ext>
            </a:extLst>
          </p:cNvPr>
          <p:cNvCxnSpPr>
            <a:cxnSpLocks/>
            <a:stCxn id="9" idx="1"/>
            <a:endCxn id="12" idx="5"/>
          </p:cNvCxnSpPr>
          <p:nvPr/>
        </p:nvCxnSpPr>
        <p:spPr>
          <a:xfrm flipH="1" flipV="1">
            <a:off x="3033991" y="2098661"/>
            <a:ext cx="354025" cy="32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EB37B-1ACF-7861-1182-C87DFA234105}"/>
              </a:ext>
            </a:extLst>
          </p:cNvPr>
          <p:cNvCxnSpPr>
            <a:cxnSpLocks/>
            <a:stCxn id="736" idx="3"/>
            <a:endCxn id="12" idx="7"/>
          </p:cNvCxnSpPr>
          <p:nvPr/>
        </p:nvCxnSpPr>
        <p:spPr>
          <a:xfrm flipH="1">
            <a:off x="3033991" y="1546636"/>
            <a:ext cx="1233279" cy="147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664626F-6F1F-2ABB-83BD-01573F1223FB}"/>
              </a:ext>
            </a:extLst>
          </p:cNvPr>
          <p:cNvSpPr/>
          <p:nvPr/>
        </p:nvSpPr>
        <p:spPr>
          <a:xfrm>
            <a:off x="2543229" y="1609831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56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72B32-A4BB-920C-411C-5A36F3F4620B}"/>
              </a:ext>
            </a:extLst>
          </p:cNvPr>
          <p:cNvCxnSpPr>
            <a:cxnSpLocks/>
            <a:stCxn id="9" idx="3"/>
            <a:endCxn id="28" idx="0"/>
          </p:cNvCxnSpPr>
          <p:nvPr/>
        </p:nvCxnSpPr>
        <p:spPr>
          <a:xfrm flipH="1">
            <a:off x="3115548" y="2833021"/>
            <a:ext cx="272468" cy="319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6" name="Flowchart: Connector 735">
            <a:extLst>
              <a:ext uri="{FF2B5EF4-FFF2-40B4-BE49-F238E27FC236}">
                <a16:creationId xmlns:a16="http://schemas.microsoft.com/office/drawing/2014/main" id="{87058A3A-7412-9B1C-4084-A1087A9062B5}"/>
              </a:ext>
            </a:extLst>
          </p:cNvPr>
          <p:cNvSpPr/>
          <p:nvPr/>
        </p:nvSpPr>
        <p:spPr>
          <a:xfrm>
            <a:off x="4183069" y="1057806"/>
            <a:ext cx="574963" cy="572700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89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AC88F51D-5CD5-3AB5-D67E-11B97C3119CA}"/>
              </a:ext>
            </a:extLst>
          </p:cNvPr>
          <p:cNvCxnSpPr>
            <a:cxnSpLocks/>
            <a:stCxn id="736" idx="5"/>
            <a:endCxn id="745" idx="1"/>
          </p:cNvCxnSpPr>
          <p:nvPr/>
        </p:nvCxnSpPr>
        <p:spPr>
          <a:xfrm>
            <a:off x="4673831" y="1546636"/>
            <a:ext cx="1004714" cy="158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5" name="Flowchart: Connector 744">
            <a:extLst>
              <a:ext uri="{FF2B5EF4-FFF2-40B4-BE49-F238E27FC236}">
                <a16:creationId xmlns:a16="http://schemas.microsoft.com/office/drawing/2014/main" id="{25F76973-8831-1CB9-AA2A-6586164E2197}"/>
              </a:ext>
            </a:extLst>
          </p:cNvPr>
          <p:cNvSpPr/>
          <p:nvPr/>
        </p:nvSpPr>
        <p:spPr>
          <a:xfrm>
            <a:off x="5594344" y="1630506"/>
            <a:ext cx="574963" cy="511502"/>
          </a:xfrm>
          <a:prstGeom prst="flowChartConnector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96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668829D-9C57-8FE3-F1ED-6806EDF4701E}"/>
              </a:ext>
            </a:extLst>
          </p:cNvPr>
          <p:cNvSpPr/>
          <p:nvPr/>
        </p:nvSpPr>
        <p:spPr>
          <a:xfrm>
            <a:off x="5353959" y="2628453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E84806F6-4F98-BBF7-8432-873712A88F17}"/>
              </a:ext>
            </a:extLst>
          </p:cNvPr>
          <p:cNvCxnSpPr>
            <a:cxnSpLocks/>
            <a:stCxn id="745" idx="3"/>
            <a:endCxn id="746" idx="0"/>
          </p:cNvCxnSpPr>
          <p:nvPr/>
        </p:nvCxnSpPr>
        <p:spPr>
          <a:xfrm flipH="1">
            <a:off x="5594345" y="2067100"/>
            <a:ext cx="84200" cy="5613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CE1F455-872C-D2F4-7AE7-E818B3A4DC5A}"/>
              </a:ext>
            </a:extLst>
          </p:cNvPr>
          <p:cNvSpPr/>
          <p:nvPr/>
        </p:nvSpPr>
        <p:spPr>
          <a:xfrm>
            <a:off x="6011947" y="262902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35807A0D-B4B2-B0C0-E75D-32330E853DA3}"/>
              </a:ext>
            </a:extLst>
          </p:cNvPr>
          <p:cNvCxnSpPr>
            <a:cxnSpLocks/>
            <a:stCxn id="745" idx="5"/>
            <a:endCxn id="748" idx="0"/>
          </p:cNvCxnSpPr>
          <p:nvPr/>
        </p:nvCxnSpPr>
        <p:spPr>
          <a:xfrm>
            <a:off x="6085106" y="2067100"/>
            <a:ext cx="167227" cy="56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3" name="Rectangle: Rounded Corners 752">
            <a:extLst>
              <a:ext uri="{FF2B5EF4-FFF2-40B4-BE49-F238E27FC236}">
                <a16:creationId xmlns:a16="http://schemas.microsoft.com/office/drawing/2014/main" id="{FDDCB1E0-D307-5C5A-FABC-C67107ACBA60}"/>
              </a:ext>
            </a:extLst>
          </p:cNvPr>
          <p:cNvSpPr/>
          <p:nvPr/>
        </p:nvSpPr>
        <p:spPr>
          <a:xfrm>
            <a:off x="438367" y="1057193"/>
            <a:ext cx="965633" cy="3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rgbClr val="000000"/>
                </a:solidFill>
                <a:latin typeface="Nunito Black" pitchFamily="2" charset="-93"/>
              </a:rPr>
              <a:t>Xóa 67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6412E-91A1-7635-4B60-1D7E1F7CC806}"/>
              </a:ext>
            </a:extLst>
          </p:cNvPr>
          <p:cNvSpPr/>
          <p:nvPr/>
        </p:nvSpPr>
        <p:spPr>
          <a:xfrm>
            <a:off x="3702298" y="3150518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B5C54-1F59-57B9-0012-AECA0DE51B59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3794577" y="2833021"/>
            <a:ext cx="148107" cy="317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AE37D-98E7-C8EB-244E-48748040B2D8}"/>
              </a:ext>
            </a:extLst>
          </p:cNvPr>
          <p:cNvSpPr/>
          <p:nvPr/>
        </p:nvSpPr>
        <p:spPr>
          <a:xfrm>
            <a:off x="2875162" y="3152927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4AD33F-EFF5-7A35-F5F4-0C5928AC036B}"/>
              </a:ext>
            </a:extLst>
          </p:cNvPr>
          <p:cNvSpPr/>
          <p:nvPr/>
        </p:nvSpPr>
        <p:spPr>
          <a:xfrm>
            <a:off x="1840531" y="2569049"/>
            <a:ext cx="480771" cy="249381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82362-610B-DFD1-41C9-4AD7EF9B8FBD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46</a:t>
            </a:r>
          </a:p>
        </p:txBody>
      </p:sp>
    </p:spTree>
    <p:extLst>
      <p:ext uri="{BB962C8B-B14F-4D97-AF65-F5344CB8AC3E}">
        <p14:creationId xmlns:p14="http://schemas.microsoft.com/office/powerpoint/2010/main" val="3437876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62"/>
          <p:cNvSpPr txBox="1">
            <a:spLocks noGrp="1"/>
          </p:cNvSpPr>
          <p:nvPr>
            <p:ph type="title"/>
          </p:nvPr>
        </p:nvSpPr>
        <p:spPr>
          <a:xfrm>
            <a:off x="330591" y="609989"/>
            <a:ext cx="8539089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Thanks for watching!</a:t>
            </a:r>
            <a:endParaRPr sz="5000"/>
          </a:p>
        </p:txBody>
      </p:sp>
      <p:sp>
        <p:nvSpPr>
          <p:cNvPr id="2832" name="Google Shape;2832;p62"/>
          <p:cNvSpPr txBox="1">
            <a:spLocks noGrp="1"/>
          </p:cNvSpPr>
          <p:nvPr>
            <p:ph type="subTitle" idx="1"/>
          </p:nvPr>
        </p:nvSpPr>
        <p:spPr>
          <a:xfrm>
            <a:off x="4571875" y="1676725"/>
            <a:ext cx="38589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Nunito" pitchFamily="2" charset="-93"/>
              </a:rPr>
              <a:t>Nhóm thuyết trình xin gửi lời cảm ơn thầy và các bạn đã quan tâm, theo dõi, đặt câu hỏi cũng như tham gia Quiz của nhóm.</a:t>
            </a:r>
            <a:endParaRPr>
              <a:latin typeface="Nunito" pitchFamily="2" charset="-93"/>
            </a:endParaRPr>
          </a:p>
        </p:txBody>
      </p:sp>
      <p:sp>
        <p:nvSpPr>
          <p:cNvPr id="2833" name="Google Shape;2833;p62"/>
          <p:cNvSpPr txBox="1"/>
          <p:nvPr/>
        </p:nvSpPr>
        <p:spPr>
          <a:xfrm>
            <a:off x="4571875" y="4283653"/>
            <a:ext cx="38589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34" name="Google Shape;2834;p62"/>
          <p:cNvGrpSpPr/>
          <p:nvPr/>
        </p:nvGrpSpPr>
        <p:grpSpPr>
          <a:xfrm>
            <a:off x="5753927" y="2976675"/>
            <a:ext cx="400733" cy="387661"/>
            <a:chOff x="266768" y="1721375"/>
            <a:chExt cx="397907" cy="397887"/>
          </a:xfrm>
        </p:grpSpPr>
        <p:sp>
          <p:nvSpPr>
            <p:cNvPr id="2835" name="Google Shape;2835;p6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7" name="Google Shape;2837;p62"/>
          <p:cNvGrpSpPr/>
          <p:nvPr/>
        </p:nvGrpSpPr>
        <p:grpSpPr>
          <a:xfrm>
            <a:off x="6848261" y="2976437"/>
            <a:ext cx="400712" cy="387661"/>
            <a:chOff x="1379798" y="1723250"/>
            <a:chExt cx="397887" cy="397887"/>
          </a:xfrm>
        </p:grpSpPr>
        <p:sp>
          <p:nvSpPr>
            <p:cNvPr id="2838" name="Google Shape;2838;p6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2" name="Google Shape;2842;p62"/>
          <p:cNvGrpSpPr/>
          <p:nvPr/>
        </p:nvGrpSpPr>
        <p:grpSpPr>
          <a:xfrm>
            <a:off x="6299340" y="2976437"/>
            <a:ext cx="400691" cy="387661"/>
            <a:chOff x="864491" y="1723250"/>
            <a:chExt cx="397866" cy="397887"/>
          </a:xfrm>
        </p:grpSpPr>
        <p:sp>
          <p:nvSpPr>
            <p:cNvPr id="2843" name="Google Shape;2843;p6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6" name="Google Shape;2846;p62"/>
          <p:cNvGrpSpPr/>
          <p:nvPr/>
        </p:nvGrpSpPr>
        <p:grpSpPr>
          <a:xfrm>
            <a:off x="1371160" y="1959971"/>
            <a:ext cx="2018914" cy="2534148"/>
            <a:chOff x="1311900" y="2073147"/>
            <a:chExt cx="2222728" cy="2764328"/>
          </a:xfrm>
        </p:grpSpPr>
        <p:sp>
          <p:nvSpPr>
            <p:cNvPr id="2847" name="Google Shape;2847;p62"/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8" name="Google Shape;2848;p62"/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2849" name="Google Shape;2849;p62"/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970" extrusionOk="0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62"/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101" extrusionOk="0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62"/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62"/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62"/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62"/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62"/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48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62"/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62"/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62"/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62"/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62"/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62"/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62"/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62"/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avLst/>
                <a:gdLst/>
                <a:ahLst/>
                <a:cxnLst/>
                <a:rect l="l" t="t" r="r" b="b"/>
                <a:pathLst>
                  <a:path w="8181" h="7024" extrusionOk="0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62"/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avLst/>
                <a:gdLst/>
                <a:ahLst/>
                <a:cxnLst/>
                <a:rect l="l" t="t" r="r" b="b"/>
                <a:pathLst>
                  <a:path w="8296" h="7118" extrusionOk="0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62"/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90" extrusionOk="0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62"/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5479" extrusionOk="0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62"/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62"/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62"/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14" extrusionOk="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62"/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0171" extrusionOk="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62"/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10276" extrusionOk="0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62"/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161" extrusionOk="0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62"/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10276" extrusionOk="0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62"/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887" extrusionOk="0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62"/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71" extrusionOk="0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62"/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881" extrusionOk="0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62"/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991" extrusionOk="0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62"/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489" extrusionOk="0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62"/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619" extrusionOk="0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62"/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399" extrusionOk="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62"/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30" extrusionOk="0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62"/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944" extrusionOk="0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62"/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075" extrusionOk="0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62"/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62"/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62"/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62"/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62"/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5" extrusionOk="0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62"/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599" extrusionOk="0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62"/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62"/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62"/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019" extrusionOk="0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62"/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63" extrusionOk="0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62"/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950" extrusionOk="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62"/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7" extrusionOk="0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62"/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7" extrusionOk="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62"/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181" extrusionOk="0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62"/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278" extrusionOk="0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62"/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64" extrusionOk="0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62"/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60" extrusionOk="0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62"/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1" extrusionOk="0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62"/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72" extrusionOk="0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62"/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08" extrusionOk="0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2"/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39" extrusionOk="0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2"/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417" extrusionOk="0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3" extrusionOk="0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798" extrusionOk="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2"/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971" extrusionOk="0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2"/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164" extrusionOk="0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3321" extrusionOk="0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353" extrusionOk="0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510" extrusionOk="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31" extrusionOk="0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73" extrusionOk="0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46" extrusionOk="0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489" extrusionOk="0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586" extrusionOk="0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929" extrusionOk="0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8422" extrusionOk="0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553" extrusionOk="0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57" extrusionOk="0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488" extrusionOk="0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84" extrusionOk="0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73" extrusionOk="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4213FD-710D-2ECE-4CFB-6BC94FFF508B}"/>
              </a:ext>
            </a:extLst>
          </p:cNvPr>
          <p:cNvSpPr txBox="1"/>
          <p:nvPr/>
        </p:nvSpPr>
        <p:spPr>
          <a:xfrm>
            <a:off x="7802881" y="318175"/>
            <a:ext cx="68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47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498673" y="674012"/>
            <a:ext cx="178372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/>
              <a:t>Bài 01:  </a:t>
            </a:r>
            <a:endParaRPr sz="35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98673" y="1487894"/>
            <a:ext cx="8093088" cy="647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Trình bày dưới dạng mã giả việc thực hiện Xoay cây bên trái (Left-Rotate) và Xoay cây bên phải (Right-Rotate) trong Red-Black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AEC9B-2CE3-EE14-F992-DB59E3BED457}"/>
              </a:ext>
            </a:extLst>
          </p:cNvPr>
          <p:cNvSpPr txBox="1"/>
          <p:nvPr/>
        </p:nvSpPr>
        <p:spPr>
          <a:xfrm>
            <a:off x="7847755" y="318175"/>
            <a:ext cx="669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5</a:t>
            </a: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498673" y="674012"/>
            <a:ext cx="178372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/>
              <a:t>Bài 01:  </a:t>
            </a:r>
            <a:endParaRPr sz="35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98673" y="1487894"/>
            <a:ext cx="8093088" cy="647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Trình bày dưới dạng mã giả việc thực hiện Xoay cây bên trái (Left-Rotate) và Xoay cây bên phải (Right-Rotate) trong Red-Black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AEC9B-2CE3-EE14-F992-DB59E3BED457}"/>
              </a:ext>
            </a:extLst>
          </p:cNvPr>
          <p:cNvSpPr txBox="1"/>
          <p:nvPr/>
        </p:nvSpPr>
        <p:spPr>
          <a:xfrm>
            <a:off x="7847755" y="318175"/>
            <a:ext cx="669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6</a:t>
            </a: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870A8-E4A6-DF79-F161-A237E086A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61"/>
          <a:stretch/>
        </p:blipFill>
        <p:spPr>
          <a:xfrm>
            <a:off x="2333154" y="2715749"/>
            <a:ext cx="4477689" cy="18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48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924510" y="223379"/>
            <a:ext cx="840527" cy="435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01: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24512" y="721312"/>
            <a:ext cx="8093088" cy="647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Trình bày dưới dạng mã giả việc thực hiện Xoay cây bên trái (Left-Rotate) và Xoay cây bên phải (Right-Rotate) trong Red-Black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AEC9B-2CE3-EE14-F992-DB59E3BED457}"/>
              </a:ext>
            </a:extLst>
          </p:cNvPr>
          <p:cNvSpPr txBox="1"/>
          <p:nvPr/>
        </p:nvSpPr>
        <p:spPr>
          <a:xfrm>
            <a:off x="7847755" y="318175"/>
            <a:ext cx="669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7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870A8-E4A6-DF79-F161-A237E086A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61"/>
          <a:stretch/>
        </p:blipFill>
        <p:spPr>
          <a:xfrm>
            <a:off x="5102647" y="2343620"/>
            <a:ext cx="3449135" cy="1431451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B52568-BD86-CA32-02A3-6A8D882DD5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6" t="7839" r="6672" b="7192"/>
          <a:stretch/>
        </p:blipFill>
        <p:spPr>
          <a:xfrm>
            <a:off x="424512" y="1349319"/>
            <a:ext cx="4484824" cy="351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Google Shape;536;p33">
            <a:extLst>
              <a:ext uri="{FF2B5EF4-FFF2-40B4-BE49-F238E27FC236}">
                <a16:creationId xmlns:a16="http://schemas.microsoft.com/office/drawing/2014/main" id="{861F56D5-04C1-2E30-9F81-E4A85B58C0E4}"/>
              </a:ext>
            </a:extLst>
          </p:cNvPr>
          <p:cNvSpPr txBox="1">
            <a:spLocks/>
          </p:cNvSpPr>
          <p:nvPr/>
        </p:nvSpPr>
        <p:spPr>
          <a:xfrm>
            <a:off x="238027" y="4825325"/>
            <a:ext cx="8848373" cy="40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200" b="1">
                <a:latin typeface="Nunito" pitchFamily="2" charset="-93"/>
              </a:rPr>
              <a:t>Nguồn Source code: </a:t>
            </a:r>
            <a:r>
              <a:rPr lang="vi-VN" sz="1200" b="1">
                <a:latin typeface="Nunito" pitchFamily="2" charset="-93"/>
                <a:hlinkClick r:id="rId5"/>
              </a:rPr>
              <a:t>https://www.codesdope.com/course/data-structures-red-black-trees-insertion/</a:t>
            </a:r>
            <a:r>
              <a:rPr lang="vi-VN" sz="1200" b="1">
                <a:latin typeface="Nunito" pitchFamily="2" charset="-93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0658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498673" y="674012"/>
            <a:ext cx="178372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/>
              <a:t>Bài 01:  </a:t>
            </a:r>
            <a:endParaRPr sz="35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98673" y="1487894"/>
            <a:ext cx="8093088" cy="647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Trình bày dưới dạng mã giả việc thực hiện Xoay cây bên trái (Left-Rotate) và Xoay cây bên phải (Right-Rotate) trong Red-Black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AEC9B-2CE3-EE14-F992-DB59E3BED457}"/>
              </a:ext>
            </a:extLst>
          </p:cNvPr>
          <p:cNvSpPr txBox="1"/>
          <p:nvPr/>
        </p:nvSpPr>
        <p:spPr>
          <a:xfrm>
            <a:off x="7847755" y="318175"/>
            <a:ext cx="669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8</a:t>
            </a:r>
          </a:p>
        </p:txBody>
      </p:sp>
      <p:sp>
        <p:nvSpPr>
          <p:cNvPr id="4" name="Google Shape;536;p33">
            <a:extLst>
              <a:ext uri="{FF2B5EF4-FFF2-40B4-BE49-F238E27FC236}">
                <a16:creationId xmlns:a16="http://schemas.microsoft.com/office/drawing/2014/main" id="{8751E531-54AC-AB27-F71D-37A7A94A199D}"/>
              </a:ext>
            </a:extLst>
          </p:cNvPr>
          <p:cNvSpPr txBox="1">
            <a:spLocks/>
          </p:cNvSpPr>
          <p:nvPr/>
        </p:nvSpPr>
        <p:spPr>
          <a:xfrm>
            <a:off x="231201" y="4862603"/>
            <a:ext cx="3067673" cy="2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000" b="1">
                <a:latin typeface="Nunito" pitchFamily="2" charset="-93"/>
              </a:rPr>
              <a:t>CS523 – Cấu trúc dữ liệu và giải thuật nâng cao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AC693-68A9-9CEE-E5F8-63AFBB23C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63" y="2357248"/>
            <a:ext cx="5110638" cy="19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99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1024273" y="262979"/>
            <a:ext cx="934127" cy="3566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/>
              <a:t>Bài 01:  </a:t>
            </a:r>
            <a:endParaRPr sz="140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424512" y="600686"/>
            <a:ext cx="8093088" cy="647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Nunito" pitchFamily="2" charset="-93"/>
              </a:rPr>
              <a:t>Trình bày dưới dạng mã giả việc thực hiện Xoay cây bên trái (Left-Rotate) và Xoay cây bên phải (Right-Rotate) trong Red-Black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AEC9B-2CE3-EE14-F992-DB59E3BED457}"/>
              </a:ext>
            </a:extLst>
          </p:cNvPr>
          <p:cNvSpPr txBox="1"/>
          <p:nvPr/>
        </p:nvSpPr>
        <p:spPr>
          <a:xfrm>
            <a:off x="7847755" y="318175"/>
            <a:ext cx="669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>
                <a:latin typeface="Nunito" pitchFamily="2" charset="-93"/>
              </a:rPr>
              <a:t>Page 9</a:t>
            </a:r>
          </a:p>
        </p:txBody>
      </p:sp>
      <p:sp>
        <p:nvSpPr>
          <p:cNvPr id="5" name="Google Shape;536;p33">
            <a:extLst>
              <a:ext uri="{FF2B5EF4-FFF2-40B4-BE49-F238E27FC236}">
                <a16:creationId xmlns:a16="http://schemas.microsoft.com/office/drawing/2014/main" id="{4E19414C-D5EB-D5D2-C107-ED742E688754}"/>
              </a:ext>
            </a:extLst>
          </p:cNvPr>
          <p:cNvSpPr txBox="1">
            <a:spLocks/>
          </p:cNvSpPr>
          <p:nvPr/>
        </p:nvSpPr>
        <p:spPr>
          <a:xfrm>
            <a:off x="3469520" y="255672"/>
            <a:ext cx="2204959" cy="4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400" b="1">
                <a:latin typeface="Nunito" pitchFamily="2" charset="-93"/>
              </a:rPr>
              <a:t>Chủ đề: Red-Black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AC693-68A9-9CEE-E5F8-63AFBB23C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00" y="2338960"/>
            <a:ext cx="3664801" cy="1388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4F7BE1F-38F3-3236-EB40-8D9BB7021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48" t="6855" r="5097" b="7501"/>
          <a:stretch/>
        </p:blipFill>
        <p:spPr>
          <a:xfrm>
            <a:off x="359999" y="1284094"/>
            <a:ext cx="4585944" cy="3533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Google Shape;536;p33">
            <a:extLst>
              <a:ext uri="{FF2B5EF4-FFF2-40B4-BE49-F238E27FC236}">
                <a16:creationId xmlns:a16="http://schemas.microsoft.com/office/drawing/2014/main" id="{384FE047-7489-A119-CFC3-09FB86AB2BCB}"/>
              </a:ext>
            </a:extLst>
          </p:cNvPr>
          <p:cNvSpPr txBox="1">
            <a:spLocks/>
          </p:cNvSpPr>
          <p:nvPr/>
        </p:nvSpPr>
        <p:spPr>
          <a:xfrm>
            <a:off x="238027" y="4825325"/>
            <a:ext cx="8848373" cy="40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vi-VN" sz="1200" b="1">
                <a:latin typeface="Nunito" pitchFamily="2" charset="-93"/>
              </a:rPr>
              <a:t>Nguồn Source code: </a:t>
            </a:r>
            <a:r>
              <a:rPr lang="vi-VN" sz="1200" b="1">
                <a:latin typeface="Nunito" pitchFamily="2" charset="-93"/>
                <a:hlinkClick r:id="rId5"/>
              </a:rPr>
              <a:t>https://www.codesdope.com/course/data-structures-red-black-trees-insertion/</a:t>
            </a:r>
            <a:r>
              <a:rPr lang="vi-VN" sz="1200" b="1">
                <a:latin typeface="Nunito" pitchFamily="2" charset="-93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622137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3347</Words>
  <Application>Microsoft Office PowerPoint</Application>
  <PresentationFormat>On-screen Show (16:9)</PresentationFormat>
  <Paragraphs>814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Inter</vt:lpstr>
      <vt:lpstr>Bebas Neue</vt:lpstr>
      <vt:lpstr>DM Sans</vt:lpstr>
      <vt:lpstr>Nunito Black</vt:lpstr>
      <vt:lpstr>Montserrat</vt:lpstr>
      <vt:lpstr>Arial</vt:lpstr>
      <vt:lpstr>Nunito</vt:lpstr>
      <vt:lpstr>Open Sans</vt:lpstr>
      <vt:lpstr>Computer Workshop for Beginners by Slidesgo</vt:lpstr>
      <vt:lpstr>Chủ đề: Red-Black Tree</vt:lpstr>
      <vt:lpstr>NHÓM 14</vt:lpstr>
      <vt:lpstr>BÁO CÁO TÌNH HÌNH LÀM BÀI TẬP</vt:lpstr>
      <vt:lpstr>SỬA BÀI TẬP</vt:lpstr>
      <vt:lpstr>Bài 01:  </vt:lpstr>
      <vt:lpstr>Bài 01:  </vt:lpstr>
      <vt:lpstr>Bài 01:  </vt:lpstr>
      <vt:lpstr>Bài 01:  </vt:lpstr>
      <vt:lpstr>Bài 01: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02: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Bài 03:  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</dc:title>
  <cp:lastModifiedBy>Nguyễn Thái Thành Long</cp:lastModifiedBy>
  <cp:revision>45</cp:revision>
  <dcterms:modified xsi:type="dcterms:W3CDTF">2023-12-24T16:49:06Z</dcterms:modified>
</cp:coreProperties>
</file>