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79" r:id="rId15"/>
    <p:sldId id="268" r:id="rId16"/>
    <p:sldId id="269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83" r:id="rId25"/>
    <p:sldId id="276" r:id="rId26"/>
    <p:sldId id="277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7167-BD22-4D06-98B2-CD8E9CC7CFE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6FEE-9456-428B-8463-39BAFACD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5027" y="2320120"/>
            <a:ext cx="911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CHI TIẾT SẢN PHẨM</a:t>
            </a:r>
          </a:p>
        </p:txBody>
      </p:sp>
    </p:spTree>
    <p:extLst>
      <p:ext uri="{BB962C8B-B14F-4D97-AF65-F5344CB8AC3E}">
        <p14:creationId xmlns:p14="http://schemas.microsoft.com/office/powerpoint/2010/main" val="255580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4964421"/>
            <a:ext cx="10515600" cy="1325563"/>
          </a:xfrm>
        </p:spPr>
        <p:txBody>
          <a:bodyPr/>
          <a:lstStyle/>
          <a:p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vnd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phải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5" y="617704"/>
            <a:ext cx="10639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5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11" y="-245659"/>
            <a:ext cx="9715500" cy="52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1" y="51691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THÊM DÒNG THÔNG BÁO KHI NHẤN ĐĂNG KÝ MÀ KHÁCH HÀNG CHƯA ĐIỀN THÔNG TIN. DÒNG CHỮ MÀU ĐỎ, IN NGHIÊNG, FONT-SIZE NHỎ HƠN CÂU ĐỒNG Ý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=&gt; 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1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633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50190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Text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 </a:t>
            </a:r>
            <a:r>
              <a:rPr lang="en-US" dirty="0" err="1"/>
              <a:t>nhạt</a:t>
            </a:r>
            <a:r>
              <a:rPr lang="en-US" dirty="0"/>
              <a:t> </a:t>
            </a:r>
            <a:r>
              <a:rPr lang="en-US" dirty="0" err="1"/>
              <a:t>hơn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4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6" y="31629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ở ô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4" y="336005"/>
            <a:ext cx="9915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7" y="5169136"/>
            <a:ext cx="10515600" cy="1325563"/>
          </a:xfrm>
        </p:spPr>
        <p:txBody>
          <a:bodyPr/>
          <a:lstStyle/>
          <a:p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số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ai </a:t>
            </a:r>
            <a:r>
              <a:rPr lang="en-US" b="1" dirty="0" err="1">
                <a:solidFill>
                  <a:srgbClr val="FF0000"/>
                </a:solidFill>
              </a:rPr>
              <a:t>mà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chừng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năm</a:t>
            </a:r>
            <a:r>
              <a:rPr lang="en-US" b="1" dirty="0">
                <a:solidFill>
                  <a:srgbClr val="FF0000"/>
                </a:solidFill>
              </a:rPr>
              <a:t> ???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44" y="924494"/>
            <a:ext cx="9877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20" y="996287"/>
            <a:ext cx="9229725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4069081"/>
            <a:ext cx="10515600" cy="2330086"/>
          </a:xfrm>
        </p:spPr>
        <p:txBody>
          <a:bodyPr>
            <a:normAutofit fontScale="90000"/>
          </a:bodyPr>
          <a:lstStyle/>
          <a:p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ở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active ở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nhân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gắn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lại</a:t>
            </a:r>
            <a:r>
              <a:rPr lang="en-US" b="1" dirty="0">
                <a:solidFill>
                  <a:srgbClr val="FF0000"/>
                </a:solidFill>
              </a:rPr>
              <a:t> ID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input radio t</a:t>
            </a:r>
            <a:r>
              <a:rPr lang="vi-VN" b="1" dirty="0">
                <a:solidFill>
                  <a:srgbClr val="FF0000"/>
                </a:solidFill>
              </a:rPr>
              <a:t>ư</a:t>
            </a:r>
            <a:r>
              <a:rPr lang="en-US" b="1" dirty="0" err="1">
                <a:solidFill>
                  <a:srgbClr val="FF0000"/>
                </a:solidFill>
              </a:rPr>
              <a:t>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như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7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82" y="26443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0421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439" y="25078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them t</a:t>
            </a:r>
            <a:r>
              <a:rPr lang="vi-VN" b="1" dirty="0">
                <a:solidFill>
                  <a:srgbClr val="FF0000"/>
                </a:solidFill>
              </a:rPr>
              <a:t>ư</a:t>
            </a:r>
            <a:r>
              <a:rPr lang="en-US" b="1" dirty="0" err="1">
                <a:solidFill>
                  <a:srgbClr val="FF0000"/>
                </a:solidFill>
              </a:rPr>
              <a:t>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đăng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ký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5" y="62599"/>
            <a:ext cx="9286875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5" y="4786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ở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việcthì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active ở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gắn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lại</a:t>
            </a:r>
            <a:r>
              <a:rPr lang="en-US" b="1" dirty="0">
                <a:solidFill>
                  <a:srgbClr val="FF0000"/>
                </a:solidFill>
              </a:rPr>
              <a:t> ID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radio button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label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1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5" y="5019011"/>
            <a:ext cx="10515600" cy="1325563"/>
          </a:xfrm>
        </p:spPr>
        <p:txBody>
          <a:bodyPr/>
          <a:lstStyle/>
          <a:p>
            <a:r>
              <a:rPr lang="en-US" dirty="0"/>
              <a:t>Ô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dòng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109787"/>
            <a:ext cx="99441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1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227" y="5007757"/>
            <a:ext cx="9144000" cy="1655762"/>
          </a:xfrm>
        </p:spPr>
        <p:txBody>
          <a:bodyPr/>
          <a:lstStyle/>
          <a:p>
            <a:r>
              <a:rPr lang="en-US" dirty="0"/>
              <a:t>ĐĂNG KÝ THẺ LUÔN BÁM THEO BOTTOM MÀN HÌNH Ở CÁC TRANG CHI TIẾT SẢN PHẨM</a:t>
            </a:r>
          </a:p>
          <a:p>
            <a:r>
              <a:rPr lang="en-US" b="1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5" y="0"/>
            <a:ext cx="11531244" cy="46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09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50053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active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r>
              <a:rPr lang="en-US" dirty="0" err="1"/>
              <a:t>Thiếu</a:t>
            </a:r>
            <a:r>
              <a:rPr lang="en-US" dirty="0"/>
              <a:t> line </a:t>
            </a:r>
            <a:r>
              <a:rPr lang="en-US" dirty="0" err="1"/>
              <a:t>gạch</a:t>
            </a:r>
            <a:r>
              <a:rPr lang="en-US" dirty="0"/>
              <a:t> ở </a:t>
            </a:r>
            <a:r>
              <a:rPr lang="en-US" dirty="0" err="1"/>
              <a:t>giữa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9841"/>
            <a:ext cx="8477250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656" y="2063284"/>
            <a:ext cx="7018433" cy="23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0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27" y="5182785"/>
            <a:ext cx="10515600" cy="1325563"/>
          </a:xfrm>
        </p:spPr>
        <p:txBody>
          <a:bodyPr/>
          <a:lstStyle/>
          <a:p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số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52" y="649050"/>
            <a:ext cx="9048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5141842"/>
            <a:ext cx="10515600" cy="1325563"/>
          </a:xfrm>
        </p:spPr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 </a:t>
            </a:r>
            <a:r>
              <a:rPr lang="en-US" dirty="0" err="1"/>
              <a:t>nhạt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02" y="1053152"/>
            <a:ext cx="97250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3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84" y="2630653"/>
            <a:ext cx="10515600" cy="1325563"/>
          </a:xfrm>
        </p:spPr>
        <p:txBody>
          <a:bodyPr/>
          <a:lstStyle/>
          <a:p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38306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0946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bổ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xung</a:t>
            </a:r>
            <a:r>
              <a:rPr lang="en-US" b="1" dirty="0">
                <a:solidFill>
                  <a:srgbClr val="FF0000"/>
                </a:solidFill>
              </a:rPr>
              <a:t> t</a:t>
            </a:r>
            <a:r>
              <a:rPr lang="vi-VN" b="1" dirty="0">
                <a:solidFill>
                  <a:srgbClr val="FF0000"/>
                </a:solidFill>
              </a:rPr>
              <a:t>ư</a:t>
            </a:r>
            <a:r>
              <a:rPr lang="en-US" b="1" dirty="0" err="1">
                <a:solidFill>
                  <a:srgbClr val="FF0000"/>
                </a:solidFill>
              </a:rPr>
              <a:t>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b="1" dirty="0">
                <a:solidFill>
                  <a:srgbClr val="FF0000"/>
                </a:solidFill>
              </a:rPr>
              <a:t> ĐK1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1" y="5046307"/>
            <a:ext cx="10515600" cy="1325563"/>
          </a:xfrm>
        </p:spPr>
        <p:txBody>
          <a:bodyPr/>
          <a:lstStyle/>
          <a:p>
            <a:r>
              <a:rPr lang="en-US" dirty="0"/>
              <a:t>Ô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314575"/>
            <a:ext cx="9401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5" y="50463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ô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1. </a:t>
            </a:r>
            <a:r>
              <a:rPr lang="en-US" dirty="0" err="1"/>
              <a:t>chú</a:t>
            </a:r>
            <a:r>
              <a:rPr lang="en-US" dirty="0"/>
              <a:t> thcih1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 </a:t>
            </a:r>
            <a:r>
              <a:rPr lang="en-US" dirty="0" err="1"/>
              <a:t>nhạt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5" y="1069287"/>
            <a:ext cx="10248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4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5" y="5128194"/>
            <a:ext cx="10515600" cy="1325563"/>
          </a:xfrm>
        </p:spPr>
        <p:txBody>
          <a:bodyPr/>
          <a:lstStyle/>
          <a:p>
            <a:r>
              <a:rPr lang="en-US" dirty="0" err="1"/>
              <a:t>Thiếu</a:t>
            </a:r>
            <a:r>
              <a:rPr lang="en-US" dirty="0"/>
              <a:t> title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5" y="352496"/>
            <a:ext cx="94869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3" y="4950773"/>
            <a:ext cx="10515600" cy="1325563"/>
          </a:xfrm>
        </p:spPr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43" y="620405"/>
            <a:ext cx="9334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11075" cy="499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860" y="48142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THÊM 1 LINE MÃNH NẰM NGANG MÀU XÁM 1PX BÊN DƯỚI NHƯ HÌNH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51" y="22621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ƯU ĐÃI</a:t>
            </a:r>
          </a:p>
        </p:txBody>
      </p:sp>
    </p:spTree>
    <p:extLst>
      <p:ext uri="{BB962C8B-B14F-4D97-AF65-F5344CB8AC3E}">
        <p14:creationId xmlns:p14="http://schemas.microsoft.com/office/powerpoint/2010/main" val="33431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7" y="48142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RÃ HTML THANH KÉO TRƯỢT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7" y="224193"/>
            <a:ext cx="11811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156" y="24122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ĐĂNG KÝ NHANH</a:t>
            </a:r>
          </a:p>
        </p:txBody>
      </p:sp>
    </p:spTree>
    <p:extLst>
      <p:ext uri="{BB962C8B-B14F-4D97-AF65-F5344CB8AC3E}">
        <p14:creationId xmlns:p14="http://schemas.microsoft.com/office/powerpoint/2010/main" val="270006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44275" cy="501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1" y="49507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THÊM CÂU NOTE BẮT LỖI KHI NHẤN GỬI MÀ CHƯA CHECK ĐỒNG Ý. DÒNG CHỮ MÀU ĐỎ, IN NGHIÊNG, FONT-SIZE NHỎ HƠN CÂU ĐỒNG Ý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395" y="25760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ĐĂNG KÝ</a:t>
            </a:r>
          </a:p>
        </p:txBody>
      </p:sp>
    </p:spTree>
    <p:extLst>
      <p:ext uri="{BB962C8B-B14F-4D97-AF65-F5344CB8AC3E}">
        <p14:creationId xmlns:p14="http://schemas.microsoft.com/office/powerpoint/2010/main" val="233623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82" y="4705113"/>
            <a:ext cx="10515600" cy="1325563"/>
          </a:xfrm>
        </p:spPr>
        <p:txBody>
          <a:bodyPr/>
          <a:lstStyle/>
          <a:p>
            <a:r>
              <a:rPr lang="en-US" dirty="0"/>
              <a:t>THÊM BUTTON CHỌN THẺ CHO POPUP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025" y="0"/>
            <a:ext cx="12392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289</Words>
  <Application>Microsoft Office PowerPoint</Application>
  <PresentationFormat>Widescreen</PresentationFormat>
  <Paragraphs>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THÊM 1 LINE MÃNH NẰM NGANG MÀU XÁM 1PX BÊN DƯỚI NHƯ HÌNH =&gt; DONE</vt:lpstr>
      <vt:lpstr>ƯU ĐÃI</vt:lpstr>
      <vt:lpstr>RÃ HTML THANH KÉO TRƯỢT =&gt; DONE</vt:lpstr>
      <vt:lpstr>ĐĂNG KÝ NHANH</vt:lpstr>
      <vt:lpstr>THÊM CÂU NOTE BẮT LỖI KHI NHẤN GỬI MÀ CHƯA CHECK ĐỒNG Ý. DÒNG CHỮ MÀU ĐỎ, IN NGHIÊNG, FONT-SIZE NHỎ HƠN CÂU ĐỒNG Ý =&gt; DONE</vt:lpstr>
      <vt:lpstr>ĐĂNG KÝ</vt:lpstr>
      <vt:lpstr>THÊM BUTTON CHỌN THẺ CHO POPUP =&gt; Thiết kế không có</vt:lpstr>
      <vt:lpstr>Chữ vnd nằm góc phải =&gt; DONE</vt:lpstr>
      <vt:lpstr>THÊM DÒNG THÔNG BÁO KHI NHẤN ĐĂNG KÝ MÀ KHÁCH HÀNG CHƯA ĐIỀN THÔNG TIN. DÒNG CHỮ MÀU ĐỎ, IN NGHIÊNG, FONT-SIZE NHỎ HƠN CÂU ĐỒNG Ý =&gt; DONE</vt:lpstr>
      <vt:lpstr>Text chú thích trong ô chỉnh lại màu xám nhạt hơn =&gt; DONE</vt:lpstr>
      <vt:lpstr>Tên khi gõ ở ô đầu tiên các ký tự sẽ tự động đẩy ra các ô phía sau. =&gt; Tính năng của lập trình</vt:lpstr>
      <vt:lpstr>Năm bị mất số =&gt; ai mà sống chừng đó năm ???</vt:lpstr>
      <vt:lpstr>Click chọn các ô ở học vấn thì lại bắt active ở tình trạng hôn nhân =&gt; Lập trình tự gắn lại ID cho các input radio tương tự như trên</vt:lpstr>
      <vt:lpstr>Đăng ký 2</vt:lpstr>
      <vt:lpstr>Thêm phần bắt lỗi cho từng trường thông tin như đăng ký =&gt; Lập trình tự them tương tự trang đăng ký 1</vt:lpstr>
      <vt:lpstr>Click chọn các ô ở tình trạng làm việcthì lại bắt active ở chức vụ =&gt; Tự gắn lại ID cho các radio button và label </vt:lpstr>
      <vt:lpstr>Ô Khác bị lệch dòng =&gt; DONE</vt:lpstr>
      <vt:lpstr>Rã thiếu các lựa chọn như hình. Nếu chọn có thì active tín chấp đầu tiên. Thiếu line gạch ở giữa =&gt; DONE</vt:lpstr>
      <vt:lpstr>Năm hiển thị không hết số =&gt; DONE</vt:lpstr>
      <vt:lpstr>Tên mô tả chữ màu xám nhạt =&gt; DONE </vt:lpstr>
      <vt:lpstr>Đăng ký 3</vt:lpstr>
      <vt:lpstr>Thêm phần bắt lỗi cho từng trường thông tin như đăng ký =&gt; Lập trình tự bổ xung tương tự trang ĐK1 </vt:lpstr>
      <vt:lpstr>Ô dài hơn, triệu đồng nằm bên ngoài. =&gt; DONE</vt:lpstr>
      <vt:lpstr>Họ tên đẩy ký tự từng ô như bước 1. chú thcih1 màu xám nhạt =&gt; Tính năng của lập trình</vt:lpstr>
      <vt:lpstr>Thiếu title như hình =&gt; DONE</vt:lpstr>
      <vt:lpstr>Đăng ký sửa thành hoàn tất =&gt; DONE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Phong CC</dc:creator>
  <cp:lastModifiedBy>Quốc Qui Mai</cp:lastModifiedBy>
  <cp:revision>8</cp:revision>
  <dcterms:created xsi:type="dcterms:W3CDTF">2018-07-20T06:25:09Z</dcterms:created>
  <dcterms:modified xsi:type="dcterms:W3CDTF">2018-07-25T15:06:18Z</dcterms:modified>
</cp:coreProperties>
</file>