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3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77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7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2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3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82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56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1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4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1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1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1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0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7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53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Como saber quais </a:t>
            </a:r>
            <a:r>
              <a:rPr dirty="0" err="1"/>
              <a:t>promoções</a:t>
            </a:r>
            <a:r>
              <a:rPr dirty="0"/>
              <a:t> </a:t>
            </a:r>
            <a:r>
              <a:rPr dirty="0" err="1"/>
              <a:t>realmente</a:t>
            </a:r>
            <a:r>
              <a:rPr dirty="0"/>
              <a:t> </a:t>
            </a:r>
            <a:r>
              <a:rPr dirty="0" err="1"/>
              <a:t>funcionam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2"/>
            <a:ext cx="7772400" cy="518160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sz="2000" dirty="0" err="1"/>
              <a:t>Enviamos</a:t>
            </a:r>
            <a:r>
              <a:rPr sz="2000" dirty="0"/>
              <a:t> </a:t>
            </a:r>
            <a:r>
              <a:rPr sz="2000" dirty="0" err="1"/>
              <a:t>muitas</a:t>
            </a:r>
            <a:r>
              <a:rPr sz="2000" dirty="0"/>
              <a:t> </a:t>
            </a:r>
            <a:r>
              <a:rPr sz="2000" dirty="0" err="1"/>
              <a:t>promoções</a:t>
            </a:r>
            <a:r>
              <a:rPr sz="2000" dirty="0"/>
              <a:t>, mas </a:t>
            </a:r>
            <a:r>
              <a:rPr sz="2000" dirty="0" err="1"/>
              <a:t>nem</a:t>
            </a:r>
            <a:r>
              <a:rPr sz="2000" dirty="0"/>
              <a:t> </a:t>
            </a:r>
            <a:r>
              <a:rPr sz="2000" dirty="0" err="1"/>
              <a:t>todas</a:t>
            </a:r>
            <a:r>
              <a:rPr sz="2000" dirty="0"/>
              <a:t> </a:t>
            </a:r>
            <a:r>
              <a:rPr sz="2000" dirty="0" err="1"/>
              <a:t>geram</a:t>
            </a:r>
            <a:r>
              <a:rPr sz="2000" dirty="0"/>
              <a:t> </a:t>
            </a:r>
            <a:r>
              <a:rPr sz="2000" dirty="0" err="1"/>
              <a:t>consumo</a:t>
            </a:r>
            <a:r>
              <a:rPr sz="2000" dirty="0"/>
              <a:t>.</a:t>
            </a:r>
          </a:p>
          <a:p>
            <a:pPr>
              <a:defRPr sz="1800"/>
            </a:pPr>
            <a:r>
              <a:rPr sz="2000" dirty="0" err="1"/>
              <a:t>Algumas</a:t>
            </a:r>
            <a:r>
              <a:rPr sz="2000" dirty="0"/>
              <a:t> </a:t>
            </a:r>
            <a:r>
              <a:rPr sz="2000" dirty="0" err="1"/>
              <a:t>são</a:t>
            </a:r>
            <a:r>
              <a:rPr sz="2000" dirty="0"/>
              <a:t> </a:t>
            </a:r>
            <a:r>
              <a:rPr sz="2000" dirty="0" err="1"/>
              <a:t>caras</a:t>
            </a:r>
            <a:r>
              <a:rPr sz="2000" dirty="0"/>
              <a:t> e </a:t>
            </a:r>
            <a:r>
              <a:rPr sz="2000" dirty="0" err="1"/>
              <a:t>ineficazes</a:t>
            </a:r>
            <a:r>
              <a:rPr sz="2000" dirty="0"/>
              <a:t>.</a:t>
            </a:r>
          </a:p>
          <a:p>
            <a:pPr>
              <a:defRPr sz="1800"/>
            </a:pPr>
            <a:r>
              <a:rPr sz="2000" dirty="0" err="1"/>
              <a:t>Precisamos</a:t>
            </a:r>
            <a:r>
              <a:rPr sz="2000" dirty="0"/>
              <a:t> </a:t>
            </a:r>
            <a:r>
              <a:rPr sz="2000" dirty="0" err="1"/>
              <a:t>prever</a:t>
            </a:r>
            <a:r>
              <a:rPr sz="2000" dirty="0"/>
              <a:t> quais </a:t>
            </a:r>
            <a:r>
              <a:rPr sz="2000" dirty="0" err="1"/>
              <a:t>ofertas</a:t>
            </a:r>
            <a:r>
              <a:rPr sz="2000" dirty="0"/>
              <a:t> </a:t>
            </a:r>
            <a:r>
              <a:rPr sz="2000" dirty="0" err="1"/>
              <a:t>valem</a:t>
            </a:r>
            <a:r>
              <a:rPr sz="2000" dirty="0"/>
              <a:t> a </a:t>
            </a:r>
            <a:r>
              <a:rPr sz="2000" dirty="0" err="1"/>
              <a:t>pena</a:t>
            </a:r>
            <a:r>
              <a:rPr sz="2000" dirty="0"/>
              <a:t> ser </a:t>
            </a:r>
            <a:r>
              <a:rPr sz="2000" dirty="0" err="1"/>
              <a:t>enviadas</a:t>
            </a:r>
            <a:r>
              <a:rPr sz="2000" dirty="0"/>
              <a:t>.</a:t>
            </a:r>
            <a:endParaRPr lang="pt-BR" sz="20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CF14E7D-D989-E43F-9B0F-4AF598E8870E}"/>
              </a:ext>
            </a:extLst>
          </p:cNvPr>
          <p:cNvSpPr/>
          <p:nvPr/>
        </p:nvSpPr>
        <p:spPr>
          <a:xfrm>
            <a:off x="1049311" y="4424874"/>
            <a:ext cx="7045377" cy="10765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Deveríamos tomar decisões baseadas em dados, não em suposições.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preditivo</a:t>
            </a:r>
            <a:r>
              <a:rPr dirty="0"/>
              <a:t> para </a:t>
            </a:r>
            <a:r>
              <a:rPr dirty="0" err="1"/>
              <a:t>classificar</a:t>
            </a:r>
            <a:r>
              <a:rPr dirty="0"/>
              <a:t> </a:t>
            </a:r>
            <a:r>
              <a:rPr dirty="0" err="1"/>
              <a:t>ofertas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potencial</a:t>
            </a:r>
            <a:r>
              <a:rPr dirty="0"/>
              <a:t> de </a:t>
            </a:r>
            <a:r>
              <a:rPr dirty="0" err="1"/>
              <a:t>consumo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2000" dirty="0" err="1"/>
              <a:t>Usamos</a:t>
            </a:r>
            <a:r>
              <a:rPr sz="2000" dirty="0"/>
              <a:t> </a:t>
            </a:r>
            <a:r>
              <a:rPr sz="2000" dirty="0" err="1"/>
              <a:t>inteligência</a:t>
            </a:r>
            <a:r>
              <a:rPr sz="2000" dirty="0"/>
              <a:t> artificial (IA) para </a:t>
            </a:r>
            <a:r>
              <a:rPr sz="2000" dirty="0" err="1"/>
              <a:t>analisar</a:t>
            </a:r>
            <a:r>
              <a:rPr sz="2000" dirty="0"/>
              <a:t>:</a:t>
            </a:r>
          </a:p>
          <a:p>
            <a:pPr>
              <a:defRPr sz="1800"/>
            </a:pPr>
            <a:r>
              <a:rPr sz="2000" dirty="0"/>
              <a:t>- </a:t>
            </a:r>
            <a:r>
              <a:rPr sz="2000" dirty="0" err="1"/>
              <a:t>Perfil</a:t>
            </a:r>
            <a:r>
              <a:rPr sz="2000" dirty="0"/>
              <a:t> do </a:t>
            </a:r>
            <a:r>
              <a:rPr sz="2000" dirty="0" err="1"/>
              <a:t>cliente</a:t>
            </a:r>
            <a:endParaRPr sz="2000" dirty="0"/>
          </a:p>
          <a:p>
            <a:pPr>
              <a:defRPr sz="1800"/>
            </a:pPr>
            <a:r>
              <a:rPr sz="2000" dirty="0"/>
              <a:t>- Tipo de </a:t>
            </a:r>
            <a:r>
              <a:rPr sz="2000" dirty="0" err="1"/>
              <a:t>oferta</a:t>
            </a:r>
            <a:endParaRPr sz="2000" dirty="0"/>
          </a:p>
          <a:p>
            <a:pPr>
              <a:defRPr sz="1800"/>
            </a:pPr>
            <a:r>
              <a:rPr sz="2000" dirty="0"/>
              <a:t>- Histórico de </a:t>
            </a:r>
            <a:r>
              <a:rPr sz="2000" dirty="0" err="1"/>
              <a:t>transações</a:t>
            </a:r>
            <a:endParaRPr sz="2000" dirty="0"/>
          </a:p>
          <a:p>
            <a:pPr>
              <a:defRPr sz="1800"/>
            </a:pPr>
            <a:r>
              <a:rPr sz="2000" dirty="0"/>
              <a:t>O </a:t>
            </a:r>
            <a:r>
              <a:rPr sz="2000" dirty="0" err="1"/>
              <a:t>modelo</a:t>
            </a:r>
            <a:r>
              <a:rPr sz="2000" dirty="0"/>
              <a:t> </a:t>
            </a:r>
            <a:r>
              <a:rPr sz="2000" dirty="0" err="1"/>
              <a:t>aprende</a:t>
            </a:r>
            <a:r>
              <a:rPr sz="2000" dirty="0"/>
              <a:t> </a:t>
            </a:r>
            <a:r>
              <a:rPr sz="2000" dirty="0" err="1"/>
              <a:t>padrões</a:t>
            </a:r>
            <a:r>
              <a:rPr sz="2000" dirty="0"/>
              <a:t> e indica quais </a:t>
            </a:r>
            <a:r>
              <a:rPr sz="2000" dirty="0" err="1"/>
              <a:t>promoções</a:t>
            </a:r>
            <a:r>
              <a:rPr sz="2000" dirty="0"/>
              <a:t> </a:t>
            </a:r>
            <a:r>
              <a:rPr sz="2000" dirty="0" err="1"/>
              <a:t>têm</a:t>
            </a:r>
            <a:r>
              <a:rPr sz="2000" dirty="0"/>
              <a:t> </a:t>
            </a:r>
            <a:r>
              <a:rPr sz="2000" dirty="0" err="1"/>
              <a:t>maior</a:t>
            </a:r>
            <a:r>
              <a:rPr sz="2000" dirty="0"/>
              <a:t> chance de </a:t>
            </a:r>
            <a:r>
              <a:rPr sz="2000" dirty="0" err="1"/>
              <a:t>gerar</a:t>
            </a:r>
            <a:r>
              <a:rPr sz="2000" dirty="0"/>
              <a:t> </a:t>
            </a:r>
            <a:r>
              <a:rPr lang="pt-BR" sz="2000" dirty="0"/>
              <a:t>lucro.</a:t>
            </a:r>
            <a:endParaRPr sz="2000" dirty="0"/>
          </a:p>
          <a:p>
            <a:pPr>
              <a:defRPr sz="1800"/>
            </a:pPr>
            <a:r>
              <a:rPr sz="2000" dirty="0" err="1"/>
              <a:t>Enviamos</a:t>
            </a:r>
            <a:r>
              <a:rPr sz="2000" dirty="0"/>
              <a:t> </a:t>
            </a:r>
            <a:r>
              <a:rPr sz="2000" dirty="0" err="1"/>
              <a:t>promoções</a:t>
            </a:r>
            <a:r>
              <a:rPr sz="2000" dirty="0"/>
              <a:t> </a:t>
            </a:r>
            <a:r>
              <a:rPr sz="2000" dirty="0" err="1"/>
              <a:t>somente</a:t>
            </a:r>
            <a:r>
              <a:rPr sz="2000" dirty="0"/>
              <a:t> para </a:t>
            </a:r>
            <a:r>
              <a:rPr sz="2000" dirty="0" err="1"/>
              <a:t>quem</a:t>
            </a:r>
            <a:r>
              <a:rPr sz="2000" dirty="0"/>
              <a:t> </a:t>
            </a:r>
            <a:r>
              <a:rPr sz="2000" dirty="0" err="1"/>
              <a:t>tem</a:t>
            </a:r>
            <a:r>
              <a:rPr sz="2000" dirty="0"/>
              <a:t> real chance </a:t>
            </a:r>
            <a:r>
              <a:rPr lang="pt-BR" sz="2000" dirty="0"/>
              <a:t>mudar seus hábitos de compra recebendo-as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Benefícios</a:t>
            </a:r>
            <a:r>
              <a:rPr dirty="0"/>
              <a:t> </a:t>
            </a:r>
            <a:r>
              <a:rPr dirty="0" err="1"/>
              <a:t>diretos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2"/>
            <a:ext cx="7772400" cy="518160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pt-BR" sz="2000" dirty="0"/>
              <a:t>Menos gasto para obtenção do mesmo lucro, por assertividade.</a:t>
            </a:r>
            <a:endParaRPr sz="2000" dirty="0"/>
          </a:p>
          <a:p>
            <a:pPr>
              <a:defRPr sz="1800"/>
            </a:pPr>
            <a:r>
              <a:rPr sz="2000" dirty="0"/>
              <a:t>Maior </a:t>
            </a:r>
            <a:r>
              <a:rPr sz="2000" dirty="0" err="1"/>
              <a:t>retorno</a:t>
            </a:r>
            <a:r>
              <a:rPr sz="2000" dirty="0"/>
              <a:t> </a:t>
            </a:r>
            <a:r>
              <a:rPr sz="2000" dirty="0" err="1"/>
              <a:t>sobre</a:t>
            </a:r>
            <a:r>
              <a:rPr sz="2000" dirty="0"/>
              <a:t> </a:t>
            </a:r>
            <a:r>
              <a:rPr sz="2000" dirty="0" err="1"/>
              <a:t>investimento</a:t>
            </a:r>
            <a:r>
              <a:rPr sz="2000" dirty="0"/>
              <a:t> </a:t>
            </a:r>
            <a:r>
              <a:rPr sz="2000" dirty="0" err="1"/>
              <a:t>em</a:t>
            </a:r>
            <a:r>
              <a:rPr sz="2000" dirty="0"/>
              <a:t> </a:t>
            </a:r>
            <a:r>
              <a:rPr sz="2000" dirty="0" err="1"/>
              <a:t>campanhas</a:t>
            </a:r>
            <a:endParaRPr sz="2000" dirty="0"/>
          </a:p>
          <a:p>
            <a:pPr>
              <a:defRPr sz="1800"/>
            </a:pPr>
            <a:r>
              <a:rPr sz="2000" dirty="0" err="1"/>
              <a:t>Melhora</a:t>
            </a:r>
            <a:r>
              <a:rPr sz="2000" dirty="0"/>
              <a:t> </a:t>
            </a:r>
            <a:r>
              <a:rPr sz="2000" dirty="0" err="1"/>
              <a:t>na</a:t>
            </a:r>
            <a:r>
              <a:rPr sz="2000" dirty="0"/>
              <a:t> </a:t>
            </a:r>
            <a:r>
              <a:rPr sz="2000" dirty="0" err="1"/>
              <a:t>personalização</a:t>
            </a:r>
            <a:r>
              <a:rPr sz="2000" dirty="0"/>
              <a:t> da do </a:t>
            </a:r>
            <a:r>
              <a:rPr sz="2000" dirty="0" err="1"/>
              <a:t>cliente</a:t>
            </a:r>
            <a:endParaRPr sz="20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A777830-2CC8-688F-FCC8-F79AD3270207}"/>
              </a:ext>
            </a:extLst>
          </p:cNvPr>
          <p:cNvSpPr/>
          <p:nvPr/>
        </p:nvSpPr>
        <p:spPr>
          <a:xfrm>
            <a:off x="824459" y="4537023"/>
            <a:ext cx="6910465" cy="7420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Menos custo, mais resultado e mais clientes satisfeitos</a:t>
            </a:r>
            <a:r>
              <a:rPr lang="pt-BR" dirty="0"/>
              <a:t>.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ação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1800"/>
            </a:pPr>
            <a:endParaRPr lang="pt-BR" sz="2000" dirty="0"/>
          </a:p>
          <a:p>
            <a:pPr>
              <a:defRPr sz="1800"/>
            </a:pPr>
            <a:r>
              <a:rPr lang="pt-BR" sz="2000" dirty="0"/>
              <a:t>Teste com 20% de 76277 casos</a:t>
            </a:r>
          </a:p>
          <a:p>
            <a:pPr>
              <a:defRPr sz="1800"/>
            </a:pPr>
            <a:r>
              <a:rPr sz="2000" dirty="0" err="1"/>
              <a:t>Criamos</a:t>
            </a:r>
            <a:r>
              <a:rPr sz="2000" dirty="0"/>
              <a:t> um </a:t>
            </a:r>
            <a:r>
              <a:rPr sz="2000" dirty="0" err="1"/>
              <a:t>modelo</a:t>
            </a:r>
            <a:r>
              <a:rPr sz="2000" dirty="0"/>
              <a:t> com 8</a:t>
            </a:r>
            <a:r>
              <a:rPr lang="pt-BR" sz="2000" dirty="0"/>
              <a:t>3,2</a:t>
            </a:r>
            <a:r>
              <a:rPr sz="2000" dirty="0"/>
              <a:t>% de </a:t>
            </a:r>
            <a:r>
              <a:rPr sz="2000" dirty="0" err="1"/>
              <a:t>acurácia</a:t>
            </a:r>
            <a:endParaRPr sz="2000" dirty="0"/>
          </a:p>
          <a:p>
            <a:pPr>
              <a:defRPr sz="1800"/>
            </a:pPr>
            <a:r>
              <a:rPr sz="2000" dirty="0" err="1"/>
              <a:t>Conseguimos</a:t>
            </a:r>
            <a:r>
              <a:rPr sz="2000" dirty="0"/>
              <a:t> </a:t>
            </a:r>
            <a:r>
              <a:rPr sz="2000" dirty="0" err="1"/>
              <a:t>identificar</a:t>
            </a:r>
            <a:r>
              <a:rPr sz="2000" dirty="0"/>
              <a:t> </a:t>
            </a:r>
            <a:r>
              <a:rPr sz="2000" dirty="0" err="1"/>
              <a:t>automaticamente</a:t>
            </a:r>
            <a:r>
              <a:rPr sz="2000" dirty="0"/>
              <a:t> as </a:t>
            </a:r>
            <a:r>
              <a:rPr sz="2000" dirty="0" err="1"/>
              <a:t>promoções</a:t>
            </a:r>
            <a:r>
              <a:rPr sz="2000" dirty="0"/>
              <a:t> que </a:t>
            </a:r>
            <a:r>
              <a:rPr sz="2000" dirty="0" err="1"/>
              <a:t>geraram</a:t>
            </a:r>
            <a:r>
              <a:rPr sz="2000" dirty="0"/>
              <a:t> </a:t>
            </a:r>
            <a:r>
              <a:rPr lang="pt-BR" sz="2000" dirty="0"/>
              <a:t>mais que</a:t>
            </a:r>
            <a:r>
              <a:rPr sz="2000" dirty="0"/>
              <a:t> R$10</a:t>
            </a:r>
            <a:r>
              <a:rPr lang="pt-BR" sz="2000" dirty="0"/>
              <a:t>,00</a:t>
            </a:r>
            <a:r>
              <a:rPr sz="2000" dirty="0"/>
              <a:t> </a:t>
            </a:r>
            <a:r>
              <a:rPr sz="2000" dirty="0" err="1"/>
              <a:t>em</a:t>
            </a:r>
            <a:r>
              <a:rPr sz="2000" dirty="0"/>
              <a:t> </a:t>
            </a:r>
            <a:r>
              <a:rPr sz="2000" dirty="0" err="1"/>
              <a:t>consumo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Como </a:t>
            </a:r>
            <a:r>
              <a:rPr dirty="0" err="1"/>
              <a:t>colocar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prática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252"/>
            <a:ext cx="7772400" cy="4651949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sz="2000" dirty="0" err="1"/>
              <a:t>Integrar</a:t>
            </a:r>
            <a:r>
              <a:rPr sz="2000" dirty="0"/>
              <a:t> o </a:t>
            </a:r>
            <a:r>
              <a:rPr sz="2000" dirty="0" err="1"/>
              <a:t>modelo</a:t>
            </a:r>
            <a:r>
              <a:rPr sz="2000" dirty="0"/>
              <a:t> </a:t>
            </a:r>
            <a:r>
              <a:rPr sz="2000" dirty="0" err="1"/>
              <a:t>ao</a:t>
            </a:r>
            <a:r>
              <a:rPr sz="2000" dirty="0"/>
              <a:t> </a:t>
            </a:r>
            <a:r>
              <a:rPr sz="2000" dirty="0" err="1"/>
              <a:t>sistema</a:t>
            </a:r>
            <a:r>
              <a:rPr sz="2000" dirty="0"/>
              <a:t> de </a:t>
            </a:r>
            <a:r>
              <a:rPr sz="2000" dirty="0" err="1"/>
              <a:t>envio</a:t>
            </a:r>
            <a:r>
              <a:rPr sz="2000" dirty="0"/>
              <a:t> de </a:t>
            </a:r>
            <a:r>
              <a:rPr sz="2000" dirty="0" err="1"/>
              <a:t>ofertas</a:t>
            </a:r>
            <a:endParaRPr sz="2000" dirty="0"/>
          </a:p>
          <a:p>
            <a:pPr>
              <a:defRPr sz="1800"/>
            </a:pPr>
            <a:r>
              <a:rPr sz="2000" dirty="0"/>
              <a:t>Rodar </a:t>
            </a:r>
            <a:r>
              <a:rPr sz="2000" dirty="0" err="1"/>
              <a:t>campanhas</a:t>
            </a:r>
            <a:r>
              <a:rPr sz="2000" dirty="0"/>
              <a:t> </a:t>
            </a:r>
            <a:r>
              <a:rPr lang="pt-BR" sz="2000" dirty="0"/>
              <a:t>direcionadas a clientes</a:t>
            </a:r>
            <a:endParaRPr sz="2000" dirty="0"/>
          </a:p>
          <a:p>
            <a:pPr>
              <a:defRPr sz="1800"/>
            </a:pPr>
            <a:r>
              <a:rPr sz="2000" dirty="0" err="1"/>
              <a:t>Medir</a:t>
            </a:r>
            <a:r>
              <a:rPr sz="2000" dirty="0"/>
              <a:t> </a:t>
            </a:r>
            <a:r>
              <a:rPr sz="2000" dirty="0" err="1"/>
              <a:t>impacto</a:t>
            </a:r>
            <a:r>
              <a:rPr sz="2000" dirty="0"/>
              <a:t> </a:t>
            </a:r>
            <a:r>
              <a:rPr lang="pt-BR" sz="2000" dirty="0"/>
              <a:t>e ajustar quando necessário</a:t>
            </a:r>
            <a:endParaRPr sz="20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EA7E92A-AC6C-65EC-5DE2-BA3D3A003746}"/>
              </a:ext>
            </a:extLst>
          </p:cNvPr>
          <p:cNvSpPr/>
          <p:nvPr/>
        </p:nvSpPr>
        <p:spPr>
          <a:xfrm>
            <a:off x="974360" y="5097905"/>
            <a:ext cx="7255240" cy="7694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Menos adivinhação. Mais resultados. Uma estratégia de marketing orientada por dados.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887</TotalTime>
  <Words>211</Words>
  <Application>Microsoft Office PowerPoint</Application>
  <PresentationFormat>Apresentação na tela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Celestial</vt:lpstr>
      <vt:lpstr>Como saber quais promoções realmente funcionam?</vt:lpstr>
      <vt:lpstr>Modelo preditivo para classificar ofertas por potencial de consumo</vt:lpstr>
      <vt:lpstr>Benefícios diretos</vt:lpstr>
      <vt:lpstr>Modelo em ação</vt:lpstr>
      <vt:lpstr>Como colocar em prática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Maira Baldissera</dc:creator>
  <cp:keywords/>
  <dc:description>generated using python-pptx</dc:description>
  <cp:lastModifiedBy>Maira Baldissera</cp:lastModifiedBy>
  <cp:revision>3</cp:revision>
  <dcterms:created xsi:type="dcterms:W3CDTF">2013-01-27T09:14:16Z</dcterms:created>
  <dcterms:modified xsi:type="dcterms:W3CDTF">2025-06-10T20:23:08Z</dcterms:modified>
  <cp:category/>
</cp:coreProperties>
</file>