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6198-1CB4-143B-3D38-39C45005D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23BEA-C961-9C06-516B-F2C079C83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FC99-B576-B14E-0A8F-FA60FB66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EB03-0B3A-B5A6-DC4F-7AB1DE5B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301AF-E564-AC32-3FD7-1CDE2E32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86D9-8D16-B513-9612-88FD21CB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7E357-77FE-3C44-072C-3F74A997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C918-3C28-9345-9A40-1853226C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6622-C3A3-4931-3CEB-40A7F866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87D3-5200-83D8-2210-335B8FF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809FA-1208-95E4-AED0-4B4F8B3A2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EC9-52BB-9D7F-DF02-8C940979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F9C2-28F2-C980-305E-E28EEB4D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F4FF-F4CB-D874-B8BC-8780D49C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5994-0DC3-B55B-8F66-6DB29E00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9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2A57-3D2D-ADB0-9ECF-C68A7C2C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0F97-3C9D-E24C-67F5-008470F5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0317-8E41-CEE1-04B6-7DA85DB3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9EA4-E70F-9549-5C41-6C3EBCE3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EA13-9CB7-E954-1029-6342A5D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0255-144F-1D68-156F-A74930B6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5879-E9B7-F585-E85C-0B003888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E5-FC78-5141-3C26-69714A08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B0C3-54D5-0A37-DD40-BA2DC8B6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363C-7602-3E8F-5E58-42FC43EE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04A-F084-22B8-AE16-5C163254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D5A9-DD4D-AD17-6041-0125A4A63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4F1A5-66A9-B0FB-2515-998173423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52A7A-F820-4EA1-A3CF-EFD780C6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A5C9-D1E4-9CCE-1823-4FD7085F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7232-651E-EA8A-6A2B-FA35D589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420A-AD9A-2420-82A2-B7F83C81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C307-C77D-49B9-2ECD-F772750C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0963-8E97-7AAD-0D20-2CA96297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BB5C5-902C-A3A4-F8F1-CBC2A1A04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4B27F-3047-5243-4573-068C96463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84890-3DE9-E40D-2424-B0D175A4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2D9ED-117A-0860-C479-DC76A0AB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CA385-3570-E2EA-DC11-E9773A1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83E5-64E8-BBE0-FD38-F8C93C2A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67745-703E-8252-9EF5-2879C0CF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390D7-352A-BEDD-AD48-25EED3A5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4E805-8A42-D2A9-F056-465C78EA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B38A1-BB98-C859-D70D-DECABE4C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A468A-F07A-369D-4A04-C9BCDB93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1E71-423F-BE0E-3CA7-CE2A9F8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0A7B-6757-3547-9FBA-30DACE71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EAA0-B70E-C4EA-C992-808D8F0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1845-865D-16CA-8CF6-8F218D079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2C7BD-36C9-CE30-2370-D4D224F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5F8F1-F5AB-C53F-DFF9-CB74C5F1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6DBFE-616F-E05E-714D-7795ED8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4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194D-5E32-0B13-D170-D608EA13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C001D-695D-9080-95AD-54E48B01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AC38E-A41E-66E9-5C74-38DA04DE3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5FA57-5C41-8822-4D46-C42585CB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4CD7A-91F8-B0ED-4FE0-14A846A1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6407-D695-F92E-7BC1-8F678DE8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FEC1-5DDE-02F0-D943-08A40FAF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65E9-D512-75DB-FB8A-794C5E7A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D990-DF63-8A81-42F5-7B2E18D99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216C-3455-4A75-9174-AAE016DDCDD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CA4A-9AC4-ED93-E4A3-088A195BE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1EC9-ACAD-3324-35E4-B948F9611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0169-1244-4DD2-88DB-E9B6B629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9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1D61-6F75-E5A6-509A-6079EE9D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Adam Optimization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Ada</a:t>
            </a:r>
            <a:r>
              <a:rPr lang="en-US" dirty="0"/>
              <a:t>ptive </a:t>
            </a:r>
            <a:r>
              <a:rPr lang="en-US" b="1" dirty="0"/>
              <a:t>M</a:t>
            </a:r>
            <a:r>
              <a:rPr lang="en-US" dirty="0"/>
              <a:t>oment Estimation)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3F5DD-5C5F-54C4-280B-B592FBD36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B0F1-620B-7AB4-4D50-C8E0220C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758C-FEBA-AAE7-4F90-16749224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 merges momentum and learning decay</a:t>
            </a:r>
          </a:p>
          <a:p>
            <a:r>
              <a:rPr lang="en-US" dirty="0"/>
              <a:t>Uses estimations of first and second moments of gradient to adapt the learning rate for each weight of the neural network</a:t>
            </a:r>
          </a:p>
          <a:p>
            <a:r>
              <a:rPr lang="en-US" dirty="0"/>
              <a:t>In Statistics, Moments are popularly used to describe the characteristic of a distribution</a:t>
            </a:r>
          </a:p>
          <a:p>
            <a:r>
              <a:rPr lang="en-US" dirty="0"/>
              <a:t>These are very useful in statistics because they tell you much about your data</a:t>
            </a:r>
          </a:p>
        </p:txBody>
      </p:sp>
    </p:spTree>
    <p:extLst>
      <p:ext uri="{BB962C8B-B14F-4D97-AF65-F5344CB8AC3E}">
        <p14:creationId xmlns:p14="http://schemas.microsoft.com/office/powerpoint/2010/main" val="384077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3F9C-554F-7E99-7888-1531080C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31A3-36EF-B560-9D75-49784D49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CEF3-6156-17C5-24ED-58FE2AE3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37" y="1712253"/>
            <a:ext cx="7447925" cy="4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8E05-759E-33DC-406E-A3E03AC6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Bias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6796-F069-75F4-81FE-52D02655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32AB-833C-A087-D7AB-D7B2097B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2243137"/>
            <a:ext cx="2257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5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42B5-CEAE-291A-7DD0-78391477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B9B5-E826-94AE-BEF3-44CDBB85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5F389-1C27-274B-61D5-87235458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02" y="1269636"/>
            <a:ext cx="9650686" cy="49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FE6-BE74-857B-F72A-855487E8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used hyperparameter choices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2AFB16-031F-BCF9-8D7A-AB98D96D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289" y="2163827"/>
            <a:ext cx="6560307" cy="3547425"/>
          </a:xfrm>
        </p:spPr>
      </p:pic>
    </p:spTree>
    <p:extLst>
      <p:ext uri="{BB962C8B-B14F-4D97-AF65-F5344CB8AC3E}">
        <p14:creationId xmlns:p14="http://schemas.microsoft.com/office/powerpoint/2010/main" val="345146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0240F4-0641-DF20-B2D3-1E64693AF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8" y="259197"/>
            <a:ext cx="7197464" cy="54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A9CAFD-7C27-7ED2-D46E-E15514D1E6F5}"/>
              </a:ext>
            </a:extLst>
          </p:cNvPr>
          <p:cNvSpPr txBox="1"/>
          <p:nvPr/>
        </p:nvSpPr>
        <p:spPr>
          <a:xfrm>
            <a:off x="638487" y="6164107"/>
            <a:ext cx="100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https://towardsdatascience.com/a-visual-explanation-of-gradient-descent-methods-momentum-adagrad-rmsprop-adam-f898b102325c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3161B-BBEB-BB27-6E59-76B5027998F0}"/>
              </a:ext>
            </a:extLst>
          </p:cNvPr>
          <p:cNvSpPr txBox="1"/>
          <p:nvPr/>
        </p:nvSpPr>
        <p:spPr>
          <a:xfrm>
            <a:off x="11542426" y="727243"/>
            <a:ext cx="254833" cy="54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2C252-04B6-F978-76DD-5E7478802D94}"/>
              </a:ext>
            </a:extLst>
          </p:cNvPr>
          <p:cNvSpPr txBox="1"/>
          <p:nvPr/>
        </p:nvSpPr>
        <p:spPr>
          <a:xfrm>
            <a:off x="7959777" y="1131537"/>
            <a:ext cx="38896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Animation of 5 gradient descent methods on a surface: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Gradient descent (cyan)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Momentum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AdaGrad</a:t>
            </a:r>
            <a:r>
              <a:rPr lang="en-US" sz="2400" dirty="0"/>
              <a:t> (white) 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B050"/>
                </a:solidFill>
              </a:rPr>
              <a:t>RMSProp</a:t>
            </a:r>
            <a:r>
              <a:rPr lang="en-US" sz="2400" dirty="0">
                <a:solidFill>
                  <a:srgbClr val="00B050"/>
                </a:solidFill>
              </a:rPr>
              <a:t>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Adam (blue)</a:t>
            </a:r>
          </a:p>
          <a:p>
            <a:r>
              <a:rPr lang="en-US" sz="2400" dirty="0"/>
              <a:t>Left well is the global minimum; right well is a local minimum.</a:t>
            </a:r>
          </a:p>
        </p:txBody>
      </p:sp>
    </p:spTree>
    <p:extLst>
      <p:ext uri="{BB962C8B-B14F-4D97-AF65-F5344CB8AC3E}">
        <p14:creationId xmlns:p14="http://schemas.microsoft.com/office/powerpoint/2010/main" val="343657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Adam Optimization (Adaptive Moment Estimation)</vt:lpstr>
      <vt:lpstr>PowerPoint Presentation</vt:lpstr>
      <vt:lpstr>PowerPoint Presentation</vt:lpstr>
      <vt:lpstr>Recall Bias correction</vt:lpstr>
      <vt:lpstr>PowerPoint Presentation</vt:lpstr>
      <vt:lpstr>Usually used hyperparameter choices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Optimization</dc:title>
  <dc:creator>Farrukh</dc:creator>
  <cp:lastModifiedBy>Farrukh</cp:lastModifiedBy>
  <cp:revision>7</cp:revision>
  <dcterms:created xsi:type="dcterms:W3CDTF">2023-10-04T13:19:55Z</dcterms:created>
  <dcterms:modified xsi:type="dcterms:W3CDTF">2023-10-04T13:39:26Z</dcterms:modified>
</cp:coreProperties>
</file>