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130C-50E8-12FC-526B-FD923C4E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8426-9809-3058-8B45-6C5039672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6EAF-F13F-E835-29CB-1BA14ACF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3C3E-C165-3E10-A6B9-AF133E0B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A7D2-5EA8-5E51-054B-85C58BC9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3976-3CAD-4992-BEC3-6B76D81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5E523-AB1B-B799-819D-C562137A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3E71-C9C7-A1FF-3944-DB9731A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6BA6-F84D-7990-BE25-2FE4B64E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CCFA-DC6B-ADBE-2637-4AE59AD1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B0130-8528-E171-3F63-FC4D27FC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8B45D-FCC3-3E55-04E2-F21C9736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A5C09-85B0-48FD-9BE4-F29D92BE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47BA-7D8A-65D5-0C41-7912F1D1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C64D-25CA-BFCC-6252-97802E79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850C-5828-1D51-66B3-0429CA22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1D23-5FE1-BA4A-3207-7DB64BDD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D8E6-52B0-A90E-598D-E00F7DCA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6B2B-EC9B-F82F-E739-CC8995C7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C0D2-D49D-9E64-AAF8-76FBF8CB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3D13-0ACF-30B5-257C-613A83C0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FA00-CA7F-2143-0F91-175ACE0E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6380-82AC-E0BD-F5E4-9549E3D0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F742-4D0B-FADE-5017-37B30570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00B0-797F-269A-2D90-6728FC11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5AC6-2610-DFE6-97DE-67FEF61F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BCD4-ACAD-9EC0-BD7B-A79EB7D5B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21B2-A33F-A855-B590-F99D4817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E55E6-C660-840B-0965-9ABFFF68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13DB-05AC-5BAA-CC9E-6E4CB9CD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F17A-B4F6-C812-CE0E-D73EA3F2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578A-3014-7657-D76F-94B38F3B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8CF7-06D8-98A2-E515-3BFBCA0A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4B191-8938-4803-D99A-7E42747B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F87CB-D966-1324-D2DA-01A14AB7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C54F2-C228-FC41-FB46-07D6CF43A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64FD8-2FD2-C269-6E6A-06FCB97B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CEB37-41B1-A6BE-FF6F-2964FFC8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E8C2-7890-8501-43B0-5472167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21BE-4359-D0B9-4911-105E134D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20CA3-6BC9-6996-C5CB-1981CBFA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5512B-9AA4-0F12-B427-7DFD0AD0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6FBC1-302B-2AED-EAA6-23FBDDBE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9C10B-4294-6BE1-F61F-BCC3A440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9083D-5631-C9CD-9626-FA095C9B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2963-BDF6-88A0-94DA-F674C956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47F8-C0BA-4FF1-5965-94642BB0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4371-89ED-7E7D-C095-17C2EDE5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1C893-D800-7F65-DE55-CE61D52D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18B5-4EF8-20BE-5DCF-A58EED49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530A5-3012-8707-4F27-0279558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2571C-2DBD-84BB-A276-8F93F3D0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4929-5FC2-7828-EBD0-6FD294DB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3CC0F-A3C3-CA8F-D19A-E2049B1F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663C-1D4A-186A-30C8-C74CCE1F5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4BF3-8BCF-3AB3-5A0D-56E07B25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D8247-21EB-31C9-F1CC-ECD707CD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28F34-2CB0-A2DB-1538-AEC7556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7640-3420-2277-CCC9-814B9C64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FF7B-1CE0-8F17-A8B5-CD30C0BE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53D6-1A5C-5276-5471-BAEA21346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7138-D75D-443A-8C3A-0C0C11D29A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55D2-D4F6-B315-4137-68BEBE426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BCD7-A586-E134-B39B-390E9A00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B2B8-B157-454F-9734-1CDE2C7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FD97-F1A3-F64B-AD56-46DA77A1F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RMSProp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R</a:t>
            </a:r>
            <a:r>
              <a:rPr lang="en-US" dirty="0"/>
              <a:t>oot </a:t>
            </a:r>
            <a:r>
              <a:rPr lang="en-US" b="1" dirty="0"/>
              <a:t>M</a:t>
            </a:r>
            <a:r>
              <a:rPr lang="en-US" dirty="0"/>
              <a:t>ean </a:t>
            </a:r>
            <a:r>
              <a:rPr lang="en-US" b="1" dirty="0"/>
              <a:t>S</a:t>
            </a:r>
            <a:r>
              <a:rPr lang="en-US" dirty="0"/>
              <a:t>quared Propagation)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0CCC-3856-FDA5-7FDE-CFB3DEC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81C1-960B-F129-741E-6ED52E21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36CA-1DDF-0BC9-AB41-C7759484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RMSprop— is unpublished optimization algorithm designed for neural networks, first proposed by Geoff Hinton in lecture 6 of the online course “Neural Networks for Machine </a:t>
            </a:r>
            <a:r>
              <a:rPr lang="en-US"/>
              <a:t>Learning”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0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E182-AC14-6ADA-8532-A6B75CCB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9347-5DCD-CCC1-0B16-00B0D024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B736F-CC9A-5A10-BB6F-4594DE74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9" y="681037"/>
            <a:ext cx="10222528" cy="57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113-2238-58A3-0AA5-5E43112A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</a:t>
            </a:r>
            <a:r>
              <a:rPr lang="en-US" dirty="0" err="1"/>
              <a:t>avgs</a:t>
            </a:r>
            <a:r>
              <a:rPr lang="en-US" dirty="0"/>
              <a:t>. decay with epochs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9203-ED5A-CE46-59C7-DBFEDE67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C213E-463B-29A6-D8D7-C4128E01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8" y="1185862"/>
            <a:ext cx="11702643" cy="53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RMSProp (Root Mean Squared Propagation)</vt:lpstr>
      <vt:lpstr>PowerPoint Presentation</vt:lpstr>
      <vt:lpstr>PowerPoint Presentation</vt:lpstr>
      <vt:lpstr>Older avgs. decay with epochs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RMSProp</dc:title>
  <dc:creator>Farrukh</dc:creator>
  <cp:lastModifiedBy>Farrukh</cp:lastModifiedBy>
  <cp:revision>10</cp:revision>
  <dcterms:created xsi:type="dcterms:W3CDTF">2023-10-04T12:52:21Z</dcterms:created>
  <dcterms:modified xsi:type="dcterms:W3CDTF">2023-10-19T14:49:44Z</dcterms:modified>
</cp:coreProperties>
</file>