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95BD-B7A8-E184-FE13-F3BE6150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31F8-3030-8D81-DB96-0DC76168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64AC-7862-FE66-E9DA-A4FA19CF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FE01-5649-729E-8710-A70A67E5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C067-4A19-3332-99FE-FBBC03A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42D0-7374-22D9-934F-5BF54007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93924-4AB1-C217-8647-15370B7FB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A11-8059-CAEA-E400-E4248589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5DC2-77C4-A511-BA11-12D17153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5446-8445-B61F-C612-26CA030F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42344-C3A8-F8D9-A441-6E9D1D4FA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BC508-952C-555B-45D9-4EE12E56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F5B6-D6AE-F05C-0677-15068FA5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D8DB-FE91-C8C6-177A-33B0F010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656D-6F26-BC87-54C9-3804AB74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BE8C-681B-BB8C-0FF1-1FE43993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12DB-FD07-B0F8-6E6C-B915E9C9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BC85-BB70-4291-A05A-6D32AA55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DEE7-C968-681D-A046-EBA09262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CBD43-4EE8-EDE6-5DC2-C2A3CE67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0301-7414-F07D-D124-18008CF0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789B-FD80-D601-1EFE-3464A061B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DEBA-94DE-C49F-DE33-23212276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F3199-9F29-B3BE-13CB-7F2371CB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77EC-713F-4405-C61D-5C5F7F5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6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1C74-709E-0D52-7D3C-88C01317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33F4-D978-0136-BE08-199F3C0DD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0D0C-4637-F25A-A4FF-7D858D9C8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217F-006C-E1CE-CEE2-35DFE373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6ECB-8FDF-5250-BE5D-B221122F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81C0B-80CE-A101-233F-14E0A069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533D-84C6-35CA-7073-BC5F6B9B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BFF4-A343-BF2D-3B39-98B8F12C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BA88-C373-B8F2-1FF6-04A9B2C86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7F14C-8F4A-6E1D-389F-B38F899D2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56271-F00D-2D4F-CB7F-BC4D1FFBC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1B6A7-A863-BB92-CA57-8739EE9D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CE709-40BA-85D9-3552-EB24E43A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02CAF-471A-83C1-C4F4-083396DE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360F-BB85-34E7-6898-AB802C47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F5D9F-AE06-E0D8-25F5-60C5B021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89DDC-8653-34B1-AB67-4055920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92F28-BDF3-6C31-2E8A-B505E90F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6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5178-F348-D7E3-CFBB-9A36614F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56986-F87E-CB09-CB8E-FC88196A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06B05-432F-15CE-80A6-4F32F232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8E3-D994-46D6-EF69-38D3590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663-815E-B6D7-051D-7FEED951D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535D3-B5AC-995A-BEC9-6556E1AE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CA392-E6EF-DF83-950B-0E9768F9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2DF2B-53DE-4971-680E-023FF5E4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1E1B2-21AA-5D25-7733-842C69EF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90E8-CB08-0BCC-84C6-B2B18FDA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A9CDE-1652-8951-03BA-D38E57744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AA67-969D-1BA5-A475-1A8C65D4C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1D6C3-2419-F6C2-292B-A6092CBB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98F1D-5B95-78E6-8CE3-0CA1A907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FBC4D-66D9-E6E9-76F0-21D04B13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C5B74-9531-11CB-9B2C-21650AE8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4C37-7A58-53E4-FAF9-DEDEC08F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B95F-8689-9EE4-A776-85C807A0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7A414-1EAC-4537-8B25-94B20C03AF3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7903-F4F3-3AFE-2184-B7D02456D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F5D7-6173-A252-9428-028E8F414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6CA7-BC9D-4420-BFF4-D2B8A62D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2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F0C2-8964-6346-0626-876C65B79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</a:t>
            </a:r>
            <a:r>
              <a:rPr lang="en-US"/>
              <a:t>and working  </a:t>
            </a:r>
            <a:r>
              <a:rPr lang="en-US" dirty="0"/>
              <a:t>example of simple  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ACD3-79F3-40D5-1B11-5136BA28A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7381-8997-5DA1-18D1-AD191A97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AA10-F18E-64E8-09E5-94D8F61E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BF5502F6-17B9-C192-34B0-86F764CF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31" y="1356143"/>
            <a:ext cx="4848537" cy="48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5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AAC6-2C22-0FA1-3C26-6529165D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90BC-7B7E-1956-6160-87445572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83543-A321-732C-B91E-7FFD7CA1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52" y="1215842"/>
            <a:ext cx="9362922" cy="511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21EB-C1EE-49F3-C0E6-73B0EB19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2921-769D-3EDA-7513-CAE42851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4B3FA-A6B1-BA06-32E0-740CEB8B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87" y="2210112"/>
            <a:ext cx="9807165" cy="38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BF11-CA41-269C-CA16-2CFE7786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8828-3AAD-95C9-0818-598D7BBF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61487-1540-503C-6C75-2BEED41C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6" y="2864373"/>
            <a:ext cx="4439355" cy="25183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B879CC-697F-1277-E6C2-B9EBEC0F64E9}"/>
              </a:ext>
            </a:extLst>
          </p:cNvPr>
          <p:cNvCxnSpPr>
            <a:cxnSpLocks/>
          </p:cNvCxnSpPr>
          <p:nvPr/>
        </p:nvCxnSpPr>
        <p:spPr>
          <a:xfrm>
            <a:off x="8229600" y="2906506"/>
            <a:ext cx="0" cy="23700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F56A6C-D54F-9D9C-D538-F28540F08C9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8229600" y="5276538"/>
            <a:ext cx="2249984" cy="9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9D401E-7A8B-2C2E-43F3-4F09DF90EFB1}"/>
              </a:ext>
            </a:extLst>
          </p:cNvPr>
          <p:cNvSpPr txBox="1"/>
          <p:nvPr/>
        </p:nvSpPr>
        <p:spPr>
          <a:xfrm>
            <a:off x="9250396" y="5226810"/>
            <a:ext cx="77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ADBC0-7C06-C443-87A0-A3929D7859F3}"/>
              </a:ext>
            </a:extLst>
          </p:cNvPr>
          <p:cNvSpPr txBox="1"/>
          <p:nvPr/>
        </p:nvSpPr>
        <p:spPr>
          <a:xfrm>
            <a:off x="7719935" y="3786422"/>
            <a:ext cx="50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94EB255-A980-1235-110A-2ED9459493E7}"/>
              </a:ext>
            </a:extLst>
          </p:cNvPr>
          <p:cNvSpPr/>
          <p:nvPr/>
        </p:nvSpPr>
        <p:spPr>
          <a:xfrm>
            <a:off x="10029885" y="2906506"/>
            <a:ext cx="389734" cy="419723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C4C47E1-EDBA-2B6C-9773-C13D7083ACDD}"/>
              </a:ext>
            </a:extLst>
          </p:cNvPr>
          <p:cNvSpPr/>
          <p:nvPr/>
        </p:nvSpPr>
        <p:spPr>
          <a:xfrm>
            <a:off x="8034732" y="5066676"/>
            <a:ext cx="389734" cy="419723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0BB47-8928-3DD3-B98D-6144DAC6CA6D}"/>
              </a:ext>
            </a:extLst>
          </p:cNvPr>
          <p:cNvSpPr txBox="1"/>
          <p:nvPr/>
        </p:nvSpPr>
        <p:spPr>
          <a:xfrm>
            <a:off x="7989753" y="2686857"/>
            <a:ext cx="509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EEC70-2E3E-9F80-4BFD-6B1103D74FB0}"/>
              </a:ext>
            </a:extLst>
          </p:cNvPr>
          <p:cNvSpPr txBox="1"/>
          <p:nvPr/>
        </p:nvSpPr>
        <p:spPr>
          <a:xfrm>
            <a:off x="9969921" y="4892736"/>
            <a:ext cx="509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4642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D7C9-A70C-804F-3E05-F09E7A9E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1D54-A7A0-7EA0-DBD5-6495EEAE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DD6AB-7D99-E837-C5B6-C59EAA20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17" y="891290"/>
            <a:ext cx="8939165" cy="52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0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and working  example of simple  NN</vt:lpstr>
      <vt:lpstr>PowerPoint Presentation</vt:lpstr>
      <vt:lpstr>PowerPoint Presentation</vt:lpstr>
      <vt:lpstr>???</vt:lpstr>
      <vt:lpstr>XNOR?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 example of simple  NN</dc:title>
  <dc:creator>Farrukh</dc:creator>
  <cp:lastModifiedBy>Farrukh</cp:lastModifiedBy>
  <cp:revision>3</cp:revision>
  <dcterms:created xsi:type="dcterms:W3CDTF">2023-08-23T14:51:33Z</dcterms:created>
  <dcterms:modified xsi:type="dcterms:W3CDTF">2023-08-24T12:40:23Z</dcterms:modified>
</cp:coreProperties>
</file>