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7" r:id="rId2"/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7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C3E419-6FCE-4471-814D-F0D00A56ABDF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1550B5-B12F-460A-BB9E-AFA487FD8F8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creenshot 2025-08-09 16085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11735" cy="40063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Applying Security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Applying Security Groups to Instances: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When you launch an ECS instance, you can associate it with one or more security groups.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rules of the associated security groups will be applied to the instance.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5. Setting up an Elastic Load Balancer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Elastic Load Balance (ELB)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automatically distributes incoming application traffic across multiple targets, such as ECS instances.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Creating an ELB: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 the ELB console, click 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Create Load Balancer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Choose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Shared Load Balancer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Configure the listener to forward traffic to a backend server group.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Register your ECS instances with the backend server group.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Setting up an Elastic Load Balancer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Benefits of using an ELB: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High availability: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Distributes traffic across multiple instances.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Scalability: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Automatically scales to handle changes in traffic.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Health checks: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Monitors the health of your instances and routes traffic only to healthy instances.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Building a Scalable and Secure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Huawei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Cloud Network Infrastructure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VPC with two subnets and configure custom route tables. Create and apply security groups to control network traffic. Set up a Load Balancer (ELB) to distribute traffic to multiple backend servers.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presentation,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cover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essential steps to build a secure and scalable network infrastructure in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Huawei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Cloud. By following these steps, you can create a robust foundation for your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 Introduction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presentation will guide you through the process of building a secure and scalable network infrastructure in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Huawei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Cloud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will cover the following topics: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Creating a Virtual Private Cloud (VPC) with two subnets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Configuring custom route tables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Applying security groups to control network traffic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Setting up an Elastic Load Balancer (ELB) to distribute traffic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Creating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 VPC with Two Subnets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VPC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virtual network dedicated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your</a:t>
            </a:r>
          </a:p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Huawei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Cloud account. It is logically isolated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other virtual networks in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Huawei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Cloud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Steps to create a VPC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Open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Huawei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Cloud console and navigate to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Virtual Private Cloud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service.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Click 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Create VPC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enter a name for your VPC.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IPv4 CIDR Block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enter a CIDR block for your VPC (e.g., 192.168.0.0/16).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Create Now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Creating a VPC with Two Subnets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Creating Subnets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subnet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range of IP addresses in your VPC. You can launch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Huawei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Cloud resources, such as Elastic Cloud Servers (ECSs), into your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subnets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To create two subnets: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 the VPC console, select the VPC you just created and go to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Subnets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tab.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Click 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Create Subnet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Enter a name and CIDR block for the first subnet (e.g., 192.168.1.0/24).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Repeat for the second subnet (e.g., 192.168.2.0/24).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Configuring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Custom Route Tables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route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contains a set of rules, called routes, that are used to determine where network traffic from your subnet or gateway is directed.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Creating a Custom Route Table: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 the VPC console, go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Route Tables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Click 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Create Custom Route Table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Enter a name and select your VPC.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Associate the route table with your subnets.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Configuring Custom Route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Adding Routes: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You will need to add routes to your route table to allow traffic to flow to and from the internet.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Create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Internet Gateway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attach it to your VPC.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Add a route to your route table that directs all traffic (0.0.0.0/0) to the Internet Gateway.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4. Applying Security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Groups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security group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acts as a virtual firewall for your ECS instances to control incoming and outgoing traffic.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Creating a Security Group: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In the ECS console, go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Security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Groups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Click 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Create Security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Group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Enter a name, description, and select your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VPC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Add inbound and outbound rules to control traffic. For example, you can allow inbound HTTP and HTTPS traffic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anywhere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121</TotalTime>
  <Words>702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Slide 1</vt:lpstr>
      <vt:lpstr>Building a Scalable and Secure Huawei Cloud Network Infrastructure</vt:lpstr>
      <vt:lpstr>Summary</vt:lpstr>
      <vt:lpstr>1. Introduction</vt:lpstr>
      <vt:lpstr>2. Creating a VPC with Two Subnets</vt:lpstr>
      <vt:lpstr>Creating a VPC with Two Subnets</vt:lpstr>
      <vt:lpstr>3. Configuring Custom Route Tables</vt:lpstr>
      <vt:lpstr>Configuring Custom Route Tables</vt:lpstr>
      <vt:lpstr>4. Applying Security Groups</vt:lpstr>
      <vt:lpstr>Applying Security Groups</vt:lpstr>
      <vt:lpstr>5. Setting up an Elastic Load Balancer </vt:lpstr>
      <vt:lpstr>Setting up an Elastic Load Balancer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Scalable and Secure Huawei Cloud Network Infrastructure</dc:title>
  <dc:creator>Mairaj Asim</dc:creator>
  <cp:lastModifiedBy>Mairaj Asim</cp:lastModifiedBy>
  <cp:revision>12</cp:revision>
  <dcterms:created xsi:type="dcterms:W3CDTF">2025-08-09T09:09:43Z</dcterms:created>
  <dcterms:modified xsi:type="dcterms:W3CDTF">2025-08-09T11:10:53Z</dcterms:modified>
</cp:coreProperties>
</file>