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2" r:id="rId6"/>
    <p:sldId id="259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7D6AB-558B-4CA8-8A3A-25BF88B241B2}" type="datetimeFigureOut">
              <a:rPr lang="it-IT" smtClean="0"/>
              <a:t>23/11/2022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D58EA-68D8-4D85-957E-2BE8E7C3FF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28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D58EA-68D8-4D85-957E-2BE8E7C3FF5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9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3732-C370-458B-9B15-AC4F5D8B28D7}" type="datetime1">
              <a:rPr lang="it-IT" smtClean="0"/>
              <a:t>23/11/2022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7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7A04-AEB1-4D86-90D4-8D27E88E7098}" type="datetime1">
              <a:rPr lang="it-IT" smtClean="0"/>
              <a:t>23/11/2022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4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EF7D-7938-40AB-8603-52572A526B3E}" type="datetime1">
              <a:rPr lang="it-IT" smtClean="0"/>
              <a:t>23/11/2022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04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0CFF-D098-4379-B790-A96CA052DD7D}" type="datetime1">
              <a:rPr lang="it-IT" smtClean="0"/>
              <a:t>23/11/2022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53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2CE-3762-449F-8D11-9871C0696D18}" type="datetime1">
              <a:rPr lang="it-IT" smtClean="0"/>
              <a:t>23/11/2022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05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635-6342-4C0B-BF1E-F2FA3FB71739}" type="datetime1">
              <a:rPr lang="it-IT" smtClean="0"/>
              <a:t>23/11/2022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05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5C9-C273-4C96-8ED1-A3708A8E9335}" type="datetime1">
              <a:rPr lang="it-IT" smtClean="0"/>
              <a:t>23/11/2022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60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E890-AC1C-4815-AC3D-69F7D2CC3242}" type="datetime1">
              <a:rPr lang="it-IT" smtClean="0"/>
              <a:t>23/11/2022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96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C1AE-4874-4DDF-B0E0-AC472492EA65}" type="datetime1">
              <a:rPr lang="it-IT" smtClean="0"/>
              <a:t>23/11/2022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7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C8D-2CC1-4E9D-BA4F-743DF9CEB08D}" type="datetime1">
              <a:rPr lang="it-IT" smtClean="0"/>
              <a:t>23/11/2022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6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EF0F-450D-4950-9390-6929E9584C0B}" type="datetime1">
              <a:rPr lang="it-IT" smtClean="0"/>
              <a:t>23/11/2022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7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4C11-CB15-4F88-BD6E-2CA6F3B1EC34}" type="datetime1">
              <a:rPr lang="it-IT" smtClean="0"/>
              <a:t>23/11/2022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3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-756592" y="-171400"/>
            <a:ext cx="7772400" cy="1470025"/>
          </a:xfrm>
        </p:spPr>
        <p:txBody>
          <a:bodyPr>
            <a:normAutofit/>
          </a:bodyPr>
          <a:lstStyle/>
          <a:p>
            <a:r>
              <a:rPr lang="it-IT" sz="4800" i="1" dirty="0" smtClean="0">
                <a:solidFill>
                  <a:schemeClr val="bg1"/>
                </a:solidFill>
                <a:latin typeface="Garamond" pitchFamily="18" charset="0"/>
              </a:rPr>
              <a:t>Il Mago </a:t>
            </a:r>
            <a:r>
              <a:rPr lang="it-IT" sz="4800" i="1" dirty="0" err="1" smtClean="0">
                <a:solidFill>
                  <a:schemeClr val="bg1"/>
                </a:solidFill>
                <a:latin typeface="Garamond" pitchFamily="18" charset="0"/>
              </a:rPr>
              <a:t>Sabbiolino</a:t>
            </a:r>
            <a:r>
              <a:rPr lang="it-IT" sz="6000" dirty="0" smtClean="0">
                <a:solidFill>
                  <a:schemeClr val="bg1"/>
                </a:solidFill>
                <a:latin typeface="Garamond" pitchFamily="18" charset="0"/>
              </a:rPr>
              <a:t/>
            </a:r>
            <a:br>
              <a:rPr lang="it-IT" sz="6000" dirty="0" smtClean="0">
                <a:solidFill>
                  <a:schemeClr val="bg1"/>
                </a:solidFill>
                <a:latin typeface="Garamond" pitchFamily="18" charset="0"/>
              </a:rPr>
            </a:br>
            <a:r>
              <a:rPr lang="it-IT" sz="2400" dirty="0" smtClean="0">
                <a:solidFill>
                  <a:schemeClr val="bg1"/>
                </a:solidFill>
                <a:latin typeface="Garamond" pitchFamily="18" charset="0"/>
              </a:rPr>
              <a:t>- Il progetto -</a:t>
            </a:r>
            <a:endParaRPr lang="it-IT" sz="6000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4032448" cy="453650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bg1"/>
                </a:solidFill>
                <a:latin typeface="Bahnschrift SemiLight" pitchFamily="34" charset="0"/>
              </a:rPr>
              <a:t>Obiettivo: catalogare, </a:t>
            </a:r>
            <a:r>
              <a:rPr lang="it-IT" sz="2400" dirty="0" err="1" smtClean="0">
                <a:solidFill>
                  <a:schemeClr val="bg1"/>
                </a:solidFill>
                <a:latin typeface="Bahnschrift SemiLight" pitchFamily="34" charset="0"/>
              </a:rPr>
              <a:t>metadatare</a:t>
            </a:r>
            <a:r>
              <a:rPr lang="it-IT" sz="2400" dirty="0" smtClean="0">
                <a:solidFill>
                  <a:schemeClr val="bg1"/>
                </a:solidFill>
                <a:latin typeface="Bahnschrift SemiLight" pitchFamily="34" charset="0"/>
              </a:rPr>
              <a:t> e valorizzare item multimediali relativi all'Omino del sonno.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bg1"/>
                </a:solidFill>
                <a:latin typeface="Bahnschrift SemiLight" pitchFamily="34" charset="0"/>
              </a:rPr>
              <a:t>Hoffmann</a:t>
            </a:r>
            <a:r>
              <a:rPr lang="it-IT" sz="2400" dirty="0" smtClean="0">
                <a:solidFill>
                  <a:schemeClr val="bg1"/>
                </a:solidFill>
                <a:latin typeface="Bahnschrift SemiLight" pitchFamily="34" charset="0"/>
              </a:rPr>
              <a:t> </a:t>
            </a:r>
            <a:r>
              <a:rPr lang="it-IT" sz="2400" i="1" dirty="0" smtClean="0">
                <a:solidFill>
                  <a:schemeClr val="bg1"/>
                </a:solidFill>
                <a:latin typeface="Bahnschrift SemiLight" pitchFamily="34" charset="0"/>
              </a:rPr>
              <a:t>vs</a:t>
            </a:r>
            <a:r>
              <a:rPr lang="it-IT" sz="2400" dirty="0" smtClean="0">
                <a:solidFill>
                  <a:schemeClr val="bg1"/>
                </a:solidFill>
                <a:latin typeface="Bahnschrift SemiLight" pitchFamily="34" charset="0"/>
              </a:rPr>
              <a:t> Andersen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it-IT" sz="24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it-IT" sz="24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bg1"/>
                </a:solidFill>
                <a:latin typeface="Bahnschrift SemiLight" pitchFamily="34" charset="0"/>
              </a:rPr>
              <a:t>L’Omino del sonno nel contemporaneo (fumetti, serie TV, film…)</a:t>
            </a:r>
            <a:endParaRPr lang="it-IT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79512" y="6492875"/>
            <a:ext cx="8784976" cy="365125"/>
          </a:xfrm>
        </p:spPr>
        <p:txBody>
          <a:bodyPr/>
          <a:lstStyle/>
          <a:p>
            <a:r>
              <a:rPr lang="it-IT" dirty="0" smtClean="0">
                <a:latin typeface="Bahnschrift SemiLight" pitchFamily="34" charset="0"/>
              </a:rPr>
              <a:t>Progetto DHCH realizzato per l'anno accademico 2021-2022 da Maira Martini, Alma Mater </a:t>
            </a:r>
            <a:r>
              <a:rPr lang="it-IT" dirty="0" err="1" smtClean="0">
                <a:latin typeface="Bahnschrift SemiLight" pitchFamily="34" charset="0"/>
              </a:rPr>
              <a:t>Studiorum</a:t>
            </a:r>
            <a:r>
              <a:rPr lang="it-IT" dirty="0" smtClean="0">
                <a:latin typeface="Bahnschrift SemiLight" pitchFamily="34" charset="0"/>
              </a:rPr>
              <a:t> - Università di Bologna</a:t>
            </a:r>
            <a:endParaRPr lang="it-IT" dirty="0">
              <a:latin typeface="Bahnschrift SemiLight" pitchFamily="34" charset="0"/>
            </a:endParaRPr>
          </a:p>
        </p:txBody>
      </p:sp>
      <p:sp>
        <p:nvSpPr>
          <p:cNvPr id="6" name="Croce 5"/>
          <p:cNvSpPr/>
          <p:nvPr/>
        </p:nvSpPr>
        <p:spPr>
          <a:xfrm>
            <a:off x="1967770" y="4365104"/>
            <a:ext cx="360040" cy="36004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6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828600" y="-99392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Bahnschrift SemiLight" pitchFamily="34" charset="0"/>
              </a:rPr>
              <a:t>Componenti logiche di interfaccia:</a:t>
            </a:r>
            <a:endParaRPr lang="it-IT" sz="32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4474840" cy="56886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Comuni: </a:t>
            </a:r>
          </a:p>
          <a:p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Navbar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Offcanvas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con trasparenza e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searchbar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Footer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con logo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Unibo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e link attivi, Bottone ‘Torna su’, icone Bootstrap</a:t>
            </a:r>
          </a:p>
          <a:p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Home: </a:t>
            </a:r>
          </a:p>
          <a:p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About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Bottone</a:t>
            </a: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Catalogo/Item/Lista/Persona -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Main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:</a:t>
            </a:r>
          </a:p>
          <a:p>
            <a:r>
              <a:rPr lang="it-IT" sz="2200" dirty="0" err="1">
                <a:solidFill>
                  <a:schemeClr val="bg1"/>
                </a:solidFill>
                <a:latin typeface="Bahnschrift SemiLight" pitchFamily="34" charset="0"/>
              </a:rPr>
              <a:t>B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readcrumbs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in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navbar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card con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hover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e metadati,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carousel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bottoni/link attivi a siti web esterni,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pagination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tabelle Bootstrap,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Voyant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tools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xml/dc, xml/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tei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e xml/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rdf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tag</a:t>
            </a: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endParaRPr lang="it-IT" sz="24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79512" y="6488944"/>
            <a:ext cx="8784976" cy="365125"/>
          </a:xfrm>
        </p:spPr>
        <p:txBody>
          <a:bodyPr/>
          <a:lstStyle/>
          <a:p>
            <a:r>
              <a:rPr lang="it-IT" dirty="0" smtClean="0">
                <a:latin typeface="Bahnschrift SemiLight" pitchFamily="34" charset="0"/>
              </a:rPr>
              <a:t>Progetto DHCH realizzato per l'anno accademico 2021-2022 da Maira Martini, Alma Mater </a:t>
            </a:r>
            <a:r>
              <a:rPr lang="it-IT" dirty="0" err="1" smtClean="0">
                <a:latin typeface="Bahnschrift SemiLight" pitchFamily="34" charset="0"/>
              </a:rPr>
              <a:t>Studiorum</a:t>
            </a:r>
            <a:r>
              <a:rPr lang="it-IT" dirty="0" smtClean="0">
                <a:latin typeface="Bahnschrift SemiLight" pitchFamily="34" charset="0"/>
              </a:rPr>
              <a:t> - Università di Bologna</a:t>
            </a:r>
            <a:endParaRPr lang="it-IT" dirty="0">
              <a:latin typeface="Bahnschrift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828600" y="-99392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Bahnschrift SemiLight" pitchFamily="34" charset="0"/>
              </a:rPr>
              <a:t>Componenti logiche di interfaccia:</a:t>
            </a:r>
            <a:endParaRPr lang="it-IT" sz="32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052736"/>
            <a:ext cx="4536504" cy="56166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Catalogo/Item/Lista/Persona -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Aside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: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Possibilità di filtrare/ordinare la collezione (bottoni), navigazione contestuale, item correlati/suggerimenti con link a risorse esterne, Guida, link utili,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iframe</a:t>
            </a: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4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Sviluppare le altre pagine (item/guida/pagina persona…)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Creare una linea del tempo interattiva 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Rendere attivi i filtri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Inserire altri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components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per lato-utente: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modal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spinner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toast,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tooltips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+ zoom sui manoscritti</a:t>
            </a:r>
          </a:p>
          <a:p>
            <a:endParaRPr lang="it-IT" sz="24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79512" y="6488944"/>
            <a:ext cx="8784976" cy="365125"/>
          </a:xfrm>
        </p:spPr>
        <p:txBody>
          <a:bodyPr/>
          <a:lstStyle/>
          <a:p>
            <a:r>
              <a:rPr lang="it-IT" dirty="0" smtClean="0">
                <a:latin typeface="Bahnschrift SemiLight" pitchFamily="34" charset="0"/>
              </a:rPr>
              <a:t>Progetto DHCH realizzato per l'anno accademico 2021-2022 da Maira Martini, Alma Mater </a:t>
            </a:r>
            <a:r>
              <a:rPr lang="it-IT" dirty="0" err="1" smtClean="0">
                <a:latin typeface="Bahnschrift SemiLight" pitchFamily="34" charset="0"/>
              </a:rPr>
              <a:t>Studiorum</a:t>
            </a:r>
            <a:r>
              <a:rPr lang="it-IT" dirty="0" smtClean="0">
                <a:latin typeface="Bahnschrift SemiLight" pitchFamily="34" charset="0"/>
              </a:rPr>
              <a:t> - Università di Bologna</a:t>
            </a:r>
            <a:endParaRPr lang="it-IT" dirty="0">
              <a:latin typeface="Bahnschrift SemiLight" pitchFamily="34" charset="0"/>
            </a:endParaRPr>
          </a:p>
        </p:txBody>
      </p:sp>
      <p:sp>
        <p:nvSpPr>
          <p:cNvPr id="5" name="Croce 4"/>
          <p:cNvSpPr/>
          <p:nvPr/>
        </p:nvSpPr>
        <p:spPr>
          <a:xfrm>
            <a:off x="2213861" y="3284984"/>
            <a:ext cx="360040" cy="36004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9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71400"/>
            <a:ext cx="6120680" cy="114300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Bahnschrift SemiLight" pitchFamily="34" charset="0"/>
              </a:rPr>
              <a:t>Tipologie di item individuati (12)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052736"/>
            <a:ext cx="4968552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Eterogenei per tipologia e data di creazione: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Libri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Testi digitali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Audiolibri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Illustrazioni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Cortometraggi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Serie TV</a:t>
            </a: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Ampliare il catalogo con gli item relativi alla ricezione contemporanea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Transmedialità</a:t>
            </a: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</a:endParaRPr>
          </a:p>
          <a:p>
            <a:endParaRPr lang="it-IT" sz="2200" dirty="0">
              <a:solidFill>
                <a:schemeClr val="bg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51520" y="6492875"/>
            <a:ext cx="8640960" cy="365125"/>
          </a:xfrm>
        </p:spPr>
        <p:txBody>
          <a:bodyPr/>
          <a:lstStyle/>
          <a:p>
            <a:r>
              <a:rPr lang="it-IT" dirty="0" smtClean="0"/>
              <a:t>Progetto DHCH realizzato per l'anno accademico 2021-2022 da Maira Martini, Alma Mater </a:t>
            </a:r>
            <a:r>
              <a:rPr lang="it-IT" dirty="0" err="1" smtClean="0"/>
              <a:t>Studiorum</a:t>
            </a:r>
            <a:r>
              <a:rPr lang="it-IT" dirty="0" smtClean="0"/>
              <a:t> - Università di Bologna</a:t>
            </a:r>
            <a:endParaRPr lang="it-IT" dirty="0"/>
          </a:p>
        </p:txBody>
      </p:sp>
      <p:sp>
        <p:nvSpPr>
          <p:cNvPr id="6" name="Croce 5"/>
          <p:cNvSpPr/>
          <p:nvPr/>
        </p:nvSpPr>
        <p:spPr>
          <a:xfrm>
            <a:off x="2045982" y="4185084"/>
            <a:ext cx="360040" cy="36004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0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080628" y="-99392"/>
            <a:ext cx="6120680" cy="114300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Bahnschrift SemiLight" pitchFamily="34" charset="0"/>
              </a:rPr>
              <a:t>Standard utilizzati 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7167" y="908720"/>
            <a:ext cx="5328592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Item: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Metadati descrittivi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XML/DC (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  <a:sym typeface="Wingdings" pitchFamily="2" charset="2"/>
              </a:rPr>
              <a:t> Andersen)</a:t>
            </a: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XML/TEI - RDF 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(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  <a:sym typeface="Wingdings" pitchFamily="2" charset="2"/>
              </a:rPr>
              <a:t>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  <a:sym typeface="Wingdings" pitchFamily="2" charset="2"/>
              </a:rPr>
              <a:t>Hoffmann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  <a:sym typeface="Wingdings" pitchFamily="2" charset="2"/>
              </a:rPr>
              <a:t>)</a:t>
            </a:r>
            <a:endParaRPr lang="it-IT" sz="18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Completare XML/DC, XML/TEI, XML/RDF</a:t>
            </a: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Ipotizzare una marcatura TEI dei due testi completi (ed. or. + ed.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it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.) + Marcare la descrizione del Mago nei fumetti (item aggiunti)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Marcare foto Pagina persona con scheda F ICCD</a:t>
            </a: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</a:endParaRPr>
          </a:p>
          <a:p>
            <a:endParaRPr lang="it-IT" sz="2200" dirty="0">
              <a:solidFill>
                <a:schemeClr val="bg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51520" y="6492875"/>
            <a:ext cx="8640960" cy="365125"/>
          </a:xfrm>
        </p:spPr>
        <p:txBody>
          <a:bodyPr/>
          <a:lstStyle/>
          <a:p>
            <a:r>
              <a:rPr lang="it-IT" dirty="0" smtClean="0"/>
              <a:t>Progetto DHCH realizzato per l'anno accademico 2021-2022 da Maira Martini, Alma Mater </a:t>
            </a:r>
            <a:r>
              <a:rPr lang="it-IT" dirty="0" err="1" smtClean="0"/>
              <a:t>Studiorum</a:t>
            </a:r>
            <a:r>
              <a:rPr lang="it-IT" dirty="0" smtClean="0"/>
              <a:t> - Università di Bologna</a:t>
            </a:r>
            <a:endParaRPr lang="it-IT" dirty="0"/>
          </a:p>
        </p:txBody>
      </p:sp>
      <p:sp>
        <p:nvSpPr>
          <p:cNvPr id="6" name="Croce 5"/>
          <p:cNvSpPr/>
          <p:nvPr/>
        </p:nvSpPr>
        <p:spPr>
          <a:xfrm>
            <a:off x="1979712" y="2561590"/>
            <a:ext cx="360040" cy="36004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8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it-IT" sz="3200" dirty="0" smtClean="0">
                <a:solidFill>
                  <a:schemeClr val="bg1"/>
                </a:solidFill>
                <a:latin typeface="Bahnschrift SemiLight" pitchFamily="34" charset="0"/>
              </a:rPr>
              <a:t>Metodi di accesso al sito</a:t>
            </a:r>
            <a:endParaRPr lang="it-IT" sz="32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74074" y="1082752"/>
            <a:ext cx="468052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Bahnschrift SemiLight" pitchFamily="34" charset="0"/>
              </a:rPr>
              <a:t>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ono stati individuati quattro metodi di accesso, per navigare gli item: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Collezione completa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Tempo 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Persone 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Tipologia </a:t>
            </a:r>
          </a:p>
          <a:p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Sviluppare linea del tempo interattiva e navigazione per Tipologia e Persone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79512" y="6492875"/>
            <a:ext cx="8712968" cy="365125"/>
          </a:xfrm>
        </p:spPr>
        <p:txBody>
          <a:bodyPr/>
          <a:lstStyle/>
          <a:p>
            <a:r>
              <a:rPr lang="it-IT" dirty="0" smtClean="0"/>
              <a:t>Progetto DHCH realizzato per l'anno accademico 2021-2022 da Maira Martini, Alma Mater </a:t>
            </a:r>
            <a:r>
              <a:rPr lang="it-IT" dirty="0" err="1" smtClean="0"/>
              <a:t>Studiorum</a:t>
            </a:r>
            <a:r>
              <a:rPr lang="it-IT" dirty="0" smtClean="0"/>
              <a:t> - Università di Bologna</a:t>
            </a:r>
            <a:endParaRPr lang="it-IT" dirty="0"/>
          </a:p>
        </p:txBody>
      </p:sp>
      <p:sp>
        <p:nvSpPr>
          <p:cNvPr id="5" name="Croce 4"/>
          <p:cNvSpPr/>
          <p:nvPr/>
        </p:nvSpPr>
        <p:spPr>
          <a:xfrm>
            <a:off x="2059932" y="4005064"/>
            <a:ext cx="360040" cy="36004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7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413</Words>
  <Application>Microsoft Office PowerPoint</Application>
  <PresentationFormat>Presentazione su schermo (4:3)</PresentationFormat>
  <Paragraphs>67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Il Mago Sabbiolino - Il progetto -</vt:lpstr>
      <vt:lpstr>Componenti logiche di interfaccia:</vt:lpstr>
      <vt:lpstr>Componenti logiche di interfaccia:</vt:lpstr>
      <vt:lpstr>Tipologie di item individuati (12)</vt:lpstr>
      <vt:lpstr>Standard utilizzati </vt:lpstr>
      <vt:lpstr>Metodi di accesso al sito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Maira Martini</dc:creator>
  <cp:lastModifiedBy>Maira Martini</cp:lastModifiedBy>
  <cp:revision>15</cp:revision>
  <dcterms:created xsi:type="dcterms:W3CDTF">2022-11-22T09:23:45Z</dcterms:created>
  <dcterms:modified xsi:type="dcterms:W3CDTF">2022-11-23T08:20:20Z</dcterms:modified>
</cp:coreProperties>
</file>