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5" r:id="rId1"/>
  </p:sldMasterIdLst>
  <p:sldIdLst>
    <p:sldId id="256" r:id="rId2"/>
    <p:sldId id="257" r:id="rId3"/>
    <p:sldId id="275" r:id="rId4"/>
    <p:sldId id="276" r:id="rId5"/>
    <p:sldId id="27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5"/>
  </p:normalViewPr>
  <p:slideViewPr>
    <p:cSldViewPr snapToGrid="0">
      <p:cViewPr varScale="1">
        <p:scale>
          <a:sx n="93" d="100"/>
          <a:sy n="93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9E2C0-E5D9-419D-B7B7-3B7A8986FBA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56CD5E-E7A9-4E3A-AAC8-9303D95D8BAC}">
      <dgm:prSet/>
      <dgm:spPr/>
      <dgm:t>
        <a:bodyPr/>
        <a:lstStyle/>
        <a:p>
          <a:r>
            <a:rPr lang="en-US" dirty="0"/>
            <a:t>Week 1 : General Introduction / basic Excel</a:t>
          </a:r>
        </a:p>
      </dgm:t>
    </dgm:pt>
    <dgm:pt modelId="{BE048C49-AB2C-41E4-B4DF-E25D699F4F5F}" type="parTrans" cxnId="{B5114324-BAE9-4BD4-B76B-43A79E17D86A}">
      <dgm:prSet/>
      <dgm:spPr/>
      <dgm:t>
        <a:bodyPr/>
        <a:lstStyle/>
        <a:p>
          <a:endParaRPr lang="en-US"/>
        </a:p>
      </dgm:t>
    </dgm:pt>
    <dgm:pt modelId="{B8288E2F-7C1A-4499-81DC-41B90EBEA88C}" type="sibTrans" cxnId="{B5114324-BAE9-4BD4-B76B-43A79E17D86A}">
      <dgm:prSet/>
      <dgm:spPr/>
      <dgm:t>
        <a:bodyPr/>
        <a:lstStyle/>
        <a:p>
          <a:endParaRPr lang="en-US"/>
        </a:p>
      </dgm:t>
    </dgm:pt>
    <dgm:pt modelId="{641EF6CD-832C-4831-8684-ED89E6DF5614}">
      <dgm:prSet/>
      <dgm:spPr/>
      <dgm:t>
        <a:bodyPr/>
        <a:lstStyle/>
        <a:p>
          <a:r>
            <a:rPr lang="en-US"/>
            <a:t>Week 2 : Word Basics</a:t>
          </a:r>
        </a:p>
      </dgm:t>
    </dgm:pt>
    <dgm:pt modelId="{A9235FDF-6837-4E11-B290-A4514A38B8B4}" type="parTrans" cxnId="{0E3585C6-65E9-45E7-8F96-F4D183F555BA}">
      <dgm:prSet/>
      <dgm:spPr/>
      <dgm:t>
        <a:bodyPr/>
        <a:lstStyle/>
        <a:p>
          <a:endParaRPr lang="en-US"/>
        </a:p>
      </dgm:t>
    </dgm:pt>
    <dgm:pt modelId="{39809C0C-F290-4839-8039-AA16FAE12856}" type="sibTrans" cxnId="{0E3585C6-65E9-45E7-8F96-F4D183F555BA}">
      <dgm:prSet/>
      <dgm:spPr/>
      <dgm:t>
        <a:bodyPr/>
        <a:lstStyle/>
        <a:p>
          <a:endParaRPr lang="en-US"/>
        </a:p>
      </dgm:t>
    </dgm:pt>
    <dgm:pt modelId="{47AEE069-DC80-4B89-A55E-44975C2A3B42}">
      <dgm:prSet/>
      <dgm:spPr/>
      <dgm:t>
        <a:bodyPr/>
        <a:lstStyle/>
        <a:p>
          <a:r>
            <a:rPr lang="en-US"/>
            <a:t>Week 3 : Word Advanced</a:t>
          </a:r>
        </a:p>
      </dgm:t>
    </dgm:pt>
    <dgm:pt modelId="{F5686DC0-3593-43B9-AF41-24F5A608ABB5}" type="parTrans" cxnId="{2DAC4DC0-E1B1-44F0-AA07-F1AF3F48E7DE}">
      <dgm:prSet/>
      <dgm:spPr/>
      <dgm:t>
        <a:bodyPr/>
        <a:lstStyle/>
        <a:p>
          <a:endParaRPr lang="en-US"/>
        </a:p>
      </dgm:t>
    </dgm:pt>
    <dgm:pt modelId="{015DA467-54C5-497E-BCB2-41EE217E3D73}" type="sibTrans" cxnId="{2DAC4DC0-E1B1-44F0-AA07-F1AF3F48E7DE}">
      <dgm:prSet/>
      <dgm:spPr/>
      <dgm:t>
        <a:bodyPr/>
        <a:lstStyle/>
        <a:p>
          <a:endParaRPr lang="en-US"/>
        </a:p>
      </dgm:t>
    </dgm:pt>
    <dgm:pt modelId="{6B04E048-1C74-4BF1-A56D-8AD8A86473BC}">
      <dgm:prSet/>
      <dgm:spPr/>
      <dgm:t>
        <a:bodyPr/>
        <a:lstStyle/>
        <a:p>
          <a:r>
            <a:rPr lang="en-US"/>
            <a:t>Week 6 : Excel Advanced</a:t>
          </a:r>
        </a:p>
      </dgm:t>
    </dgm:pt>
    <dgm:pt modelId="{B6EE546B-495F-4187-9EAC-D79AA57FA5A7}" type="parTrans" cxnId="{344A9A1E-57B4-48CA-87E7-696BEF60751B}">
      <dgm:prSet/>
      <dgm:spPr/>
      <dgm:t>
        <a:bodyPr/>
        <a:lstStyle/>
        <a:p>
          <a:endParaRPr lang="en-US"/>
        </a:p>
      </dgm:t>
    </dgm:pt>
    <dgm:pt modelId="{17DBDE2F-D57F-43BE-AFD3-06EC47805E9B}" type="sibTrans" cxnId="{344A9A1E-57B4-48CA-87E7-696BEF60751B}">
      <dgm:prSet/>
      <dgm:spPr/>
      <dgm:t>
        <a:bodyPr/>
        <a:lstStyle/>
        <a:p>
          <a:endParaRPr lang="en-US"/>
        </a:p>
      </dgm:t>
    </dgm:pt>
    <dgm:pt modelId="{4F56FB45-332C-4224-BB80-39A40F96E962}">
      <dgm:prSet/>
      <dgm:spPr/>
      <dgm:t>
        <a:bodyPr/>
        <a:lstStyle/>
        <a:p>
          <a:r>
            <a:rPr lang="en-US"/>
            <a:t>Week 7 : Excel Graphs</a:t>
          </a:r>
        </a:p>
      </dgm:t>
    </dgm:pt>
    <dgm:pt modelId="{CB7D61AB-26EE-42FC-9C65-979F062D2D8F}" type="parTrans" cxnId="{2D65529B-2F45-4211-9D41-4CF6FF534924}">
      <dgm:prSet/>
      <dgm:spPr/>
      <dgm:t>
        <a:bodyPr/>
        <a:lstStyle/>
        <a:p>
          <a:endParaRPr lang="en-US"/>
        </a:p>
      </dgm:t>
    </dgm:pt>
    <dgm:pt modelId="{C5CCD330-A9D7-4599-BD79-713A852BC4E5}" type="sibTrans" cxnId="{2D65529B-2F45-4211-9D41-4CF6FF534924}">
      <dgm:prSet/>
      <dgm:spPr/>
      <dgm:t>
        <a:bodyPr/>
        <a:lstStyle/>
        <a:p>
          <a:endParaRPr lang="en-US"/>
        </a:p>
      </dgm:t>
    </dgm:pt>
    <dgm:pt modelId="{8BA6E76B-A82D-473F-A145-A3002AD555C1}">
      <dgm:prSet/>
      <dgm:spPr/>
      <dgm:t>
        <a:bodyPr/>
        <a:lstStyle/>
        <a:p>
          <a:r>
            <a:rPr lang="en-US"/>
            <a:t>Week 8:  Excel Revision</a:t>
          </a:r>
        </a:p>
      </dgm:t>
    </dgm:pt>
    <dgm:pt modelId="{61314F0B-05EF-4595-ADD0-C1B618365311}" type="parTrans" cxnId="{27BDBB22-9486-4FAF-A592-014F06B3D47A}">
      <dgm:prSet/>
      <dgm:spPr/>
      <dgm:t>
        <a:bodyPr/>
        <a:lstStyle/>
        <a:p>
          <a:endParaRPr lang="en-US"/>
        </a:p>
      </dgm:t>
    </dgm:pt>
    <dgm:pt modelId="{B82A5DE4-2EDE-415F-9F16-0321A9D19808}" type="sibTrans" cxnId="{27BDBB22-9486-4FAF-A592-014F06B3D47A}">
      <dgm:prSet/>
      <dgm:spPr/>
      <dgm:t>
        <a:bodyPr/>
        <a:lstStyle/>
        <a:p>
          <a:endParaRPr lang="en-US"/>
        </a:p>
      </dgm:t>
    </dgm:pt>
    <dgm:pt modelId="{3F88D86E-5332-412E-BDB2-B6D16892CEAF}">
      <dgm:prSet/>
      <dgm:spPr/>
      <dgm:t>
        <a:bodyPr/>
        <a:lstStyle/>
        <a:p>
          <a:r>
            <a:rPr lang="en-US"/>
            <a:t>Week 9:  Excel Test</a:t>
          </a:r>
        </a:p>
      </dgm:t>
    </dgm:pt>
    <dgm:pt modelId="{DD2537E8-3CBD-43D3-85B5-7AC22B9AF597}" type="parTrans" cxnId="{B9BA893D-12C5-492C-A485-C63EB1DED485}">
      <dgm:prSet/>
      <dgm:spPr/>
      <dgm:t>
        <a:bodyPr/>
        <a:lstStyle/>
        <a:p>
          <a:endParaRPr lang="en-US"/>
        </a:p>
      </dgm:t>
    </dgm:pt>
    <dgm:pt modelId="{E3E38293-43CA-4A58-BB15-7A1514714E9F}" type="sibTrans" cxnId="{B9BA893D-12C5-492C-A485-C63EB1DED485}">
      <dgm:prSet/>
      <dgm:spPr/>
      <dgm:t>
        <a:bodyPr/>
        <a:lstStyle/>
        <a:p>
          <a:endParaRPr lang="en-US"/>
        </a:p>
      </dgm:t>
    </dgm:pt>
    <dgm:pt modelId="{A4CE0853-B80B-4447-9AD3-394EF4645A14}">
      <dgm:prSet/>
      <dgm:spPr/>
      <dgm:t>
        <a:bodyPr/>
        <a:lstStyle/>
        <a:p>
          <a:r>
            <a:rPr lang="en-US" i="1"/>
            <a:t>Schedule subject to change</a:t>
          </a:r>
          <a:endParaRPr lang="en-US"/>
        </a:p>
      </dgm:t>
    </dgm:pt>
    <dgm:pt modelId="{6F5E65AE-561C-45FD-80D0-80A401EEA2F2}" type="parTrans" cxnId="{7F4C1EFE-A990-4B5D-B110-8D567EE675A2}">
      <dgm:prSet/>
      <dgm:spPr/>
      <dgm:t>
        <a:bodyPr/>
        <a:lstStyle/>
        <a:p>
          <a:endParaRPr lang="en-US"/>
        </a:p>
      </dgm:t>
    </dgm:pt>
    <dgm:pt modelId="{4F7DA8F7-0544-4AE6-B0DB-5C9582D8177D}" type="sibTrans" cxnId="{7F4C1EFE-A990-4B5D-B110-8D567EE675A2}">
      <dgm:prSet/>
      <dgm:spPr/>
      <dgm:t>
        <a:bodyPr/>
        <a:lstStyle/>
        <a:p>
          <a:endParaRPr lang="en-US"/>
        </a:p>
      </dgm:t>
    </dgm:pt>
    <dgm:pt modelId="{2C834F8A-2508-5A4D-B49F-181EB716DE72}">
      <dgm:prSet/>
      <dgm:spPr/>
      <dgm:t>
        <a:bodyPr/>
        <a:lstStyle/>
        <a:p>
          <a:r>
            <a:rPr lang="en-US" i="1"/>
            <a:t>Reading Week</a:t>
          </a:r>
        </a:p>
      </dgm:t>
    </dgm:pt>
    <dgm:pt modelId="{38511B87-AF2E-CF48-B36E-B9D5ADEA75BC}" type="parTrans" cxnId="{0928120E-2E51-CB40-AFE7-B6163F374F63}">
      <dgm:prSet/>
      <dgm:spPr/>
      <dgm:t>
        <a:bodyPr/>
        <a:lstStyle/>
        <a:p>
          <a:endParaRPr lang="en-GB"/>
        </a:p>
      </dgm:t>
    </dgm:pt>
    <dgm:pt modelId="{48777320-187F-9242-A9F3-AE5F1F56F48F}" type="sibTrans" cxnId="{0928120E-2E51-CB40-AFE7-B6163F374F63}">
      <dgm:prSet/>
      <dgm:spPr/>
      <dgm:t>
        <a:bodyPr/>
        <a:lstStyle/>
        <a:p>
          <a:endParaRPr lang="en-GB"/>
        </a:p>
      </dgm:t>
    </dgm:pt>
    <dgm:pt modelId="{97D70A4E-66FB-A34B-B592-900EAA115460}">
      <dgm:prSet/>
      <dgm:spPr/>
      <dgm:t>
        <a:bodyPr/>
        <a:lstStyle/>
        <a:p>
          <a:r>
            <a:rPr lang="en-US"/>
            <a:t>Week 4 : Word Assignment</a:t>
          </a:r>
        </a:p>
      </dgm:t>
    </dgm:pt>
    <dgm:pt modelId="{41439E2E-4ECC-FD49-8894-6B4BF86830DF}" type="parTrans" cxnId="{96781829-7117-7D45-A6B7-8568F589F303}">
      <dgm:prSet/>
      <dgm:spPr/>
      <dgm:t>
        <a:bodyPr/>
        <a:lstStyle/>
        <a:p>
          <a:endParaRPr lang="en-GB"/>
        </a:p>
      </dgm:t>
    </dgm:pt>
    <dgm:pt modelId="{1919DDAE-66B5-3240-BCFE-79AE7D3EA175}" type="sibTrans" cxnId="{96781829-7117-7D45-A6B7-8568F589F303}">
      <dgm:prSet/>
      <dgm:spPr/>
      <dgm:t>
        <a:bodyPr/>
        <a:lstStyle/>
        <a:p>
          <a:endParaRPr lang="en-GB"/>
        </a:p>
      </dgm:t>
    </dgm:pt>
    <dgm:pt modelId="{21CB618D-C344-F64B-9AF8-5D99D7AEED16}">
      <dgm:prSet/>
      <dgm:spPr/>
      <dgm:t>
        <a:bodyPr/>
        <a:lstStyle/>
        <a:p>
          <a:r>
            <a:rPr lang="en-US"/>
            <a:t>Week 11: PowerPoint Group Presentations</a:t>
          </a:r>
        </a:p>
      </dgm:t>
    </dgm:pt>
    <dgm:pt modelId="{4208AA39-7A60-FB4F-A2A0-6258BA2D00E3}" type="parTrans" cxnId="{86A203C1-3EF2-D942-A62E-B1909C6C5333}">
      <dgm:prSet/>
      <dgm:spPr/>
      <dgm:t>
        <a:bodyPr/>
        <a:lstStyle/>
        <a:p>
          <a:endParaRPr lang="en-GB"/>
        </a:p>
      </dgm:t>
    </dgm:pt>
    <dgm:pt modelId="{756CB74A-AD52-B742-8114-EB5367383A6B}" type="sibTrans" cxnId="{86A203C1-3EF2-D942-A62E-B1909C6C5333}">
      <dgm:prSet/>
      <dgm:spPr/>
      <dgm:t>
        <a:bodyPr/>
        <a:lstStyle/>
        <a:p>
          <a:endParaRPr lang="en-GB"/>
        </a:p>
      </dgm:t>
    </dgm:pt>
    <dgm:pt modelId="{4DFA29CD-584C-9C4C-99C5-5DDB82A04E9A}">
      <dgm:prSet/>
      <dgm:spPr/>
      <dgm:t>
        <a:bodyPr/>
        <a:lstStyle/>
        <a:p>
          <a:r>
            <a:rPr lang="en-GB" kern="1200">
              <a:latin typeface="Calibri" panose="020F0502020204030204"/>
              <a:ea typeface="+mn-ea"/>
              <a:cs typeface="+mn-cs"/>
            </a:rPr>
            <a:t>Week 5 : Excel Basics</a:t>
          </a:r>
        </a:p>
      </dgm:t>
    </dgm:pt>
    <dgm:pt modelId="{6B400F79-3200-C845-A7F8-081C16AE915F}" type="parTrans" cxnId="{484E8C0F-E09E-3541-9A99-27DEADC5F885}">
      <dgm:prSet/>
      <dgm:spPr/>
      <dgm:t>
        <a:bodyPr/>
        <a:lstStyle/>
        <a:p>
          <a:endParaRPr lang="en-GB"/>
        </a:p>
      </dgm:t>
    </dgm:pt>
    <dgm:pt modelId="{2F9D9120-C271-0040-AEAC-163F9A06B31C}" type="sibTrans" cxnId="{484E8C0F-E09E-3541-9A99-27DEADC5F885}">
      <dgm:prSet/>
      <dgm:spPr/>
      <dgm:t>
        <a:bodyPr/>
        <a:lstStyle/>
        <a:p>
          <a:endParaRPr lang="en-GB"/>
        </a:p>
      </dgm:t>
    </dgm:pt>
    <dgm:pt modelId="{FFCD2973-06D0-E146-9A9A-A5E244B94A79}">
      <dgm:prSet/>
      <dgm:spPr/>
      <dgm:t>
        <a:bodyPr/>
        <a:lstStyle/>
        <a:p>
          <a:r>
            <a:rPr lang="en-GB"/>
            <a:t>Week 10:PowerPoint </a:t>
          </a:r>
        </a:p>
      </dgm:t>
    </dgm:pt>
    <dgm:pt modelId="{6840486B-D08F-8F44-BA0E-E2755FED2C74}" type="parTrans" cxnId="{07842C91-516D-2B4B-B466-A3AD18C106C2}">
      <dgm:prSet/>
      <dgm:spPr/>
      <dgm:t>
        <a:bodyPr/>
        <a:lstStyle/>
        <a:p>
          <a:endParaRPr lang="en-GB"/>
        </a:p>
      </dgm:t>
    </dgm:pt>
    <dgm:pt modelId="{C026DAD8-B01B-5045-AE25-FA31CAAE2B9C}" type="sibTrans" cxnId="{07842C91-516D-2B4B-B466-A3AD18C106C2}">
      <dgm:prSet/>
      <dgm:spPr/>
      <dgm:t>
        <a:bodyPr/>
        <a:lstStyle/>
        <a:p>
          <a:endParaRPr lang="en-GB"/>
        </a:p>
      </dgm:t>
    </dgm:pt>
    <dgm:pt modelId="{4CBA2826-7B5A-4045-9705-C4AD1BA9058F}" type="pres">
      <dgm:prSet presAssocID="{D2F9E2C0-E5D9-419D-B7B7-3B7A8986FBA9}" presName="linear" presStyleCnt="0">
        <dgm:presLayoutVars>
          <dgm:animLvl val="lvl"/>
          <dgm:resizeHandles val="exact"/>
        </dgm:presLayoutVars>
      </dgm:prSet>
      <dgm:spPr/>
    </dgm:pt>
    <dgm:pt modelId="{3D84CA24-14A3-8744-8F70-A1C140B34D5D}" type="pres">
      <dgm:prSet presAssocID="{D656CD5E-E7A9-4E3A-AAC8-9303D95D8BAC}" presName="parentText" presStyleLbl="node1" presStyleIdx="0" presStyleCnt="13" custLinFactNeighborX="-1414" custLinFactNeighborY="4800">
        <dgm:presLayoutVars>
          <dgm:chMax val="0"/>
          <dgm:bulletEnabled val="1"/>
        </dgm:presLayoutVars>
      </dgm:prSet>
      <dgm:spPr/>
    </dgm:pt>
    <dgm:pt modelId="{3A1E16CA-901F-B444-B0DC-31E7E2BF1D3E}" type="pres">
      <dgm:prSet presAssocID="{B8288E2F-7C1A-4499-81DC-41B90EBEA88C}" presName="spacer" presStyleCnt="0"/>
      <dgm:spPr/>
    </dgm:pt>
    <dgm:pt modelId="{8066E74A-AED5-3D48-8FCD-0EFC67D00E51}" type="pres">
      <dgm:prSet presAssocID="{641EF6CD-832C-4831-8684-ED89E6DF5614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942687A0-8182-A142-9F02-5386BC4ED6F7}" type="pres">
      <dgm:prSet presAssocID="{39809C0C-F290-4839-8039-AA16FAE12856}" presName="spacer" presStyleCnt="0"/>
      <dgm:spPr/>
    </dgm:pt>
    <dgm:pt modelId="{CAB0F5B3-24A0-4A44-BA55-5BC64D6D2E43}" type="pres">
      <dgm:prSet presAssocID="{47AEE069-DC80-4B89-A55E-44975C2A3B42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E8D3CFB0-E174-344B-83CE-EA421710015F}" type="pres">
      <dgm:prSet presAssocID="{015DA467-54C5-497E-BCB2-41EE217E3D73}" presName="spacer" presStyleCnt="0"/>
      <dgm:spPr/>
    </dgm:pt>
    <dgm:pt modelId="{14F50D00-2A6A-164D-8203-E31153AD8999}" type="pres">
      <dgm:prSet presAssocID="{97D70A4E-66FB-A34B-B592-900EAA115460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71BA594C-1988-B64C-ADBE-2BFB8E0531E9}" type="pres">
      <dgm:prSet presAssocID="{1919DDAE-66B5-3240-BCFE-79AE7D3EA175}" presName="spacer" presStyleCnt="0"/>
      <dgm:spPr/>
    </dgm:pt>
    <dgm:pt modelId="{8C205ECD-8AD4-6844-B223-64B2E026B794}" type="pres">
      <dgm:prSet presAssocID="{4DFA29CD-584C-9C4C-99C5-5DDB82A04E9A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76B1E469-7EAE-664F-AE98-5D3D588C8697}" type="pres">
      <dgm:prSet presAssocID="{2F9D9120-C271-0040-AEAC-163F9A06B31C}" presName="spacer" presStyleCnt="0"/>
      <dgm:spPr/>
    </dgm:pt>
    <dgm:pt modelId="{681C7A6B-79EC-1240-A93F-EEFFABFA721D}" type="pres">
      <dgm:prSet presAssocID="{6B04E048-1C74-4BF1-A56D-8AD8A86473BC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A581E3FE-CD52-0F41-B742-DD4927ED7F74}" type="pres">
      <dgm:prSet presAssocID="{17DBDE2F-D57F-43BE-AFD3-06EC47805E9B}" presName="spacer" presStyleCnt="0"/>
      <dgm:spPr/>
    </dgm:pt>
    <dgm:pt modelId="{2CCBFE38-1F4E-E949-ACEA-5981A666B930}" type="pres">
      <dgm:prSet presAssocID="{2C834F8A-2508-5A4D-B49F-181EB716DE72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55EE6E5E-91A6-EE45-AE5D-A3713EE4F571}" type="pres">
      <dgm:prSet presAssocID="{48777320-187F-9242-A9F3-AE5F1F56F48F}" presName="spacer" presStyleCnt="0"/>
      <dgm:spPr/>
    </dgm:pt>
    <dgm:pt modelId="{E32E7421-8F4A-0446-8A45-B2FA0F88E64D}" type="pres">
      <dgm:prSet presAssocID="{4F56FB45-332C-4224-BB80-39A40F96E962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55FB36C4-AD02-CD47-BF55-E3A338D3DAA6}" type="pres">
      <dgm:prSet presAssocID="{C5CCD330-A9D7-4599-BD79-713A852BC4E5}" presName="spacer" presStyleCnt="0"/>
      <dgm:spPr/>
    </dgm:pt>
    <dgm:pt modelId="{3380C3EF-EF96-134B-8960-227FED0DCEC7}" type="pres">
      <dgm:prSet presAssocID="{8BA6E76B-A82D-473F-A145-A3002AD555C1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B4E69F37-4A14-F947-867E-71748ABE9B19}" type="pres">
      <dgm:prSet presAssocID="{B82A5DE4-2EDE-415F-9F16-0321A9D19808}" presName="spacer" presStyleCnt="0"/>
      <dgm:spPr/>
    </dgm:pt>
    <dgm:pt modelId="{C0AEB711-2375-F441-BF5B-2E3974C84456}" type="pres">
      <dgm:prSet presAssocID="{3F88D86E-5332-412E-BDB2-B6D16892CEAF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2CED74F8-8D5D-5846-80FD-D6539F8E58AB}" type="pres">
      <dgm:prSet presAssocID="{E3E38293-43CA-4A58-BB15-7A1514714E9F}" presName="spacer" presStyleCnt="0"/>
      <dgm:spPr/>
    </dgm:pt>
    <dgm:pt modelId="{3E4D612E-ADA7-DB48-BFEC-4CFDDF82725D}" type="pres">
      <dgm:prSet presAssocID="{FFCD2973-06D0-E146-9A9A-A5E244B94A79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15B93897-ACF7-3C4B-B786-A0659CCFAC47}" type="pres">
      <dgm:prSet presAssocID="{C026DAD8-B01B-5045-AE25-FA31CAAE2B9C}" presName="spacer" presStyleCnt="0"/>
      <dgm:spPr/>
    </dgm:pt>
    <dgm:pt modelId="{6FC2C124-FC08-964D-8924-E282774DF6E7}" type="pres">
      <dgm:prSet presAssocID="{21CB618D-C344-F64B-9AF8-5D99D7AEED16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D68125DB-46C5-9144-A03C-47403B0C34F3}" type="pres">
      <dgm:prSet presAssocID="{756CB74A-AD52-B742-8114-EB5367383A6B}" presName="spacer" presStyleCnt="0"/>
      <dgm:spPr/>
    </dgm:pt>
    <dgm:pt modelId="{8E90C6F6-F444-404C-B728-6D8E687F451F}" type="pres">
      <dgm:prSet presAssocID="{A4CE0853-B80B-4447-9AD3-394EF4645A14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1DD10A01-8F71-904D-94E7-80D53772536D}" type="presOf" srcId="{6B04E048-1C74-4BF1-A56D-8AD8A86473BC}" destId="{681C7A6B-79EC-1240-A93F-EEFFABFA721D}" srcOrd="0" destOrd="0" presId="urn:microsoft.com/office/officeart/2005/8/layout/vList2"/>
    <dgm:cxn modelId="{A2664A0D-C9E6-BB4D-9CA9-1A7A139823FA}" type="presOf" srcId="{21CB618D-C344-F64B-9AF8-5D99D7AEED16}" destId="{6FC2C124-FC08-964D-8924-E282774DF6E7}" srcOrd="0" destOrd="0" presId="urn:microsoft.com/office/officeart/2005/8/layout/vList2"/>
    <dgm:cxn modelId="{0928120E-2E51-CB40-AFE7-B6163F374F63}" srcId="{D2F9E2C0-E5D9-419D-B7B7-3B7A8986FBA9}" destId="{2C834F8A-2508-5A4D-B49F-181EB716DE72}" srcOrd="6" destOrd="0" parTransId="{38511B87-AF2E-CF48-B36E-B9D5ADEA75BC}" sibTransId="{48777320-187F-9242-A9F3-AE5F1F56F48F}"/>
    <dgm:cxn modelId="{484E8C0F-E09E-3541-9A99-27DEADC5F885}" srcId="{D2F9E2C0-E5D9-419D-B7B7-3B7A8986FBA9}" destId="{4DFA29CD-584C-9C4C-99C5-5DDB82A04E9A}" srcOrd="4" destOrd="0" parTransId="{6B400F79-3200-C845-A7F8-081C16AE915F}" sibTransId="{2F9D9120-C271-0040-AEAC-163F9A06B31C}"/>
    <dgm:cxn modelId="{147B9F11-0285-A840-B2C4-A57CC39FCBB6}" type="presOf" srcId="{4DFA29CD-584C-9C4C-99C5-5DDB82A04E9A}" destId="{8C205ECD-8AD4-6844-B223-64B2E026B794}" srcOrd="0" destOrd="0" presId="urn:microsoft.com/office/officeart/2005/8/layout/vList2"/>
    <dgm:cxn modelId="{344A9A1E-57B4-48CA-87E7-696BEF60751B}" srcId="{D2F9E2C0-E5D9-419D-B7B7-3B7A8986FBA9}" destId="{6B04E048-1C74-4BF1-A56D-8AD8A86473BC}" srcOrd="5" destOrd="0" parTransId="{B6EE546B-495F-4187-9EAC-D79AA57FA5A7}" sibTransId="{17DBDE2F-D57F-43BE-AFD3-06EC47805E9B}"/>
    <dgm:cxn modelId="{27BDBB22-9486-4FAF-A592-014F06B3D47A}" srcId="{D2F9E2C0-E5D9-419D-B7B7-3B7A8986FBA9}" destId="{8BA6E76B-A82D-473F-A145-A3002AD555C1}" srcOrd="8" destOrd="0" parTransId="{61314F0B-05EF-4595-ADD0-C1B618365311}" sibTransId="{B82A5DE4-2EDE-415F-9F16-0321A9D19808}"/>
    <dgm:cxn modelId="{B5114324-BAE9-4BD4-B76B-43A79E17D86A}" srcId="{D2F9E2C0-E5D9-419D-B7B7-3B7A8986FBA9}" destId="{D656CD5E-E7A9-4E3A-AAC8-9303D95D8BAC}" srcOrd="0" destOrd="0" parTransId="{BE048C49-AB2C-41E4-B4DF-E25D699F4F5F}" sibTransId="{B8288E2F-7C1A-4499-81DC-41B90EBEA88C}"/>
    <dgm:cxn modelId="{96781829-7117-7D45-A6B7-8568F589F303}" srcId="{D2F9E2C0-E5D9-419D-B7B7-3B7A8986FBA9}" destId="{97D70A4E-66FB-A34B-B592-900EAA115460}" srcOrd="3" destOrd="0" parTransId="{41439E2E-4ECC-FD49-8894-6B4BF86830DF}" sibTransId="{1919DDAE-66B5-3240-BCFE-79AE7D3EA175}"/>
    <dgm:cxn modelId="{B9BA893D-12C5-492C-A485-C63EB1DED485}" srcId="{D2F9E2C0-E5D9-419D-B7B7-3B7A8986FBA9}" destId="{3F88D86E-5332-412E-BDB2-B6D16892CEAF}" srcOrd="9" destOrd="0" parTransId="{DD2537E8-3CBD-43D3-85B5-7AC22B9AF597}" sibTransId="{E3E38293-43CA-4A58-BB15-7A1514714E9F}"/>
    <dgm:cxn modelId="{1648FD4C-8B85-C347-A6C6-A58C7138D3E7}" type="presOf" srcId="{D656CD5E-E7A9-4E3A-AAC8-9303D95D8BAC}" destId="{3D84CA24-14A3-8744-8F70-A1C140B34D5D}" srcOrd="0" destOrd="0" presId="urn:microsoft.com/office/officeart/2005/8/layout/vList2"/>
    <dgm:cxn modelId="{5F72C650-71B2-B943-AAD4-1DF34ADADAE5}" type="presOf" srcId="{97D70A4E-66FB-A34B-B592-900EAA115460}" destId="{14F50D00-2A6A-164D-8203-E31153AD8999}" srcOrd="0" destOrd="0" presId="urn:microsoft.com/office/officeart/2005/8/layout/vList2"/>
    <dgm:cxn modelId="{35155D51-39FC-7041-A03D-745FABDF8C31}" type="presOf" srcId="{2C834F8A-2508-5A4D-B49F-181EB716DE72}" destId="{2CCBFE38-1F4E-E949-ACEA-5981A666B930}" srcOrd="0" destOrd="0" presId="urn:microsoft.com/office/officeart/2005/8/layout/vList2"/>
    <dgm:cxn modelId="{2396EA5C-9C03-A744-8277-F71ACAE65CF6}" type="presOf" srcId="{8BA6E76B-A82D-473F-A145-A3002AD555C1}" destId="{3380C3EF-EF96-134B-8960-227FED0DCEC7}" srcOrd="0" destOrd="0" presId="urn:microsoft.com/office/officeart/2005/8/layout/vList2"/>
    <dgm:cxn modelId="{3986BE6F-9765-0B44-A895-A63A6CF021B5}" type="presOf" srcId="{FFCD2973-06D0-E146-9A9A-A5E244B94A79}" destId="{3E4D612E-ADA7-DB48-BFEC-4CFDDF82725D}" srcOrd="0" destOrd="0" presId="urn:microsoft.com/office/officeart/2005/8/layout/vList2"/>
    <dgm:cxn modelId="{07842C91-516D-2B4B-B466-A3AD18C106C2}" srcId="{D2F9E2C0-E5D9-419D-B7B7-3B7A8986FBA9}" destId="{FFCD2973-06D0-E146-9A9A-A5E244B94A79}" srcOrd="10" destOrd="0" parTransId="{6840486B-D08F-8F44-BA0E-E2755FED2C74}" sibTransId="{C026DAD8-B01B-5045-AE25-FA31CAAE2B9C}"/>
    <dgm:cxn modelId="{2D65529B-2F45-4211-9D41-4CF6FF534924}" srcId="{D2F9E2C0-E5D9-419D-B7B7-3B7A8986FBA9}" destId="{4F56FB45-332C-4224-BB80-39A40F96E962}" srcOrd="7" destOrd="0" parTransId="{CB7D61AB-26EE-42FC-9C65-979F062D2D8F}" sibTransId="{C5CCD330-A9D7-4599-BD79-713A852BC4E5}"/>
    <dgm:cxn modelId="{C247499C-04FE-404A-AF2B-8B0A621FC775}" type="presOf" srcId="{A4CE0853-B80B-4447-9AD3-394EF4645A14}" destId="{8E90C6F6-F444-404C-B728-6D8E687F451F}" srcOrd="0" destOrd="0" presId="urn:microsoft.com/office/officeart/2005/8/layout/vList2"/>
    <dgm:cxn modelId="{F35CC7AB-43C6-3240-A4CA-37912F488B14}" type="presOf" srcId="{3F88D86E-5332-412E-BDB2-B6D16892CEAF}" destId="{C0AEB711-2375-F441-BF5B-2E3974C84456}" srcOrd="0" destOrd="0" presId="urn:microsoft.com/office/officeart/2005/8/layout/vList2"/>
    <dgm:cxn modelId="{B9FFBDB8-4E74-164B-A5BE-A19A41CC4682}" type="presOf" srcId="{4F56FB45-332C-4224-BB80-39A40F96E962}" destId="{E32E7421-8F4A-0446-8A45-B2FA0F88E64D}" srcOrd="0" destOrd="0" presId="urn:microsoft.com/office/officeart/2005/8/layout/vList2"/>
    <dgm:cxn modelId="{2DAC4DC0-E1B1-44F0-AA07-F1AF3F48E7DE}" srcId="{D2F9E2C0-E5D9-419D-B7B7-3B7A8986FBA9}" destId="{47AEE069-DC80-4B89-A55E-44975C2A3B42}" srcOrd="2" destOrd="0" parTransId="{F5686DC0-3593-43B9-AF41-24F5A608ABB5}" sibTransId="{015DA467-54C5-497E-BCB2-41EE217E3D73}"/>
    <dgm:cxn modelId="{86A203C1-3EF2-D942-A62E-B1909C6C5333}" srcId="{D2F9E2C0-E5D9-419D-B7B7-3B7A8986FBA9}" destId="{21CB618D-C344-F64B-9AF8-5D99D7AEED16}" srcOrd="11" destOrd="0" parTransId="{4208AA39-7A60-FB4F-A2A0-6258BA2D00E3}" sibTransId="{756CB74A-AD52-B742-8114-EB5367383A6B}"/>
    <dgm:cxn modelId="{0E3585C6-65E9-45E7-8F96-F4D183F555BA}" srcId="{D2F9E2C0-E5D9-419D-B7B7-3B7A8986FBA9}" destId="{641EF6CD-832C-4831-8684-ED89E6DF5614}" srcOrd="1" destOrd="0" parTransId="{A9235FDF-6837-4E11-B290-A4514A38B8B4}" sibTransId="{39809C0C-F290-4839-8039-AA16FAE12856}"/>
    <dgm:cxn modelId="{CD57D7CB-103E-E941-B5B2-CB63B5D639E5}" type="presOf" srcId="{D2F9E2C0-E5D9-419D-B7B7-3B7A8986FBA9}" destId="{4CBA2826-7B5A-4045-9705-C4AD1BA9058F}" srcOrd="0" destOrd="0" presId="urn:microsoft.com/office/officeart/2005/8/layout/vList2"/>
    <dgm:cxn modelId="{3A2367D7-0BBD-9F4B-BEE1-6E13141C2E09}" type="presOf" srcId="{641EF6CD-832C-4831-8684-ED89E6DF5614}" destId="{8066E74A-AED5-3D48-8FCD-0EFC67D00E51}" srcOrd="0" destOrd="0" presId="urn:microsoft.com/office/officeart/2005/8/layout/vList2"/>
    <dgm:cxn modelId="{1D30FFFC-5D08-2D4F-9E01-28C2C6624FD8}" type="presOf" srcId="{47AEE069-DC80-4B89-A55E-44975C2A3B42}" destId="{CAB0F5B3-24A0-4A44-BA55-5BC64D6D2E43}" srcOrd="0" destOrd="0" presId="urn:microsoft.com/office/officeart/2005/8/layout/vList2"/>
    <dgm:cxn modelId="{7F4C1EFE-A990-4B5D-B110-8D567EE675A2}" srcId="{D2F9E2C0-E5D9-419D-B7B7-3B7A8986FBA9}" destId="{A4CE0853-B80B-4447-9AD3-394EF4645A14}" srcOrd="12" destOrd="0" parTransId="{6F5E65AE-561C-45FD-80D0-80A401EEA2F2}" sibTransId="{4F7DA8F7-0544-4AE6-B0DB-5C9582D8177D}"/>
    <dgm:cxn modelId="{3EACD404-3173-4F43-8B7C-C5F55E9D67EE}" type="presParOf" srcId="{4CBA2826-7B5A-4045-9705-C4AD1BA9058F}" destId="{3D84CA24-14A3-8744-8F70-A1C140B34D5D}" srcOrd="0" destOrd="0" presId="urn:microsoft.com/office/officeart/2005/8/layout/vList2"/>
    <dgm:cxn modelId="{7283213E-9B17-4643-A204-1FE0A21ADF92}" type="presParOf" srcId="{4CBA2826-7B5A-4045-9705-C4AD1BA9058F}" destId="{3A1E16CA-901F-B444-B0DC-31E7E2BF1D3E}" srcOrd="1" destOrd="0" presId="urn:microsoft.com/office/officeart/2005/8/layout/vList2"/>
    <dgm:cxn modelId="{CD59EB85-A116-6E4B-A2F1-CBA686F0E11A}" type="presParOf" srcId="{4CBA2826-7B5A-4045-9705-C4AD1BA9058F}" destId="{8066E74A-AED5-3D48-8FCD-0EFC67D00E51}" srcOrd="2" destOrd="0" presId="urn:microsoft.com/office/officeart/2005/8/layout/vList2"/>
    <dgm:cxn modelId="{AE8C8382-8B55-174E-A6F3-A8736FC57189}" type="presParOf" srcId="{4CBA2826-7B5A-4045-9705-C4AD1BA9058F}" destId="{942687A0-8182-A142-9F02-5386BC4ED6F7}" srcOrd="3" destOrd="0" presId="urn:microsoft.com/office/officeart/2005/8/layout/vList2"/>
    <dgm:cxn modelId="{5984447A-D0C5-8241-9A6A-B615448E6642}" type="presParOf" srcId="{4CBA2826-7B5A-4045-9705-C4AD1BA9058F}" destId="{CAB0F5B3-24A0-4A44-BA55-5BC64D6D2E43}" srcOrd="4" destOrd="0" presId="urn:microsoft.com/office/officeart/2005/8/layout/vList2"/>
    <dgm:cxn modelId="{57C1BA93-5971-F54D-A121-F34601C6617E}" type="presParOf" srcId="{4CBA2826-7B5A-4045-9705-C4AD1BA9058F}" destId="{E8D3CFB0-E174-344B-83CE-EA421710015F}" srcOrd="5" destOrd="0" presId="urn:microsoft.com/office/officeart/2005/8/layout/vList2"/>
    <dgm:cxn modelId="{E4A4AEC3-928B-9540-90F2-7F1A051EC744}" type="presParOf" srcId="{4CBA2826-7B5A-4045-9705-C4AD1BA9058F}" destId="{14F50D00-2A6A-164D-8203-E31153AD8999}" srcOrd="6" destOrd="0" presId="urn:microsoft.com/office/officeart/2005/8/layout/vList2"/>
    <dgm:cxn modelId="{1772C4BB-29ED-7D4C-9030-E4317B1C8393}" type="presParOf" srcId="{4CBA2826-7B5A-4045-9705-C4AD1BA9058F}" destId="{71BA594C-1988-B64C-ADBE-2BFB8E0531E9}" srcOrd="7" destOrd="0" presId="urn:microsoft.com/office/officeart/2005/8/layout/vList2"/>
    <dgm:cxn modelId="{6CE0E849-FC15-1746-B95F-B150D99C8005}" type="presParOf" srcId="{4CBA2826-7B5A-4045-9705-C4AD1BA9058F}" destId="{8C205ECD-8AD4-6844-B223-64B2E026B794}" srcOrd="8" destOrd="0" presId="urn:microsoft.com/office/officeart/2005/8/layout/vList2"/>
    <dgm:cxn modelId="{FD1E4064-0A2E-E745-8E35-BA9CA54AAA93}" type="presParOf" srcId="{4CBA2826-7B5A-4045-9705-C4AD1BA9058F}" destId="{76B1E469-7EAE-664F-AE98-5D3D588C8697}" srcOrd="9" destOrd="0" presId="urn:microsoft.com/office/officeart/2005/8/layout/vList2"/>
    <dgm:cxn modelId="{52BDDA36-F451-0346-82ED-65F35CC812C4}" type="presParOf" srcId="{4CBA2826-7B5A-4045-9705-C4AD1BA9058F}" destId="{681C7A6B-79EC-1240-A93F-EEFFABFA721D}" srcOrd="10" destOrd="0" presId="urn:microsoft.com/office/officeart/2005/8/layout/vList2"/>
    <dgm:cxn modelId="{9E5EEEC2-4A15-CD44-9666-80BCBEE2A4A1}" type="presParOf" srcId="{4CBA2826-7B5A-4045-9705-C4AD1BA9058F}" destId="{A581E3FE-CD52-0F41-B742-DD4927ED7F74}" srcOrd="11" destOrd="0" presId="urn:microsoft.com/office/officeart/2005/8/layout/vList2"/>
    <dgm:cxn modelId="{B557185C-88EA-0245-BEEB-92148BC65A9C}" type="presParOf" srcId="{4CBA2826-7B5A-4045-9705-C4AD1BA9058F}" destId="{2CCBFE38-1F4E-E949-ACEA-5981A666B930}" srcOrd="12" destOrd="0" presId="urn:microsoft.com/office/officeart/2005/8/layout/vList2"/>
    <dgm:cxn modelId="{46421C19-65AE-564B-85F4-B0CD51F78FC8}" type="presParOf" srcId="{4CBA2826-7B5A-4045-9705-C4AD1BA9058F}" destId="{55EE6E5E-91A6-EE45-AE5D-A3713EE4F571}" srcOrd="13" destOrd="0" presId="urn:microsoft.com/office/officeart/2005/8/layout/vList2"/>
    <dgm:cxn modelId="{A4309813-7572-C548-8E73-E2C0FC4F9A38}" type="presParOf" srcId="{4CBA2826-7B5A-4045-9705-C4AD1BA9058F}" destId="{E32E7421-8F4A-0446-8A45-B2FA0F88E64D}" srcOrd="14" destOrd="0" presId="urn:microsoft.com/office/officeart/2005/8/layout/vList2"/>
    <dgm:cxn modelId="{4D348722-FAD0-F14D-950B-E1084B2CC20B}" type="presParOf" srcId="{4CBA2826-7B5A-4045-9705-C4AD1BA9058F}" destId="{55FB36C4-AD02-CD47-BF55-E3A338D3DAA6}" srcOrd="15" destOrd="0" presId="urn:microsoft.com/office/officeart/2005/8/layout/vList2"/>
    <dgm:cxn modelId="{8A2DB2B1-3288-6A49-AFD2-14A1F9695162}" type="presParOf" srcId="{4CBA2826-7B5A-4045-9705-C4AD1BA9058F}" destId="{3380C3EF-EF96-134B-8960-227FED0DCEC7}" srcOrd="16" destOrd="0" presId="urn:microsoft.com/office/officeart/2005/8/layout/vList2"/>
    <dgm:cxn modelId="{7EAFC92D-98FF-7444-B7A4-C8154ACF9CC2}" type="presParOf" srcId="{4CBA2826-7B5A-4045-9705-C4AD1BA9058F}" destId="{B4E69F37-4A14-F947-867E-71748ABE9B19}" srcOrd="17" destOrd="0" presId="urn:microsoft.com/office/officeart/2005/8/layout/vList2"/>
    <dgm:cxn modelId="{C40AF5BD-E9ED-0446-B250-18C36540177B}" type="presParOf" srcId="{4CBA2826-7B5A-4045-9705-C4AD1BA9058F}" destId="{C0AEB711-2375-F441-BF5B-2E3974C84456}" srcOrd="18" destOrd="0" presId="urn:microsoft.com/office/officeart/2005/8/layout/vList2"/>
    <dgm:cxn modelId="{545FE162-8AE9-4145-8F6E-D81D0B513A7C}" type="presParOf" srcId="{4CBA2826-7B5A-4045-9705-C4AD1BA9058F}" destId="{2CED74F8-8D5D-5846-80FD-D6539F8E58AB}" srcOrd="19" destOrd="0" presId="urn:microsoft.com/office/officeart/2005/8/layout/vList2"/>
    <dgm:cxn modelId="{B0F5F27A-E32F-384B-B7A0-0ECE543972E0}" type="presParOf" srcId="{4CBA2826-7B5A-4045-9705-C4AD1BA9058F}" destId="{3E4D612E-ADA7-DB48-BFEC-4CFDDF82725D}" srcOrd="20" destOrd="0" presId="urn:microsoft.com/office/officeart/2005/8/layout/vList2"/>
    <dgm:cxn modelId="{993DF349-F331-8D4E-AE9E-66C42783C48E}" type="presParOf" srcId="{4CBA2826-7B5A-4045-9705-C4AD1BA9058F}" destId="{15B93897-ACF7-3C4B-B786-A0659CCFAC47}" srcOrd="21" destOrd="0" presId="urn:microsoft.com/office/officeart/2005/8/layout/vList2"/>
    <dgm:cxn modelId="{19C653AA-C5CF-964C-A468-A52677CAC865}" type="presParOf" srcId="{4CBA2826-7B5A-4045-9705-C4AD1BA9058F}" destId="{6FC2C124-FC08-964D-8924-E282774DF6E7}" srcOrd="22" destOrd="0" presId="urn:microsoft.com/office/officeart/2005/8/layout/vList2"/>
    <dgm:cxn modelId="{7AD29819-CFB7-EB46-A39C-0830850140B5}" type="presParOf" srcId="{4CBA2826-7B5A-4045-9705-C4AD1BA9058F}" destId="{D68125DB-46C5-9144-A03C-47403B0C34F3}" srcOrd="23" destOrd="0" presId="urn:microsoft.com/office/officeart/2005/8/layout/vList2"/>
    <dgm:cxn modelId="{F62DC0D1-9BE4-6B4D-9F6B-DCC3ED741847}" type="presParOf" srcId="{4CBA2826-7B5A-4045-9705-C4AD1BA9058F}" destId="{8E90C6F6-F444-404C-B728-6D8E687F451F}" srcOrd="24" destOrd="0" presId="urn:microsoft.com/office/officeart/2005/8/layout/vList2"/>
  </dgm:cxnLst>
  <dgm:bg>
    <a:noFill/>
  </dgm:bg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4CA24-14A3-8744-8F70-A1C140B34D5D}">
      <dsp:nvSpPr>
        <dsp:cNvPr id="0" name=""/>
        <dsp:cNvSpPr/>
      </dsp:nvSpPr>
      <dsp:spPr>
        <a:xfrm>
          <a:off x="0" y="148347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Week 1 : General Introduction / basic Excel</a:t>
          </a:r>
        </a:p>
      </dsp:txBody>
      <dsp:txXfrm>
        <a:off x="20026" y="168373"/>
        <a:ext cx="7782631" cy="370179"/>
      </dsp:txXfrm>
    </dsp:sp>
    <dsp:sp modelId="{8066E74A-AED5-3D48-8FCD-0EFC67D00E51}">
      <dsp:nvSpPr>
        <dsp:cNvPr id="0" name=""/>
        <dsp:cNvSpPr/>
      </dsp:nvSpPr>
      <dsp:spPr>
        <a:xfrm>
          <a:off x="0" y="605189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226038"/>
                <a:satOff val="-138"/>
                <a:lumOff val="539"/>
                <a:alphaOff val="0"/>
                <a:tint val="96000"/>
                <a:lumMod val="100000"/>
              </a:schemeClr>
            </a:gs>
            <a:gs pos="78000">
              <a:schemeClr val="accent2">
                <a:hueOff val="-226038"/>
                <a:satOff val="-138"/>
                <a:lumOff val="5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Week 2 : Word Basics</a:t>
          </a:r>
        </a:p>
      </dsp:txBody>
      <dsp:txXfrm>
        <a:off x="20026" y="625215"/>
        <a:ext cx="7782631" cy="370179"/>
      </dsp:txXfrm>
    </dsp:sp>
    <dsp:sp modelId="{CAB0F5B3-24A0-4A44-BA55-5BC64D6D2E43}">
      <dsp:nvSpPr>
        <dsp:cNvPr id="0" name=""/>
        <dsp:cNvSpPr/>
      </dsp:nvSpPr>
      <dsp:spPr>
        <a:xfrm>
          <a:off x="0" y="1064380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452075"/>
                <a:satOff val="-276"/>
                <a:lumOff val="1078"/>
                <a:alphaOff val="0"/>
                <a:tint val="96000"/>
                <a:lumMod val="100000"/>
              </a:schemeClr>
            </a:gs>
            <a:gs pos="78000">
              <a:schemeClr val="accent2">
                <a:hueOff val="-452075"/>
                <a:satOff val="-276"/>
                <a:lumOff val="107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Week 3 : Word Advanced</a:t>
          </a:r>
        </a:p>
      </dsp:txBody>
      <dsp:txXfrm>
        <a:off x="20026" y="1084406"/>
        <a:ext cx="7782631" cy="370179"/>
      </dsp:txXfrm>
    </dsp:sp>
    <dsp:sp modelId="{14F50D00-2A6A-164D-8203-E31153AD8999}">
      <dsp:nvSpPr>
        <dsp:cNvPr id="0" name=""/>
        <dsp:cNvSpPr/>
      </dsp:nvSpPr>
      <dsp:spPr>
        <a:xfrm>
          <a:off x="0" y="1523571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678113"/>
                <a:satOff val="-414"/>
                <a:lumOff val="1618"/>
                <a:alphaOff val="0"/>
                <a:tint val="96000"/>
                <a:lumMod val="100000"/>
              </a:schemeClr>
            </a:gs>
            <a:gs pos="78000">
              <a:schemeClr val="accent2">
                <a:hueOff val="-678113"/>
                <a:satOff val="-414"/>
                <a:lumOff val="16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Week 4 : Word Assignment</a:t>
          </a:r>
        </a:p>
      </dsp:txBody>
      <dsp:txXfrm>
        <a:off x="20026" y="1543597"/>
        <a:ext cx="7782631" cy="370179"/>
      </dsp:txXfrm>
    </dsp:sp>
    <dsp:sp modelId="{8C205ECD-8AD4-6844-B223-64B2E026B794}">
      <dsp:nvSpPr>
        <dsp:cNvPr id="0" name=""/>
        <dsp:cNvSpPr/>
      </dsp:nvSpPr>
      <dsp:spPr>
        <a:xfrm>
          <a:off x="0" y="1982762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904150"/>
                <a:satOff val="-552"/>
                <a:lumOff val="2157"/>
                <a:alphaOff val="0"/>
                <a:tint val="96000"/>
                <a:lumMod val="100000"/>
              </a:schemeClr>
            </a:gs>
            <a:gs pos="78000">
              <a:schemeClr val="accent2">
                <a:hueOff val="-904150"/>
                <a:satOff val="-552"/>
                <a:lumOff val="2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Calibri" panose="020F0502020204030204"/>
              <a:ea typeface="+mn-ea"/>
              <a:cs typeface="+mn-cs"/>
            </a:rPr>
            <a:t>Week 5 : Excel Basics</a:t>
          </a:r>
        </a:p>
      </dsp:txBody>
      <dsp:txXfrm>
        <a:off x="20026" y="2002788"/>
        <a:ext cx="7782631" cy="370179"/>
      </dsp:txXfrm>
    </dsp:sp>
    <dsp:sp modelId="{681C7A6B-79EC-1240-A93F-EEFFABFA721D}">
      <dsp:nvSpPr>
        <dsp:cNvPr id="0" name=""/>
        <dsp:cNvSpPr/>
      </dsp:nvSpPr>
      <dsp:spPr>
        <a:xfrm>
          <a:off x="0" y="2441954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1130188"/>
                <a:satOff val="-690"/>
                <a:lumOff val="2696"/>
                <a:alphaOff val="0"/>
                <a:tint val="96000"/>
                <a:lumMod val="100000"/>
              </a:schemeClr>
            </a:gs>
            <a:gs pos="78000">
              <a:schemeClr val="accent2">
                <a:hueOff val="-1130188"/>
                <a:satOff val="-690"/>
                <a:lumOff val="269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Week 6 : Excel Advanced</a:t>
          </a:r>
        </a:p>
      </dsp:txBody>
      <dsp:txXfrm>
        <a:off x="20026" y="2461980"/>
        <a:ext cx="7782631" cy="370179"/>
      </dsp:txXfrm>
    </dsp:sp>
    <dsp:sp modelId="{2CCBFE38-1F4E-E949-ACEA-5981A666B930}">
      <dsp:nvSpPr>
        <dsp:cNvPr id="0" name=""/>
        <dsp:cNvSpPr/>
      </dsp:nvSpPr>
      <dsp:spPr>
        <a:xfrm>
          <a:off x="0" y="2901145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Reading Week</a:t>
          </a:r>
        </a:p>
      </dsp:txBody>
      <dsp:txXfrm>
        <a:off x="20026" y="2921171"/>
        <a:ext cx="7782631" cy="370179"/>
      </dsp:txXfrm>
    </dsp:sp>
    <dsp:sp modelId="{E32E7421-8F4A-0446-8A45-B2FA0F88E64D}">
      <dsp:nvSpPr>
        <dsp:cNvPr id="0" name=""/>
        <dsp:cNvSpPr/>
      </dsp:nvSpPr>
      <dsp:spPr>
        <a:xfrm>
          <a:off x="0" y="3360336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1582263"/>
                <a:satOff val="-966"/>
                <a:lumOff val="3775"/>
                <a:alphaOff val="0"/>
                <a:tint val="96000"/>
                <a:lumMod val="100000"/>
              </a:schemeClr>
            </a:gs>
            <a:gs pos="78000">
              <a:schemeClr val="accent2">
                <a:hueOff val="-1582263"/>
                <a:satOff val="-966"/>
                <a:lumOff val="377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Week 7 : Excel Graphs</a:t>
          </a:r>
        </a:p>
      </dsp:txBody>
      <dsp:txXfrm>
        <a:off x="20026" y="3380362"/>
        <a:ext cx="7782631" cy="370179"/>
      </dsp:txXfrm>
    </dsp:sp>
    <dsp:sp modelId="{3380C3EF-EF96-134B-8960-227FED0DCEC7}">
      <dsp:nvSpPr>
        <dsp:cNvPr id="0" name=""/>
        <dsp:cNvSpPr/>
      </dsp:nvSpPr>
      <dsp:spPr>
        <a:xfrm>
          <a:off x="0" y="3819527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1808300"/>
                <a:satOff val="-1104"/>
                <a:lumOff val="4314"/>
                <a:alphaOff val="0"/>
                <a:tint val="96000"/>
                <a:lumMod val="100000"/>
              </a:schemeClr>
            </a:gs>
            <a:gs pos="78000">
              <a:schemeClr val="accent2">
                <a:hueOff val="-1808300"/>
                <a:satOff val="-1104"/>
                <a:lumOff val="4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Week 8:  Excel Revision</a:t>
          </a:r>
        </a:p>
      </dsp:txBody>
      <dsp:txXfrm>
        <a:off x="20026" y="3839553"/>
        <a:ext cx="7782631" cy="370179"/>
      </dsp:txXfrm>
    </dsp:sp>
    <dsp:sp modelId="{C0AEB711-2375-F441-BF5B-2E3974C84456}">
      <dsp:nvSpPr>
        <dsp:cNvPr id="0" name=""/>
        <dsp:cNvSpPr/>
      </dsp:nvSpPr>
      <dsp:spPr>
        <a:xfrm>
          <a:off x="0" y="4278719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2034338"/>
                <a:satOff val="-1242"/>
                <a:lumOff val="4853"/>
                <a:alphaOff val="0"/>
                <a:tint val="96000"/>
                <a:lumMod val="100000"/>
              </a:schemeClr>
            </a:gs>
            <a:gs pos="78000">
              <a:schemeClr val="accent2">
                <a:hueOff val="-2034338"/>
                <a:satOff val="-1242"/>
                <a:lumOff val="4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Week 9:  Excel Test</a:t>
          </a:r>
        </a:p>
      </dsp:txBody>
      <dsp:txXfrm>
        <a:off x="20026" y="4298745"/>
        <a:ext cx="7782631" cy="370179"/>
      </dsp:txXfrm>
    </dsp:sp>
    <dsp:sp modelId="{3E4D612E-ADA7-DB48-BFEC-4CFDDF82725D}">
      <dsp:nvSpPr>
        <dsp:cNvPr id="0" name=""/>
        <dsp:cNvSpPr/>
      </dsp:nvSpPr>
      <dsp:spPr>
        <a:xfrm>
          <a:off x="0" y="4737910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2260375"/>
                <a:satOff val="-1380"/>
                <a:lumOff val="5392"/>
                <a:alphaOff val="0"/>
                <a:tint val="96000"/>
                <a:lumMod val="100000"/>
              </a:schemeClr>
            </a:gs>
            <a:gs pos="78000">
              <a:schemeClr val="accent2">
                <a:hueOff val="-2260375"/>
                <a:satOff val="-1380"/>
                <a:lumOff val="539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Week 10:PowerPoint </a:t>
          </a:r>
        </a:p>
      </dsp:txBody>
      <dsp:txXfrm>
        <a:off x="20026" y="4757936"/>
        <a:ext cx="7782631" cy="370179"/>
      </dsp:txXfrm>
    </dsp:sp>
    <dsp:sp modelId="{6FC2C124-FC08-964D-8924-E282774DF6E7}">
      <dsp:nvSpPr>
        <dsp:cNvPr id="0" name=""/>
        <dsp:cNvSpPr/>
      </dsp:nvSpPr>
      <dsp:spPr>
        <a:xfrm>
          <a:off x="0" y="5197101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2486413"/>
                <a:satOff val="-1518"/>
                <a:lumOff val="5932"/>
                <a:alphaOff val="0"/>
                <a:tint val="96000"/>
                <a:lumMod val="100000"/>
              </a:schemeClr>
            </a:gs>
            <a:gs pos="78000">
              <a:schemeClr val="accent2">
                <a:hueOff val="-2486413"/>
                <a:satOff val="-1518"/>
                <a:lumOff val="593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Week 11: PowerPoint Group Presentations</a:t>
          </a:r>
        </a:p>
      </dsp:txBody>
      <dsp:txXfrm>
        <a:off x="20026" y="5217127"/>
        <a:ext cx="7782631" cy="370179"/>
      </dsp:txXfrm>
    </dsp:sp>
    <dsp:sp modelId="{8E90C6F6-F444-404C-B728-6D8E687F451F}">
      <dsp:nvSpPr>
        <dsp:cNvPr id="0" name=""/>
        <dsp:cNvSpPr/>
      </dsp:nvSpPr>
      <dsp:spPr>
        <a:xfrm>
          <a:off x="0" y="5656292"/>
          <a:ext cx="7822683" cy="410231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/>
            <a:t>Schedule subject to change</a:t>
          </a:r>
          <a:endParaRPr lang="en-US" sz="1700" kern="1200"/>
        </a:p>
      </dsp:txBody>
      <dsp:txXfrm>
        <a:off x="20026" y="5676318"/>
        <a:ext cx="7782631" cy="370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00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8498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54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8521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8E16-3C03-4238-9C6F-B34F3D10F77E}" type="datetime1">
              <a:rPr lang="en-US" smtClean="0"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03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72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4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814A-94C2-DE5A-0245-1BFDD4F5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19999"/>
            <a:ext cx="3348000" cy="33480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9AC-F949-294E-F4B1-934CB4F1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000" y="2254147"/>
            <a:ext cx="5652000" cy="33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BB27-67B0-04CE-0234-3D6301DF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E"/>
              <a:t>setu.ie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5C37-86FC-8938-CBD5-FE8614B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5850013-0FED-DB4F-A95E-FFF4A5127B9C}" type="slidenum">
              <a:rPr lang="en-IE" smtClean="0"/>
              <a:pPr/>
              <a:t>‹#›</a:t>
            </a:fld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F21E6-B6C2-EEAF-F707-B44661A7198B}"/>
              </a:ext>
            </a:extLst>
          </p:cNvPr>
          <p:cNvCxnSpPr>
            <a:cxnSpLocks/>
          </p:cNvCxnSpPr>
          <p:nvPr userDrawn="1"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2AC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AD5FA3AB-99EB-58AE-1302-73F7EA82539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112000" y="719999"/>
            <a:ext cx="5652000" cy="1531586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bg1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84043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94AE-2E6A-0641-FF5B-8990792F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19999"/>
            <a:ext cx="3348000" cy="33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D31E-D59D-E6B3-541A-C5068C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setu.ie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EC-147F-7540-A974-B68CBC0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0013-0FED-DB4F-A95E-FFF4A5127B9C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7F97B-2ADA-0420-312C-421B2ABEBAA9}"/>
              </a:ext>
            </a:extLst>
          </p:cNvPr>
          <p:cNvCxnSpPr>
            <a:cxnSpLocks/>
          </p:cNvCxnSpPr>
          <p:nvPr userDrawn="1"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2AC5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BCE07BB-A77C-E6C1-170F-F31B22AD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000" y="720000"/>
            <a:ext cx="5328000" cy="3348000"/>
          </a:xfrm>
        </p:spPr>
        <p:txBody>
          <a:bodyPr>
            <a:noAutofit/>
          </a:bodyPr>
          <a:lstStyle>
            <a:lvl1pPr marL="0" indent="0" algn="l">
              <a:buNone/>
              <a:defRPr sz="4400" b="1">
                <a:solidFill>
                  <a:schemeClr val="bg1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6152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2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4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9/17/25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8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  <p:sldLayoutId id="2147483872" r:id="rId17"/>
    <p:sldLayoutId id="2147483873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10BC15DA-33EB-AEFB-1D57-EF08B2CB7B7E}"/>
              </a:ext>
            </a:extLst>
          </p:cNvPr>
          <p:cNvSpPr>
            <a:spLocks noChangeAspect="1"/>
          </p:cNvSpPr>
          <p:nvPr/>
        </p:nvSpPr>
        <p:spPr>
          <a:xfrm>
            <a:off x="937411" y="250376"/>
            <a:ext cx="5544000" cy="6152225"/>
          </a:xfrm>
          <a:custGeom>
            <a:avLst/>
            <a:gdLst>
              <a:gd name="connsiteX0" fmla="*/ 0 w 5562600"/>
              <a:gd name="connsiteY0" fmla="*/ 0 h 6172200"/>
              <a:gd name="connsiteX1" fmla="*/ 5562600 w 5562600"/>
              <a:gd name="connsiteY1" fmla="*/ 0 h 6172200"/>
              <a:gd name="connsiteX2" fmla="*/ 5562600 w 5562600"/>
              <a:gd name="connsiteY2" fmla="*/ 3818433 h 6172200"/>
              <a:gd name="connsiteX3" fmla="*/ 5562600 w 5562600"/>
              <a:gd name="connsiteY3" fmla="*/ 3979266 h 6172200"/>
              <a:gd name="connsiteX4" fmla="*/ 5553004 w 5562600"/>
              <a:gd name="connsiteY4" fmla="*/ 3979266 h 6172200"/>
              <a:gd name="connsiteX5" fmla="*/ 5548240 w 5562600"/>
              <a:gd name="connsiteY5" fmla="*/ 4059092 h 6172200"/>
              <a:gd name="connsiteX6" fmla="*/ 2781300 w 5562600"/>
              <a:gd name="connsiteY6" fmla="*/ 6172200 h 6172200"/>
              <a:gd name="connsiteX7" fmla="*/ 14360 w 5562600"/>
              <a:gd name="connsiteY7" fmla="*/ 4059092 h 6172200"/>
              <a:gd name="connsiteX8" fmla="*/ 9597 w 5562600"/>
              <a:gd name="connsiteY8" fmla="*/ 3979266 h 6172200"/>
              <a:gd name="connsiteX9" fmla="*/ 0 w 5562600"/>
              <a:gd name="connsiteY9" fmla="*/ 3979266 h 6172200"/>
              <a:gd name="connsiteX10" fmla="*/ 0 w 5562600"/>
              <a:gd name="connsiteY10" fmla="*/ 3818433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62600" h="6172200">
                <a:moveTo>
                  <a:pt x="0" y="0"/>
                </a:moveTo>
                <a:lnTo>
                  <a:pt x="5562600" y="0"/>
                </a:lnTo>
                <a:lnTo>
                  <a:pt x="5562600" y="3818433"/>
                </a:lnTo>
                <a:lnTo>
                  <a:pt x="5562600" y="3979266"/>
                </a:lnTo>
                <a:lnTo>
                  <a:pt x="5553004" y="3979266"/>
                </a:lnTo>
                <a:lnTo>
                  <a:pt x="5548240" y="4059092"/>
                </a:lnTo>
                <a:cubicBezTo>
                  <a:pt x="5405810" y="5245994"/>
                  <a:pt x="4221366" y="6172200"/>
                  <a:pt x="2781300" y="6172200"/>
                </a:cubicBezTo>
                <a:cubicBezTo>
                  <a:pt x="1341235" y="6172200"/>
                  <a:pt x="156790" y="5245994"/>
                  <a:pt x="14360" y="4059092"/>
                </a:cubicBezTo>
                <a:lnTo>
                  <a:pt x="9597" y="3979266"/>
                </a:lnTo>
                <a:lnTo>
                  <a:pt x="0" y="3979266"/>
                </a:lnTo>
                <a:lnTo>
                  <a:pt x="0" y="3818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 dirty="0">
              <a:solidFill>
                <a:srgbClr val="43546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2E805-418F-A514-3416-59577171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22" y="93798"/>
            <a:ext cx="4026537" cy="2245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63044-8C7D-7BC6-2285-5403ECB8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40095" y="5810517"/>
            <a:ext cx="3742492" cy="951481"/>
          </a:xfrm>
          <a:prstGeom prst="rect">
            <a:avLst/>
          </a:prstGeom>
        </p:spPr>
      </p:pic>
      <p:sp>
        <p:nvSpPr>
          <p:cNvPr id="13" name="Title 27">
            <a:extLst>
              <a:ext uri="{FF2B5EF4-FFF2-40B4-BE49-F238E27FC236}">
                <a16:creationId xmlns:a16="http://schemas.microsoft.com/office/drawing/2014/main" id="{747EA111-65BC-663F-D138-E43DBD439DFA}"/>
              </a:ext>
            </a:extLst>
          </p:cNvPr>
          <p:cNvSpPr txBox="1">
            <a:spLocks/>
          </p:cNvSpPr>
          <p:nvPr/>
        </p:nvSpPr>
        <p:spPr>
          <a:xfrm>
            <a:off x="1218630" y="2646430"/>
            <a:ext cx="4440000" cy="17195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E" dirty="0">
                <a:solidFill>
                  <a:schemeClr val="bg1"/>
                </a:solidFill>
              </a:rPr>
              <a:t>ICT Skills for Scientists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FF5EF56-AF9C-CEC2-3B91-B0965EF22539}"/>
              </a:ext>
            </a:extLst>
          </p:cNvPr>
          <p:cNvSpPr>
            <a:spLocks noChangeAspect="1"/>
          </p:cNvSpPr>
          <p:nvPr/>
        </p:nvSpPr>
        <p:spPr>
          <a:xfrm>
            <a:off x="7100252" y="3146783"/>
            <a:ext cx="2933939" cy="3255818"/>
          </a:xfrm>
          <a:custGeom>
            <a:avLst/>
            <a:gdLst>
              <a:gd name="connsiteX0" fmla="*/ 0 w 5562600"/>
              <a:gd name="connsiteY0" fmla="*/ 0 h 6172200"/>
              <a:gd name="connsiteX1" fmla="*/ 5562600 w 5562600"/>
              <a:gd name="connsiteY1" fmla="*/ 0 h 6172200"/>
              <a:gd name="connsiteX2" fmla="*/ 5562600 w 5562600"/>
              <a:gd name="connsiteY2" fmla="*/ 3818433 h 6172200"/>
              <a:gd name="connsiteX3" fmla="*/ 5562600 w 5562600"/>
              <a:gd name="connsiteY3" fmla="*/ 3979266 h 6172200"/>
              <a:gd name="connsiteX4" fmla="*/ 5553004 w 5562600"/>
              <a:gd name="connsiteY4" fmla="*/ 3979266 h 6172200"/>
              <a:gd name="connsiteX5" fmla="*/ 5548240 w 5562600"/>
              <a:gd name="connsiteY5" fmla="*/ 4059092 h 6172200"/>
              <a:gd name="connsiteX6" fmla="*/ 2781300 w 5562600"/>
              <a:gd name="connsiteY6" fmla="*/ 6172200 h 6172200"/>
              <a:gd name="connsiteX7" fmla="*/ 14360 w 5562600"/>
              <a:gd name="connsiteY7" fmla="*/ 4059092 h 6172200"/>
              <a:gd name="connsiteX8" fmla="*/ 9597 w 5562600"/>
              <a:gd name="connsiteY8" fmla="*/ 3979266 h 6172200"/>
              <a:gd name="connsiteX9" fmla="*/ 0 w 5562600"/>
              <a:gd name="connsiteY9" fmla="*/ 3979266 h 6172200"/>
              <a:gd name="connsiteX10" fmla="*/ 0 w 5562600"/>
              <a:gd name="connsiteY10" fmla="*/ 3818433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62600" h="6172200">
                <a:moveTo>
                  <a:pt x="0" y="0"/>
                </a:moveTo>
                <a:lnTo>
                  <a:pt x="5562600" y="0"/>
                </a:lnTo>
                <a:lnTo>
                  <a:pt x="5562600" y="3818433"/>
                </a:lnTo>
                <a:lnTo>
                  <a:pt x="5562600" y="3979266"/>
                </a:lnTo>
                <a:lnTo>
                  <a:pt x="5553004" y="3979266"/>
                </a:lnTo>
                <a:lnTo>
                  <a:pt x="5548240" y="4059092"/>
                </a:lnTo>
                <a:cubicBezTo>
                  <a:pt x="5405810" y="5245994"/>
                  <a:pt x="4221366" y="6172200"/>
                  <a:pt x="2781300" y="6172200"/>
                </a:cubicBezTo>
                <a:cubicBezTo>
                  <a:pt x="1341235" y="6172200"/>
                  <a:pt x="156790" y="5245994"/>
                  <a:pt x="14360" y="4059092"/>
                </a:cubicBezTo>
                <a:lnTo>
                  <a:pt x="9597" y="3979266"/>
                </a:lnTo>
                <a:lnTo>
                  <a:pt x="0" y="3979266"/>
                </a:lnTo>
                <a:lnTo>
                  <a:pt x="0" y="3818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IE" sz="2400" dirty="0">
                <a:solidFill>
                  <a:schemeClr val="bg1"/>
                </a:solidFill>
              </a:rPr>
              <a:t>Lecturer: </a:t>
            </a:r>
          </a:p>
          <a:p>
            <a:pPr algn="ctr"/>
            <a:r>
              <a:rPr lang="en-IE" sz="2400" dirty="0">
                <a:solidFill>
                  <a:schemeClr val="bg1"/>
                </a:solidFill>
              </a:rPr>
              <a:t>Mairead Meagher</a:t>
            </a:r>
          </a:p>
        </p:txBody>
      </p:sp>
    </p:spTree>
    <p:extLst>
      <p:ext uri="{BB962C8B-B14F-4D97-AF65-F5344CB8AC3E}">
        <p14:creationId xmlns:p14="http://schemas.microsoft.com/office/powerpoint/2010/main" val="343530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7173947F-0D66-6CE3-F1D7-4F3532B63011}"/>
              </a:ext>
            </a:extLst>
          </p:cNvPr>
          <p:cNvSpPr>
            <a:spLocks noChangeAspect="1"/>
          </p:cNvSpPr>
          <p:nvPr/>
        </p:nvSpPr>
        <p:spPr>
          <a:xfrm>
            <a:off x="937411" y="1"/>
            <a:ext cx="3639729" cy="6858000"/>
          </a:xfrm>
          <a:custGeom>
            <a:avLst/>
            <a:gdLst>
              <a:gd name="connsiteX0" fmla="*/ 0 w 5562600"/>
              <a:gd name="connsiteY0" fmla="*/ 0 h 6172200"/>
              <a:gd name="connsiteX1" fmla="*/ 5562600 w 5562600"/>
              <a:gd name="connsiteY1" fmla="*/ 0 h 6172200"/>
              <a:gd name="connsiteX2" fmla="*/ 5562600 w 5562600"/>
              <a:gd name="connsiteY2" fmla="*/ 3818433 h 6172200"/>
              <a:gd name="connsiteX3" fmla="*/ 5562600 w 5562600"/>
              <a:gd name="connsiteY3" fmla="*/ 3979266 h 6172200"/>
              <a:gd name="connsiteX4" fmla="*/ 5553004 w 5562600"/>
              <a:gd name="connsiteY4" fmla="*/ 3979266 h 6172200"/>
              <a:gd name="connsiteX5" fmla="*/ 5548240 w 5562600"/>
              <a:gd name="connsiteY5" fmla="*/ 4059092 h 6172200"/>
              <a:gd name="connsiteX6" fmla="*/ 2781300 w 5562600"/>
              <a:gd name="connsiteY6" fmla="*/ 6172200 h 6172200"/>
              <a:gd name="connsiteX7" fmla="*/ 14360 w 5562600"/>
              <a:gd name="connsiteY7" fmla="*/ 4059092 h 6172200"/>
              <a:gd name="connsiteX8" fmla="*/ 9597 w 5562600"/>
              <a:gd name="connsiteY8" fmla="*/ 3979266 h 6172200"/>
              <a:gd name="connsiteX9" fmla="*/ 0 w 5562600"/>
              <a:gd name="connsiteY9" fmla="*/ 3979266 h 6172200"/>
              <a:gd name="connsiteX10" fmla="*/ 0 w 5562600"/>
              <a:gd name="connsiteY10" fmla="*/ 3818433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62600" h="6172200">
                <a:moveTo>
                  <a:pt x="0" y="0"/>
                </a:moveTo>
                <a:lnTo>
                  <a:pt x="5562600" y="0"/>
                </a:lnTo>
                <a:lnTo>
                  <a:pt x="5562600" y="3818433"/>
                </a:lnTo>
                <a:lnTo>
                  <a:pt x="5562600" y="3979266"/>
                </a:lnTo>
                <a:lnTo>
                  <a:pt x="5553004" y="3979266"/>
                </a:lnTo>
                <a:lnTo>
                  <a:pt x="5548240" y="4059092"/>
                </a:lnTo>
                <a:cubicBezTo>
                  <a:pt x="5405810" y="5245994"/>
                  <a:pt x="4221366" y="6172200"/>
                  <a:pt x="2781300" y="6172200"/>
                </a:cubicBezTo>
                <a:cubicBezTo>
                  <a:pt x="1341235" y="6172200"/>
                  <a:pt x="156790" y="5245994"/>
                  <a:pt x="14360" y="4059092"/>
                </a:cubicBezTo>
                <a:lnTo>
                  <a:pt x="9597" y="3979266"/>
                </a:lnTo>
                <a:lnTo>
                  <a:pt x="0" y="3979266"/>
                </a:lnTo>
                <a:lnTo>
                  <a:pt x="0" y="38184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 dirty="0">
              <a:solidFill>
                <a:srgbClr val="43546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435F0-391D-3EC4-D191-A2C92265C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11" y="250376"/>
            <a:ext cx="3110823" cy="1734606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46812F1B-4C21-F758-A24F-28C87CE17657}"/>
              </a:ext>
            </a:extLst>
          </p:cNvPr>
          <p:cNvSpPr txBox="1">
            <a:spLocks/>
          </p:cNvSpPr>
          <p:nvPr/>
        </p:nvSpPr>
        <p:spPr>
          <a:xfrm>
            <a:off x="937411" y="2344425"/>
            <a:ext cx="3523753" cy="171951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E" sz="4400" dirty="0">
                <a:solidFill>
                  <a:schemeClr val="bg1"/>
                </a:solidFill>
              </a:rPr>
              <a:t>Contact Details</a:t>
            </a:r>
            <a:br>
              <a:rPr lang="en-IE" sz="4400" dirty="0">
                <a:solidFill>
                  <a:schemeClr val="bg1"/>
                </a:solidFill>
              </a:rPr>
            </a:br>
            <a:endParaRPr lang="en-IE" sz="4400" dirty="0">
              <a:solidFill>
                <a:schemeClr val="bg1"/>
              </a:solidFill>
            </a:endParaRP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995D170-C054-5344-69D2-185653F92AD1}"/>
              </a:ext>
            </a:extLst>
          </p:cNvPr>
          <p:cNvSpPr txBox="1">
            <a:spLocks/>
          </p:cNvSpPr>
          <p:nvPr/>
        </p:nvSpPr>
        <p:spPr>
          <a:xfrm>
            <a:off x="6616469" y="553745"/>
            <a:ext cx="5700222" cy="132455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E" sz="3200" b="1" dirty="0">
                <a:latin typeface="DM Sans" pitchFamily="2" charset="77"/>
              </a:rPr>
              <a:t>Mairead Meagher</a:t>
            </a:r>
          </a:p>
          <a:p>
            <a:pPr marL="0" indent="0">
              <a:buNone/>
            </a:pPr>
            <a:r>
              <a:rPr lang="en-IE" sz="3200" b="1" dirty="0" err="1">
                <a:latin typeface="DM Sans" pitchFamily="2" charset="77"/>
              </a:rPr>
              <a:t>mairead.meagher@setu.ie</a:t>
            </a:r>
            <a:endParaRPr lang="en-IE" sz="3200" b="1" dirty="0">
              <a:latin typeface="DM Sans" pitchFamily="2" charset="77"/>
            </a:endParaRPr>
          </a:p>
        </p:txBody>
      </p:sp>
      <p:sp>
        <p:nvSpPr>
          <p:cNvPr id="9" name="Rectangle 8" descr="Email">
            <a:extLst>
              <a:ext uri="{FF2B5EF4-FFF2-40B4-BE49-F238E27FC236}">
                <a16:creationId xmlns:a16="http://schemas.microsoft.com/office/drawing/2014/main" id="{E7DA45CB-3B63-62F7-8246-94D57FEAD4A7}"/>
              </a:ext>
            </a:extLst>
          </p:cNvPr>
          <p:cNvSpPr/>
          <p:nvPr/>
        </p:nvSpPr>
        <p:spPr>
          <a:xfrm>
            <a:off x="5816198" y="759525"/>
            <a:ext cx="609099" cy="609099"/>
          </a:xfrm>
          <a:prstGeom prst="rect">
            <a:avLst/>
          </a:prstGeom>
          <a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8943B359-3D9E-0CFA-F109-0B35D8E87206}"/>
              </a:ext>
            </a:extLst>
          </p:cNvPr>
          <p:cNvSpPr txBox="1">
            <a:spLocks/>
          </p:cNvSpPr>
          <p:nvPr/>
        </p:nvSpPr>
        <p:spPr>
          <a:xfrm>
            <a:off x="6730232" y="2161457"/>
            <a:ext cx="5328000" cy="132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B47D"/>
              </a:buClr>
              <a:buFont typeface=".PingFang SC Regular"/>
              <a:buNone/>
              <a:tabLst/>
              <a:defRPr sz="4400" b="1" kern="1200">
                <a:solidFill>
                  <a:srgbClr val="435465"/>
                </a:solidFill>
                <a:latin typeface="DM Sans" pitchFamily="2" charset="77"/>
                <a:ea typeface="Inter Medium" panose="020006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20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18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16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16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3200" dirty="0"/>
              <a:t>Office 316, top floor, Science building</a:t>
            </a:r>
          </a:p>
        </p:txBody>
      </p:sp>
      <p:pic>
        <p:nvPicPr>
          <p:cNvPr id="11" name="Graphic 10" descr="Work from home desk outline">
            <a:extLst>
              <a:ext uri="{FF2B5EF4-FFF2-40B4-BE49-F238E27FC236}">
                <a16:creationId xmlns:a16="http://schemas.microsoft.com/office/drawing/2014/main" id="{0B9E3054-94DF-3B15-5190-CFA5BD9E7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2069" y="2179448"/>
            <a:ext cx="914400" cy="914400"/>
          </a:xfrm>
          <a:prstGeom prst="rect">
            <a:avLst/>
          </a:prstGeom>
        </p:spPr>
      </p:pic>
      <p:pic>
        <p:nvPicPr>
          <p:cNvPr id="12" name="Graphic 11" descr="Clock with solid fill">
            <a:extLst>
              <a:ext uri="{FF2B5EF4-FFF2-40B4-BE49-F238E27FC236}">
                <a16:creationId xmlns:a16="http://schemas.microsoft.com/office/drawing/2014/main" id="{454B8261-D60E-B494-1B0F-BA75C0D91D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3547" y="3578277"/>
            <a:ext cx="914400" cy="914400"/>
          </a:xfrm>
          <a:prstGeom prst="rect">
            <a:avLst/>
          </a:prstGeom>
        </p:spPr>
      </p:pic>
      <p:sp>
        <p:nvSpPr>
          <p:cNvPr id="13" name="Subtitle 4">
            <a:extLst>
              <a:ext uri="{FF2B5EF4-FFF2-40B4-BE49-F238E27FC236}">
                <a16:creationId xmlns:a16="http://schemas.microsoft.com/office/drawing/2014/main" id="{C25F3ADF-57E7-9D79-B96D-5FDB90AA0505}"/>
              </a:ext>
            </a:extLst>
          </p:cNvPr>
          <p:cNvSpPr txBox="1">
            <a:spLocks/>
          </p:cNvSpPr>
          <p:nvPr/>
        </p:nvSpPr>
        <p:spPr>
          <a:xfrm>
            <a:off x="6730232" y="3578277"/>
            <a:ext cx="5328000" cy="132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B47D"/>
              </a:buClr>
              <a:buFont typeface=".PingFang SC Regular"/>
              <a:buNone/>
              <a:tabLst/>
              <a:defRPr sz="4400" b="1" kern="1200">
                <a:solidFill>
                  <a:srgbClr val="435465"/>
                </a:solidFill>
                <a:latin typeface="DM Sans" pitchFamily="2" charset="77"/>
                <a:ea typeface="Inter Medium" panose="020006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20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18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16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16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3200" dirty="0"/>
              <a:t>3 hours labs per week, Friday 2:15 – 5:15, ITG17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3A497757-F7FA-E372-6231-4E5DEAF90821}"/>
              </a:ext>
            </a:extLst>
          </p:cNvPr>
          <p:cNvSpPr txBox="1">
            <a:spLocks/>
          </p:cNvSpPr>
          <p:nvPr/>
        </p:nvSpPr>
        <p:spPr>
          <a:xfrm>
            <a:off x="6616469" y="5134330"/>
            <a:ext cx="5328000" cy="1324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B47D"/>
              </a:buClr>
              <a:buFont typeface=".PingFang SC Regular"/>
              <a:buNone/>
              <a:tabLst/>
              <a:defRPr sz="4400" b="1" kern="1200">
                <a:solidFill>
                  <a:srgbClr val="435465"/>
                </a:solidFill>
                <a:latin typeface="DM Sans" pitchFamily="2" charset="77"/>
                <a:ea typeface="Inter Medium" panose="020006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20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18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16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B47D"/>
              </a:buClr>
              <a:buFont typeface=".PingFang SC Regular"/>
              <a:buNone/>
              <a:tabLst/>
              <a:defRPr sz="16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3200"/>
              <a:t>Attendance is taken every week</a:t>
            </a:r>
          </a:p>
        </p:txBody>
      </p:sp>
      <p:pic>
        <p:nvPicPr>
          <p:cNvPr id="15" name="Graphic 14" descr="Comment Important with solid fill">
            <a:extLst>
              <a:ext uri="{FF2B5EF4-FFF2-40B4-BE49-F238E27FC236}">
                <a16:creationId xmlns:a16="http://schemas.microsoft.com/office/drawing/2014/main" id="{030F8C8D-9DF6-D344-FDB0-B842B2836D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90567" y="50518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0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1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Isosceles Triangle 2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1D6C0-5D07-C24F-D78C-316EF7FC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74" y="230506"/>
            <a:ext cx="4512989" cy="16902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Module Content</a:t>
            </a:r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53895E4E-E098-9B6D-B87D-A5790E284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FE4C7-EA69-D1D3-0185-669C762D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991" y="317702"/>
            <a:ext cx="7243444" cy="331793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Introduction to ICT</a:t>
            </a:r>
          </a:p>
          <a:p>
            <a:pPr lvl="4" indent="-131763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Moodle, OneDrive, Teams</a:t>
            </a:r>
          </a:p>
          <a:p>
            <a:pPr lvl="4" indent="-131763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Basic IT Skills</a:t>
            </a:r>
          </a:p>
          <a:p>
            <a:pPr lvl="4" indent="-131763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MS Windows Operating System</a:t>
            </a:r>
          </a:p>
          <a:p>
            <a:pPr lvl="4" indent="-131763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Backup, Passwords, Virus Scanning Software</a:t>
            </a:r>
          </a:p>
          <a:p>
            <a:pPr lvl="4" indent="-131763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Email Etiquette, Online identity</a:t>
            </a:r>
          </a:p>
          <a:p>
            <a:pPr lvl="4" indent="-131763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Organising your college data</a:t>
            </a:r>
          </a:p>
          <a:p>
            <a:pPr lvl="4" indent="-131763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Organising your Web Brower (Bookmarks)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Microsoft Word</a:t>
            </a:r>
          </a:p>
          <a:p>
            <a:pPr lvl="3" indent="-93663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Word Processing Skills</a:t>
            </a:r>
          </a:p>
          <a:p>
            <a:pPr lvl="3" indent="-93663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Writing, formatting reports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Microsoft Excel </a:t>
            </a:r>
          </a:p>
          <a:p>
            <a:pPr lvl="1" indent="125413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Spreadsheets (analytical skills)</a:t>
            </a:r>
          </a:p>
          <a:p>
            <a:pPr lvl="1" indent="125413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Formulas and graphs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Microsoft PowerPoint</a:t>
            </a:r>
          </a:p>
          <a:p>
            <a:pPr lvl="1" indent="47625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Presentation Skills</a:t>
            </a:r>
          </a:p>
          <a:p>
            <a:pPr lvl="1" indent="47625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Group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80E3B-6671-F27B-AAB2-5B9C7EA4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6915" y="6041362"/>
            <a:ext cx="33293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setu.ie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B9295-5CCD-9DD8-E8DF-6DEA598F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5850013-0FED-DB4F-A95E-FFF4A5127B9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11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Isosceles Triangle 55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Isosceles Triangle 59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Isosceles Triangle 60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5C82FC-2970-19CF-C526-46A2CCD0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2" y="1382486"/>
            <a:ext cx="3070674" cy="40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Weekly schedule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D2314-5C69-A2B2-966F-4F6C9762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52544" y="6041362"/>
            <a:ext cx="5554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setu.ie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691C6-6EF5-B1A7-8E23-12BDBF77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5850013-0FED-DB4F-A95E-FFF4A5127B9C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9567078B-35DA-70D9-A23E-1490B2997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416932"/>
              </p:ext>
            </p:extLst>
          </p:nvPr>
        </p:nvGraphicFramePr>
        <p:xfrm>
          <a:off x="3884408" y="193965"/>
          <a:ext cx="7822683" cy="6212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62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82FC-2970-19CF-C526-46A2CCD0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Assessment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D2314-5C69-A2B2-966F-4F6C9762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setu.ie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691C6-6EF5-B1A7-8E23-12BDBF77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50013-0FED-DB4F-A95E-FFF4A5127B9C}" type="slidenum">
              <a:rPr lang="en-IE" smtClean="0"/>
              <a:t>5</a:t>
            </a:fld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3C1DB-038A-D717-09C9-1BAEBC755A15}"/>
              </a:ext>
            </a:extLst>
          </p:cNvPr>
          <p:cNvSpPr txBox="1"/>
          <p:nvPr/>
        </p:nvSpPr>
        <p:spPr>
          <a:xfrm>
            <a:off x="5128002" y="962628"/>
            <a:ext cx="6351999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</a:rPr>
              <a:t>100% Continuous Assessment</a:t>
            </a:r>
          </a:p>
          <a:p>
            <a:endParaRPr lang="en-US" sz="3200" dirty="0">
              <a:latin typeface="Century Gothic" panose="020B0502020202020204" pitchFamily="34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800" dirty="0">
                <a:latin typeface="Century Gothic" panose="020B0502020202020204" pitchFamily="34" charset="0"/>
              </a:rPr>
              <a:t>Weekly engagement(10%)</a:t>
            </a:r>
          </a:p>
          <a:p>
            <a:pPr lvl="1"/>
            <a:endParaRPr lang="en-US" sz="2800" dirty="0">
              <a:latin typeface="Century Gothic" panose="020B0502020202020204" pitchFamily="34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IE" sz="2800" dirty="0">
                <a:latin typeface="Century Gothic" panose="020B0502020202020204" pitchFamily="34" charset="0"/>
              </a:rPr>
              <a:t>Word Assignment (in class)  (20%)</a:t>
            </a:r>
          </a:p>
          <a:p>
            <a:pPr lvl="1"/>
            <a:endParaRPr lang="en-IE" sz="2800" dirty="0">
              <a:latin typeface="Century Gothic" panose="020B0502020202020204" pitchFamily="34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IE" sz="2800" dirty="0">
                <a:latin typeface="Century Gothic" panose="020B0502020202020204" pitchFamily="34" charset="0"/>
              </a:rPr>
              <a:t>Excel Test (in-class) (50%)</a:t>
            </a:r>
          </a:p>
          <a:p>
            <a:pPr lvl="1"/>
            <a:endParaRPr lang="en-IE" sz="2800" dirty="0">
              <a:latin typeface="Century Gothic" panose="020B0502020202020204" pitchFamily="34" charset="0"/>
            </a:endParaRPr>
          </a:p>
          <a:p>
            <a:pPr marL="914400" lvl="1" indent="-457200">
              <a:buFont typeface="Wingdings" pitchFamily="2" charset="2"/>
              <a:buChar char="Ø"/>
            </a:pPr>
            <a:r>
              <a:rPr lang="en-IE" sz="2800" dirty="0">
                <a:latin typeface="Century Gothic" panose="020B0502020202020204" pitchFamily="34" charset="0"/>
              </a:rPr>
              <a:t>Group PowerPoint presentations(20%)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 descr="A clipboard with a magnifying glass and checklist&#10;&#10;AI-generated content may be incorrect.">
            <a:extLst>
              <a:ext uri="{FF2B5EF4-FFF2-40B4-BE49-F238E27FC236}">
                <a16:creationId xmlns:a16="http://schemas.microsoft.com/office/drawing/2014/main" id="{F35913FB-F7B6-416B-C51E-DBA6A4508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02" y="83909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55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221</Words>
  <Application>Microsoft Macintosh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DM Sans</vt:lpstr>
      <vt:lpstr>Trebuchet MS</vt:lpstr>
      <vt:lpstr>Wingdings</vt:lpstr>
      <vt:lpstr>Wingdings 3</vt:lpstr>
      <vt:lpstr>Facet</vt:lpstr>
      <vt:lpstr>PowerPoint Presentation</vt:lpstr>
      <vt:lpstr>PowerPoint Presentation</vt:lpstr>
      <vt:lpstr>Module Content</vt:lpstr>
      <vt:lpstr>Weekly schedule</vt:lpstr>
      <vt:lpstr>Assessment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Mairead Meagher</dc:creator>
  <cp:lastModifiedBy>Mairead Meagher</cp:lastModifiedBy>
  <cp:revision>1</cp:revision>
  <dcterms:created xsi:type="dcterms:W3CDTF">2025-09-17T11:58:11Z</dcterms:created>
  <dcterms:modified xsi:type="dcterms:W3CDTF">2025-09-17T12:26:03Z</dcterms:modified>
</cp:coreProperties>
</file>