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4.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75" r:id="rId4"/>
    <p:sldId id="276" r:id="rId5"/>
    <p:sldId id="277" r:id="rId6"/>
    <p:sldId id="279" r:id="rId7"/>
    <p:sldId id="302" r:id="rId8"/>
    <p:sldId id="307" r:id="rId9"/>
    <p:sldId id="303" r:id="rId10"/>
    <p:sldId id="311" r:id="rId11"/>
    <p:sldId id="300" r:id="rId12"/>
    <p:sldId id="299" r:id="rId13"/>
    <p:sldId id="308" r:id="rId14"/>
    <p:sldId id="309" r:id="rId15"/>
    <p:sldId id="310" r:id="rId16"/>
    <p:sldId id="267" r:id="rId17"/>
    <p:sldId id="273" r:id="rId18"/>
    <p:sldId id="269" r:id="rId19"/>
    <p:sldId id="270" r:id="rId20"/>
    <p:sldId id="271" r:id="rId21"/>
    <p:sldId id="28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41"/>
    <p:restoredTop sz="94675"/>
  </p:normalViewPr>
  <p:slideViewPr>
    <p:cSldViewPr snapToGrid="0">
      <p:cViewPr varScale="1">
        <p:scale>
          <a:sx n="82" d="100"/>
          <a:sy n="82" d="100"/>
        </p:scale>
        <p:origin x="18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9E2C0-E5D9-419D-B7B7-3B7A8986FBA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656CD5E-E7A9-4E3A-AAC8-9303D95D8BAC}">
      <dgm:prSet/>
      <dgm:spPr/>
      <dgm:t>
        <a:bodyPr/>
        <a:lstStyle/>
        <a:p>
          <a:r>
            <a:rPr lang="en-US" dirty="0"/>
            <a:t>Week 2: General Introduction / basic Excel</a:t>
          </a:r>
        </a:p>
      </dgm:t>
    </dgm:pt>
    <dgm:pt modelId="{BE048C49-AB2C-41E4-B4DF-E25D699F4F5F}" type="parTrans" cxnId="{B5114324-BAE9-4BD4-B76B-43A79E17D86A}">
      <dgm:prSet/>
      <dgm:spPr/>
      <dgm:t>
        <a:bodyPr/>
        <a:lstStyle/>
        <a:p>
          <a:endParaRPr lang="en-US"/>
        </a:p>
      </dgm:t>
    </dgm:pt>
    <dgm:pt modelId="{B8288E2F-7C1A-4499-81DC-41B90EBEA88C}" type="sibTrans" cxnId="{B5114324-BAE9-4BD4-B76B-43A79E17D86A}">
      <dgm:prSet/>
      <dgm:spPr/>
      <dgm:t>
        <a:bodyPr/>
        <a:lstStyle/>
        <a:p>
          <a:endParaRPr lang="en-US"/>
        </a:p>
      </dgm:t>
    </dgm:pt>
    <dgm:pt modelId="{641EF6CD-832C-4831-8684-ED89E6DF5614}">
      <dgm:prSet/>
      <dgm:spPr/>
      <dgm:t>
        <a:bodyPr/>
        <a:lstStyle/>
        <a:p>
          <a:r>
            <a:rPr lang="en-US" dirty="0"/>
            <a:t>Week 3 : Word Basics</a:t>
          </a:r>
        </a:p>
      </dgm:t>
    </dgm:pt>
    <dgm:pt modelId="{A9235FDF-6837-4E11-B290-A4514A38B8B4}" type="parTrans" cxnId="{0E3585C6-65E9-45E7-8F96-F4D183F555BA}">
      <dgm:prSet/>
      <dgm:spPr/>
      <dgm:t>
        <a:bodyPr/>
        <a:lstStyle/>
        <a:p>
          <a:endParaRPr lang="en-US"/>
        </a:p>
      </dgm:t>
    </dgm:pt>
    <dgm:pt modelId="{39809C0C-F290-4839-8039-AA16FAE12856}" type="sibTrans" cxnId="{0E3585C6-65E9-45E7-8F96-F4D183F555BA}">
      <dgm:prSet/>
      <dgm:spPr/>
      <dgm:t>
        <a:bodyPr/>
        <a:lstStyle/>
        <a:p>
          <a:endParaRPr lang="en-US"/>
        </a:p>
      </dgm:t>
    </dgm:pt>
    <dgm:pt modelId="{47AEE069-DC80-4B89-A55E-44975C2A3B42}">
      <dgm:prSet/>
      <dgm:spPr/>
      <dgm:t>
        <a:bodyPr/>
        <a:lstStyle/>
        <a:p>
          <a:r>
            <a:rPr lang="en-US" dirty="0"/>
            <a:t>Week 4 : Word Advanced</a:t>
          </a:r>
        </a:p>
      </dgm:t>
    </dgm:pt>
    <dgm:pt modelId="{F5686DC0-3593-43B9-AF41-24F5A608ABB5}" type="parTrans" cxnId="{2DAC4DC0-E1B1-44F0-AA07-F1AF3F48E7DE}">
      <dgm:prSet/>
      <dgm:spPr/>
      <dgm:t>
        <a:bodyPr/>
        <a:lstStyle/>
        <a:p>
          <a:endParaRPr lang="en-US"/>
        </a:p>
      </dgm:t>
    </dgm:pt>
    <dgm:pt modelId="{015DA467-54C5-497E-BCB2-41EE217E3D73}" type="sibTrans" cxnId="{2DAC4DC0-E1B1-44F0-AA07-F1AF3F48E7DE}">
      <dgm:prSet/>
      <dgm:spPr/>
      <dgm:t>
        <a:bodyPr/>
        <a:lstStyle/>
        <a:p>
          <a:endParaRPr lang="en-US"/>
        </a:p>
      </dgm:t>
    </dgm:pt>
    <dgm:pt modelId="{6B04E048-1C74-4BF1-A56D-8AD8A86473BC}">
      <dgm:prSet/>
      <dgm:spPr/>
      <dgm:t>
        <a:bodyPr/>
        <a:lstStyle/>
        <a:p>
          <a:r>
            <a:rPr lang="en-US" dirty="0"/>
            <a:t>Week 7 : Excel Advanced</a:t>
          </a:r>
        </a:p>
      </dgm:t>
    </dgm:pt>
    <dgm:pt modelId="{B6EE546B-495F-4187-9EAC-D79AA57FA5A7}" type="parTrans" cxnId="{344A9A1E-57B4-48CA-87E7-696BEF60751B}">
      <dgm:prSet/>
      <dgm:spPr/>
      <dgm:t>
        <a:bodyPr/>
        <a:lstStyle/>
        <a:p>
          <a:endParaRPr lang="en-US"/>
        </a:p>
      </dgm:t>
    </dgm:pt>
    <dgm:pt modelId="{17DBDE2F-D57F-43BE-AFD3-06EC47805E9B}" type="sibTrans" cxnId="{344A9A1E-57B4-48CA-87E7-696BEF60751B}">
      <dgm:prSet/>
      <dgm:spPr/>
      <dgm:t>
        <a:bodyPr/>
        <a:lstStyle/>
        <a:p>
          <a:endParaRPr lang="en-US"/>
        </a:p>
      </dgm:t>
    </dgm:pt>
    <dgm:pt modelId="{4F56FB45-332C-4224-BB80-39A40F96E962}">
      <dgm:prSet/>
      <dgm:spPr/>
      <dgm:t>
        <a:bodyPr/>
        <a:lstStyle/>
        <a:p>
          <a:r>
            <a:rPr lang="en-US" dirty="0"/>
            <a:t>Week 8 : Excel Graphs</a:t>
          </a:r>
        </a:p>
      </dgm:t>
    </dgm:pt>
    <dgm:pt modelId="{CB7D61AB-26EE-42FC-9C65-979F062D2D8F}" type="parTrans" cxnId="{2D65529B-2F45-4211-9D41-4CF6FF534924}">
      <dgm:prSet/>
      <dgm:spPr/>
      <dgm:t>
        <a:bodyPr/>
        <a:lstStyle/>
        <a:p>
          <a:endParaRPr lang="en-US"/>
        </a:p>
      </dgm:t>
    </dgm:pt>
    <dgm:pt modelId="{C5CCD330-A9D7-4599-BD79-713A852BC4E5}" type="sibTrans" cxnId="{2D65529B-2F45-4211-9D41-4CF6FF534924}">
      <dgm:prSet/>
      <dgm:spPr/>
      <dgm:t>
        <a:bodyPr/>
        <a:lstStyle/>
        <a:p>
          <a:endParaRPr lang="en-US"/>
        </a:p>
      </dgm:t>
    </dgm:pt>
    <dgm:pt modelId="{8BA6E76B-A82D-473F-A145-A3002AD555C1}">
      <dgm:prSet/>
      <dgm:spPr/>
      <dgm:t>
        <a:bodyPr/>
        <a:lstStyle/>
        <a:p>
          <a:r>
            <a:rPr lang="en-US" dirty="0"/>
            <a:t>Week 9:  Excel Revision</a:t>
          </a:r>
        </a:p>
      </dgm:t>
    </dgm:pt>
    <dgm:pt modelId="{61314F0B-05EF-4595-ADD0-C1B618365311}" type="parTrans" cxnId="{27BDBB22-9486-4FAF-A592-014F06B3D47A}">
      <dgm:prSet/>
      <dgm:spPr/>
      <dgm:t>
        <a:bodyPr/>
        <a:lstStyle/>
        <a:p>
          <a:endParaRPr lang="en-US"/>
        </a:p>
      </dgm:t>
    </dgm:pt>
    <dgm:pt modelId="{B82A5DE4-2EDE-415F-9F16-0321A9D19808}" type="sibTrans" cxnId="{27BDBB22-9486-4FAF-A592-014F06B3D47A}">
      <dgm:prSet/>
      <dgm:spPr/>
      <dgm:t>
        <a:bodyPr/>
        <a:lstStyle/>
        <a:p>
          <a:endParaRPr lang="en-US"/>
        </a:p>
      </dgm:t>
    </dgm:pt>
    <dgm:pt modelId="{3F88D86E-5332-412E-BDB2-B6D16892CEAF}">
      <dgm:prSet/>
      <dgm:spPr/>
      <dgm:t>
        <a:bodyPr/>
        <a:lstStyle/>
        <a:p>
          <a:r>
            <a:rPr lang="en-US" dirty="0"/>
            <a:t>Week 10:  Excel Test</a:t>
          </a:r>
        </a:p>
      </dgm:t>
    </dgm:pt>
    <dgm:pt modelId="{DD2537E8-3CBD-43D3-85B5-7AC22B9AF597}" type="parTrans" cxnId="{B9BA893D-12C5-492C-A485-C63EB1DED485}">
      <dgm:prSet/>
      <dgm:spPr/>
      <dgm:t>
        <a:bodyPr/>
        <a:lstStyle/>
        <a:p>
          <a:endParaRPr lang="en-US"/>
        </a:p>
      </dgm:t>
    </dgm:pt>
    <dgm:pt modelId="{E3E38293-43CA-4A58-BB15-7A1514714E9F}" type="sibTrans" cxnId="{B9BA893D-12C5-492C-A485-C63EB1DED485}">
      <dgm:prSet/>
      <dgm:spPr/>
      <dgm:t>
        <a:bodyPr/>
        <a:lstStyle/>
        <a:p>
          <a:endParaRPr lang="en-US"/>
        </a:p>
      </dgm:t>
    </dgm:pt>
    <dgm:pt modelId="{A4CE0853-B80B-4447-9AD3-394EF4645A14}">
      <dgm:prSet/>
      <dgm:spPr/>
      <dgm:t>
        <a:bodyPr/>
        <a:lstStyle/>
        <a:p>
          <a:r>
            <a:rPr lang="en-US" i="1"/>
            <a:t>Schedule subject to change</a:t>
          </a:r>
          <a:endParaRPr lang="en-US"/>
        </a:p>
      </dgm:t>
    </dgm:pt>
    <dgm:pt modelId="{6F5E65AE-561C-45FD-80D0-80A401EEA2F2}" type="parTrans" cxnId="{7F4C1EFE-A990-4B5D-B110-8D567EE675A2}">
      <dgm:prSet/>
      <dgm:spPr/>
      <dgm:t>
        <a:bodyPr/>
        <a:lstStyle/>
        <a:p>
          <a:endParaRPr lang="en-US"/>
        </a:p>
      </dgm:t>
    </dgm:pt>
    <dgm:pt modelId="{4F7DA8F7-0544-4AE6-B0DB-5C9582D8177D}" type="sibTrans" cxnId="{7F4C1EFE-A990-4B5D-B110-8D567EE675A2}">
      <dgm:prSet/>
      <dgm:spPr/>
      <dgm:t>
        <a:bodyPr/>
        <a:lstStyle/>
        <a:p>
          <a:endParaRPr lang="en-US"/>
        </a:p>
      </dgm:t>
    </dgm:pt>
    <dgm:pt modelId="{2C834F8A-2508-5A4D-B49F-181EB716DE72}">
      <dgm:prSet/>
      <dgm:spPr/>
      <dgm:t>
        <a:bodyPr/>
        <a:lstStyle/>
        <a:p>
          <a:r>
            <a:rPr lang="en-US" i="1"/>
            <a:t>Reading Week</a:t>
          </a:r>
        </a:p>
      </dgm:t>
    </dgm:pt>
    <dgm:pt modelId="{38511B87-AF2E-CF48-B36E-B9D5ADEA75BC}" type="parTrans" cxnId="{0928120E-2E51-CB40-AFE7-B6163F374F63}">
      <dgm:prSet/>
      <dgm:spPr/>
      <dgm:t>
        <a:bodyPr/>
        <a:lstStyle/>
        <a:p>
          <a:endParaRPr lang="en-GB"/>
        </a:p>
      </dgm:t>
    </dgm:pt>
    <dgm:pt modelId="{48777320-187F-9242-A9F3-AE5F1F56F48F}" type="sibTrans" cxnId="{0928120E-2E51-CB40-AFE7-B6163F374F63}">
      <dgm:prSet/>
      <dgm:spPr/>
      <dgm:t>
        <a:bodyPr/>
        <a:lstStyle/>
        <a:p>
          <a:endParaRPr lang="en-GB"/>
        </a:p>
      </dgm:t>
    </dgm:pt>
    <dgm:pt modelId="{97D70A4E-66FB-A34B-B592-900EAA115460}">
      <dgm:prSet/>
      <dgm:spPr/>
      <dgm:t>
        <a:bodyPr/>
        <a:lstStyle/>
        <a:p>
          <a:r>
            <a:rPr lang="en-US" dirty="0"/>
            <a:t>Week 5 : Word Assignment</a:t>
          </a:r>
        </a:p>
      </dgm:t>
    </dgm:pt>
    <dgm:pt modelId="{41439E2E-4ECC-FD49-8894-6B4BF86830DF}" type="parTrans" cxnId="{96781829-7117-7D45-A6B7-8568F589F303}">
      <dgm:prSet/>
      <dgm:spPr/>
      <dgm:t>
        <a:bodyPr/>
        <a:lstStyle/>
        <a:p>
          <a:endParaRPr lang="en-GB"/>
        </a:p>
      </dgm:t>
    </dgm:pt>
    <dgm:pt modelId="{1919DDAE-66B5-3240-BCFE-79AE7D3EA175}" type="sibTrans" cxnId="{96781829-7117-7D45-A6B7-8568F589F303}">
      <dgm:prSet/>
      <dgm:spPr/>
      <dgm:t>
        <a:bodyPr/>
        <a:lstStyle/>
        <a:p>
          <a:endParaRPr lang="en-GB"/>
        </a:p>
      </dgm:t>
    </dgm:pt>
    <dgm:pt modelId="{21CB618D-C344-F64B-9AF8-5D99D7AEED16}">
      <dgm:prSet/>
      <dgm:spPr/>
      <dgm:t>
        <a:bodyPr/>
        <a:lstStyle/>
        <a:p>
          <a:r>
            <a:rPr lang="en-US"/>
            <a:t>Week 12: PowerPoint Group Presentations</a:t>
          </a:r>
        </a:p>
      </dgm:t>
    </dgm:pt>
    <dgm:pt modelId="{4208AA39-7A60-FB4F-A2A0-6258BA2D00E3}" type="parTrans" cxnId="{86A203C1-3EF2-D942-A62E-B1909C6C5333}">
      <dgm:prSet/>
      <dgm:spPr/>
      <dgm:t>
        <a:bodyPr/>
        <a:lstStyle/>
        <a:p>
          <a:endParaRPr lang="en-GB"/>
        </a:p>
      </dgm:t>
    </dgm:pt>
    <dgm:pt modelId="{756CB74A-AD52-B742-8114-EB5367383A6B}" type="sibTrans" cxnId="{86A203C1-3EF2-D942-A62E-B1909C6C5333}">
      <dgm:prSet/>
      <dgm:spPr/>
      <dgm:t>
        <a:bodyPr/>
        <a:lstStyle/>
        <a:p>
          <a:endParaRPr lang="en-GB"/>
        </a:p>
      </dgm:t>
    </dgm:pt>
    <dgm:pt modelId="{4DFA29CD-584C-9C4C-99C5-5DDB82A04E9A}">
      <dgm:prSet/>
      <dgm:spPr/>
      <dgm:t>
        <a:bodyPr/>
        <a:lstStyle/>
        <a:p>
          <a:r>
            <a:rPr lang="en-GB" kern="1200" dirty="0">
              <a:latin typeface="Calibri" panose="020F0502020204030204"/>
              <a:ea typeface="+mn-ea"/>
              <a:cs typeface="+mn-cs"/>
            </a:rPr>
            <a:t>Week 6 : Excel Basics</a:t>
          </a:r>
        </a:p>
      </dgm:t>
    </dgm:pt>
    <dgm:pt modelId="{6B400F79-3200-C845-A7F8-081C16AE915F}" type="parTrans" cxnId="{484E8C0F-E09E-3541-9A99-27DEADC5F885}">
      <dgm:prSet/>
      <dgm:spPr/>
      <dgm:t>
        <a:bodyPr/>
        <a:lstStyle/>
        <a:p>
          <a:endParaRPr lang="en-GB"/>
        </a:p>
      </dgm:t>
    </dgm:pt>
    <dgm:pt modelId="{2F9D9120-C271-0040-AEAC-163F9A06B31C}" type="sibTrans" cxnId="{484E8C0F-E09E-3541-9A99-27DEADC5F885}">
      <dgm:prSet/>
      <dgm:spPr/>
      <dgm:t>
        <a:bodyPr/>
        <a:lstStyle/>
        <a:p>
          <a:endParaRPr lang="en-GB"/>
        </a:p>
      </dgm:t>
    </dgm:pt>
    <dgm:pt modelId="{FFCD2973-06D0-E146-9A9A-A5E244B94A79}">
      <dgm:prSet/>
      <dgm:spPr/>
      <dgm:t>
        <a:bodyPr/>
        <a:lstStyle/>
        <a:p>
          <a:r>
            <a:rPr lang="en-GB" dirty="0"/>
            <a:t>Week 11:PowerPoint </a:t>
          </a:r>
        </a:p>
      </dgm:t>
    </dgm:pt>
    <dgm:pt modelId="{6840486B-D08F-8F44-BA0E-E2755FED2C74}" type="parTrans" cxnId="{07842C91-516D-2B4B-B466-A3AD18C106C2}">
      <dgm:prSet/>
      <dgm:spPr/>
      <dgm:t>
        <a:bodyPr/>
        <a:lstStyle/>
        <a:p>
          <a:endParaRPr lang="en-GB"/>
        </a:p>
      </dgm:t>
    </dgm:pt>
    <dgm:pt modelId="{C026DAD8-B01B-5045-AE25-FA31CAAE2B9C}" type="sibTrans" cxnId="{07842C91-516D-2B4B-B466-A3AD18C106C2}">
      <dgm:prSet/>
      <dgm:spPr/>
      <dgm:t>
        <a:bodyPr/>
        <a:lstStyle/>
        <a:p>
          <a:endParaRPr lang="en-GB"/>
        </a:p>
      </dgm:t>
    </dgm:pt>
    <dgm:pt modelId="{4CBA2826-7B5A-4045-9705-C4AD1BA9058F}" type="pres">
      <dgm:prSet presAssocID="{D2F9E2C0-E5D9-419D-B7B7-3B7A8986FBA9}" presName="linear" presStyleCnt="0">
        <dgm:presLayoutVars>
          <dgm:animLvl val="lvl"/>
          <dgm:resizeHandles val="exact"/>
        </dgm:presLayoutVars>
      </dgm:prSet>
      <dgm:spPr/>
    </dgm:pt>
    <dgm:pt modelId="{3D84CA24-14A3-8744-8F70-A1C140B34D5D}" type="pres">
      <dgm:prSet presAssocID="{D656CD5E-E7A9-4E3A-AAC8-9303D95D8BAC}" presName="parentText" presStyleLbl="node1" presStyleIdx="0" presStyleCnt="13" custLinFactNeighborX="-1414" custLinFactNeighborY="4800">
        <dgm:presLayoutVars>
          <dgm:chMax val="0"/>
          <dgm:bulletEnabled val="1"/>
        </dgm:presLayoutVars>
      </dgm:prSet>
      <dgm:spPr/>
    </dgm:pt>
    <dgm:pt modelId="{3A1E16CA-901F-B444-B0DC-31E7E2BF1D3E}" type="pres">
      <dgm:prSet presAssocID="{B8288E2F-7C1A-4499-81DC-41B90EBEA88C}" presName="spacer" presStyleCnt="0"/>
      <dgm:spPr/>
    </dgm:pt>
    <dgm:pt modelId="{8066E74A-AED5-3D48-8FCD-0EFC67D00E51}" type="pres">
      <dgm:prSet presAssocID="{641EF6CD-832C-4831-8684-ED89E6DF5614}" presName="parentText" presStyleLbl="node1" presStyleIdx="1" presStyleCnt="13">
        <dgm:presLayoutVars>
          <dgm:chMax val="0"/>
          <dgm:bulletEnabled val="1"/>
        </dgm:presLayoutVars>
      </dgm:prSet>
      <dgm:spPr/>
    </dgm:pt>
    <dgm:pt modelId="{942687A0-8182-A142-9F02-5386BC4ED6F7}" type="pres">
      <dgm:prSet presAssocID="{39809C0C-F290-4839-8039-AA16FAE12856}" presName="spacer" presStyleCnt="0"/>
      <dgm:spPr/>
    </dgm:pt>
    <dgm:pt modelId="{CAB0F5B3-24A0-4A44-BA55-5BC64D6D2E43}" type="pres">
      <dgm:prSet presAssocID="{47AEE069-DC80-4B89-A55E-44975C2A3B42}" presName="parentText" presStyleLbl="node1" presStyleIdx="2" presStyleCnt="13">
        <dgm:presLayoutVars>
          <dgm:chMax val="0"/>
          <dgm:bulletEnabled val="1"/>
        </dgm:presLayoutVars>
      </dgm:prSet>
      <dgm:spPr/>
    </dgm:pt>
    <dgm:pt modelId="{E8D3CFB0-E174-344B-83CE-EA421710015F}" type="pres">
      <dgm:prSet presAssocID="{015DA467-54C5-497E-BCB2-41EE217E3D73}" presName="spacer" presStyleCnt="0"/>
      <dgm:spPr/>
    </dgm:pt>
    <dgm:pt modelId="{14F50D00-2A6A-164D-8203-E31153AD8999}" type="pres">
      <dgm:prSet presAssocID="{97D70A4E-66FB-A34B-B592-900EAA115460}" presName="parentText" presStyleLbl="node1" presStyleIdx="3" presStyleCnt="13">
        <dgm:presLayoutVars>
          <dgm:chMax val="0"/>
          <dgm:bulletEnabled val="1"/>
        </dgm:presLayoutVars>
      </dgm:prSet>
      <dgm:spPr/>
    </dgm:pt>
    <dgm:pt modelId="{71BA594C-1988-B64C-ADBE-2BFB8E0531E9}" type="pres">
      <dgm:prSet presAssocID="{1919DDAE-66B5-3240-BCFE-79AE7D3EA175}" presName="spacer" presStyleCnt="0"/>
      <dgm:spPr/>
    </dgm:pt>
    <dgm:pt modelId="{8C205ECD-8AD4-6844-B223-64B2E026B794}" type="pres">
      <dgm:prSet presAssocID="{4DFA29CD-584C-9C4C-99C5-5DDB82A04E9A}" presName="parentText" presStyleLbl="node1" presStyleIdx="4" presStyleCnt="13">
        <dgm:presLayoutVars>
          <dgm:chMax val="0"/>
          <dgm:bulletEnabled val="1"/>
        </dgm:presLayoutVars>
      </dgm:prSet>
      <dgm:spPr/>
    </dgm:pt>
    <dgm:pt modelId="{76B1E469-7EAE-664F-AE98-5D3D588C8697}" type="pres">
      <dgm:prSet presAssocID="{2F9D9120-C271-0040-AEAC-163F9A06B31C}" presName="spacer" presStyleCnt="0"/>
      <dgm:spPr/>
    </dgm:pt>
    <dgm:pt modelId="{681C7A6B-79EC-1240-A93F-EEFFABFA721D}" type="pres">
      <dgm:prSet presAssocID="{6B04E048-1C74-4BF1-A56D-8AD8A86473BC}" presName="parentText" presStyleLbl="node1" presStyleIdx="5" presStyleCnt="13">
        <dgm:presLayoutVars>
          <dgm:chMax val="0"/>
          <dgm:bulletEnabled val="1"/>
        </dgm:presLayoutVars>
      </dgm:prSet>
      <dgm:spPr/>
    </dgm:pt>
    <dgm:pt modelId="{A581E3FE-CD52-0F41-B742-DD4927ED7F74}" type="pres">
      <dgm:prSet presAssocID="{17DBDE2F-D57F-43BE-AFD3-06EC47805E9B}" presName="spacer" presStyleCnt="0"/>
      <dgm:spPr/>
    </dgm:pt>
    <dgm:pt modelId="{2CCBFE38-1F4E-E949-ACEA-5981A666B930}" type="pres">
      <dgm:prSet presAssocID="{2C834F8A-2508-5A4D-B49F-181EB716DE72}" presName="parentText" presStyleLbl="node1" presStyleIdx="6" presStyleCnt="13">
        <dgm:presLayoutVars>
          <dgm:chMax val="0"/>
          <dgm:bulletEnabled val="1"/>
        </dgm:presLayoutVars>
      </dgm:prSet>
      <dgm:spPr/>
    </dgm:pt>
    <dgm:pt modelId="{55EE6E5E-91A6-EE45-AE5D-A3713EE4F571}" type="pres">
      <dgm:prSet presAssocID="{48777320-187F-9242-A9F3-AE5F1F56F48F}" presName="spacer" presStyleCnt="0"/>
      <dgm:spPr/>
    </dgm:pt>
    <dgm:pt modelId="{E32E7421-8F4A-0446-8A45-B2FA0F88E64D}" type="pres">
      <dgm:prSet presAssocID="{4F56FB45-332C-4224-BB80-39A40F96E962}" presName="parentText" presStyleLbl="node1" presStyleIdx="7" presStyleCnt="13">
        <dgm:presLayoutVars>
          <dgm:chMax val="0"/>
          <dgm:bulletEnabled val="1"/>
        </dgm:presLayoutVars>
      </dgm:prSet>
      <dgm:spPr/>
    </dgm:pt>
    <dgm:pt modelId="{55FB36C4-AD02-CD47-BF55-E3A338D3DAA6}" type="pres">
      <dgm:prSet presAssocID="{C5CCD330-A9D7-4599-BD79-713A852BC4E5}" presName="spacer" presStyleCnt="0"/>
      <dgm:spPr/>
    </dgm:pt>
    <dgm:pt modelId="{3380C3EF-EF96-134B-8960-227FED0DCEC7}" type="pres">
      <dgm:prSet presAssocID="{8BA6E76B-A82D-473F-A145-A3002AD555C1}" presName="parentText" presStyleLbl="node1" presStyleIdx="8" presStyleCnt="13">
        <dgm:presLayoutVars>
          <dgm:chMax val="0"/>
          <dgm:bulletEnabled val="1"/>
        </dgm:presLayoutVars>
      </dgm:prSet>
      <dgm:spPr/>
    </dgm:pt>
    <dgm:pt modelId="{B4E69F37-4A14-F947-867E-71748ABE9B19}" type="pres">
      <dgm:prSet presAssocID="{B82A5DE4-2EDE-415F-9F16-0321A9D19808}" presName="spacer" presStyleCnt="0"/>
      <dgm:spPr/>
    </dgm:pt>
    <dgm:pt modelId="{C0AEB711-2375-F441-BF5B-2E3974C84456}" type="pres">
      <dgm:prSet presAssocID="{3F88D86E-5332-412E-BDB2-B6D16892CEAF}" presName="parentText" presStyleLbl="node1" presStyleIdx="9" presStyleCnt="13">
        <dgm:presLayoutVars>
          <dgm:chMax val="0"/>
          <dgm:bulletEnabled val="1"/>
        </dgm:presLayoutVars>
      </dgm:prSet>
      <dgm:spPr/>
    </dgm:pt>
    <dgm:pt modelId="{2CED74F8-8D5D-5846-80FD-D6539F8E58AB}" type="pres">
      <dgm:prSet presAssocID="{E3E38293-43CA-4A58-BB15-7A1514714E9F}" presName="spacer" presStyleCnt="0"/>
      <dgm:spPr/>
    </dgm:pt>
    <dgm:pt modelId="{3E4D612E-ADA7-DB48-BFEC-4CFDDF82725D}" type="pres">
      <dgm:prSet presAssocID="{FFCD2973-06D0-E146-9A9A-A5E244B94A79}" presName="parentText" presStyleLbl="node1" presStyleIdx="10" presStyleCnt="13">
        <dgm:presLayoutVars>
          <dgm:chMax val="0"/>
          <dgm:bulletEnabled val="1"/>
        </dgm:presLayoutVars>
      </dgm:prSet>
      <dgm:spPr/>
    </dgm:pt>
    <dgm:pt modelId="{15B93897-ACF7-3C4B-B786-A0659CCFAC47}" type="pres">
      <dgm:prSet presAssocID="{C026DAD8-B01B-5045-AE25-FA31CAAE2B9C}" presName="spacer" presStyleCnt="0"/>
      <dgm:spPr/>
    </dgm:pt>
    <dgm:pt modelId="{6FC2C124-FC08-964D-8924-E282774DF6E7}" type="pres">
      <dgm:prSet presAssocID="{21CB618D-C344-F64B-9AF8-5D99D7AEED16}" presName="parentText" presStyleLbl="node1" presStyleIdx="11" presStyleCnt="13">
        <dgm:presLayoutVars>
          <dgm:chMax val="0"/>
          <dgm:bulletEnabled val="1"/>
        </dgm:presLayoutVars>
      </dgm:prSet>
      <dgm:spPr/>
    </dgm:pt>
    <dgm:pt modelId="{D68125DB-46C5-9144-A03C-47403B0C34F3}" type="pres">
      <dgm:prSet presAssocID="{756CB74A-AD52-B742-8114-EB5367383A6B}" presName="spacer" presStyleCnt="0"/>
      <dgm:spPr/>
    </dgm:pt>
    <dgm:pt modelId="{8E90C6F6-F444-404C-B728-6D8E687F451F}" type="pres">
      <dgm:prSet presAssocID="{A4CE0853-B80B-4447-9AD3-394EF4645A14}" presName="parentText" presStyleLbl="node1" presStyleIdx="12" presStyleCnt="13">
        <dgm:presLayoutVars>
          <dgm:chMax val="0"/>
          <dgm:bulletEnabled val="1"/>
        </dgm:presLayoutVars>
      </dgm:prSet>
      <dgm:spPr/>
    </dgm:pt>
  </dgm:ptLst>
  <dgm:cxnLst>
    <dgm:cxn modelId="{1DD10A01-8F71-904D-94E7-80D53772536D}" type="presOf" srcId="{6B04E048-1C74-4BF1-A56D-8AD8A86473BC}" destId="{681C7A6B-79EC-1240-A93F-EEFFABFA721D}" srcOrd="0" destOrd="0" presId="urn:microsoft.com/office/officeart/2005/8/layout/vList2"/>
    <dgm:cxn modelId="{A2664A0D-C9E6-BB4D-9CA9-1A7A139823FA}" type="presOf" srcId="{21CB618D-C344-F64B-9AF8-5D99D7AEED16}" destId="{6FC2C124-FC08-964D-8924-E282774DF6E7}" srcOrd="0" destOrd="0" presId="urn:microsoft.com/office/officeart/2005/8/layout/vList2"/>
    <dgm:cxn modelId="{0928120E-2E51-CB40-AFE7-B6163F374F63}" srcId="{D2F9E2C0-E5D9-419D-B7B7-3B7A8986FBA9}" destId="{2C834F8A-2508-5A4D-B49F-181EB716DE72}" srcOrd="6" destOrd="0" parTransId="{38511B87-AF2E-CF48-B36E-B9D5ADEA75BC}" sibTransId="{48777320-187F-9242-A9F3-AE5F1F56F48F}"/>
    <dgm:cxn modelId="{484E8C0F-E09E-3541-9A99-27DEADC5F885}" srcId="{D2F9E2C0-E5D9-419D-B7B7-3B7A8986FBA9}" destId="{4DFA29CD-584C-9C4C-99C5-5DDB82A04E9A}" srcOrd="4" destOrd="0" parTransId="{6B400F79-3200-C845-A7F8-081C16AE915F}" sibTransId="{2F9D9120-C271-0040-AEAC-163F9A06B31C}"/>
    <dgm:cxn modelId="{147B9F11-0285-A840-B2C4-A57CC39FCBB6}" type="presOf" srcId="{4DFA29CD-584C-9C4C-99C5-5DDB82A04E9A}" destId="{8C205ECD-8AD4-6844-B223-64B2E026B794}" srcOrd="0" destOrd="0" presId="urn:microsoft.com/office/officeart/2005/8/layout/vList2"/>
    <dgm:cxn modelId="{344A9A1E-57B4-48CA-87E7-696BEF60751B}" srcId="{D2F9E2C0-E5D9-419D-B7B7-3B7A8986FBA9}" destId="{6B04E048-1C74-4BF1-A56D-8AD8A86473BC}" srcOrd="5" destOrd="0" parTransId="{B6EE546B-495F-4187-9EAC-D79AA57FA5A7}" sibTransId="{17DBDE2F-D57F-43BE-AFD3-06EC47805E9B}"/>
    <dgm:cxn modelId="{27BDBB22-9486-4FAF-A592-014F06B3D47A}" srcId="{D2F9E2C0-E5D9-419D-B7B7-3B7A8986FBA9}" destId="{8BA6E76B-A82D-473F-A145-A3002AD555C1}" srcOrd="8" destOrd="0" parTransId="{61314F0B-05EF-4595-ADD0-C1B618365311}" sibTransId="{B82A5DE4-2EDE-415F-9F16-0321A9D19808}"/>
    <dgm:cxn modelId="{B5114324-BAE9-4BD4-B76B-43A79E17D86A}" srcId="{D2F9E2C0-E5D9-419D-B7B7-3B7A8986FBA9}" destId="{D656CD5E-E7A9-4E3A-AAC8-9303D95D8BAC}" srcOrd="0" destOrd="0" parTransId="{BE048C49-AB2C-41E4-B4DF-E25D699F4F5F}" sibTransId="{B8288E2F-7C1A-4499-81DC-41B90EBEA88C}"/>
    <dgm:cxn modelId="{96781829-7117-7D45-A6B7-8568F589F303}" srcId="{D2F9E2C0-E5D9-419D-B7B7-3B7A8986FBA9}" destId="{97D70A4E-66FB-A34B-B592-900EAA115460}" srcOrd="3" destOrd="0" parTransId="{41439E2E-4ECC-FD49-8894-6B4BF86830DF}" sibTransId="{1919DDAE-66B5-3240-BCFE-79AE7D3EA175}"/>
    <dgm:cxn modelId="{B9BA893D-12C5-492C-A485-C63EB1DED485}" srcId="{D2F9E2C0-E5D9-419D-B7B7-3B7A8986FBA9}" destId="{3F88D86E-5332-412E-BDB2-B6D16892CEAF}" srcOrd="9" destOrd="0" parTransId="{DD2537E8-3CBD-43D3-85B5-7AC22B9AF597}" sibTransId="{E3E38293-43CA-4A58-BB15-7A1514714E9F}"/>
    <dgm:cxn modelId="{1648FD4C-8B85-C347-A6C6-A58C7138D3E7}" type="presOf" srcId="{D656CD5E-E7A9-4E3A-AAC8-9303D95D8BAC}" destId="{3D84CA24-14A3-8744-8F70-A1C140B34D5D}" srcOrd="0" destOrd="0" presId="urn:microsoft.com/office/officeart/2005/8/layout/vList2"/>
    <dgm:cxn modelId="{5F72C650-71B2-B943-AAD4-1DF34ADADAE5}" type="presOf" srcId="{97D70A4E-66FB-A34B-B592-900EAA115460}" destId="{14F50D00-2A6A-164D-8203-E31153AD8999}" srcOrd="0" destOrd="0" presId="urn:microsoft.com/office/officeart/2005/8/layout/vList2"/>
    <dgm:cxn modelId="{35155D51-39FC-7041-A03D-745FABDF8C31}" type="presOf" srcId="{2C834F8A-2508-5A4D-B49F-181EB716DE72}" destId="{2CCBFE38-1F4E-E949-ACEA-5981A666B930}" srcOrd="0" destOrd="0" presId="urn:microsoft.com/office/officeart/2005/8/layout/vList2"/>
    <dgm:cxn modelId="{2396EA5C-9C03-A744-8277-F71ACAE65CF6}" type="presOf" srcId="{8BA6E76B-A82D-473F-A145-A3002AD555C1}" destId="{3380C3EF-EF96-134B-8960-227FED0DCEC7}" srcOrd="0" destOrd="0" presId="urn:microsoft.com/office/officeart/2005/8/layout/vList2"/>
    <dgm:cxn modelId="{3986BE6F-9765-0B44-A895-A63A6CF021B5}" type="presOf" srcId="{FFCD2973-06D0-E146-9A9A-A5E244B94A79}" destId="{3E4D612E-ADA7-DB48-BFEC-4CFDDF82725D}" srcOrd="0" destOrd="0" presId="urn:microsoft.com/office/officeart/2005/8/layout/vList2"/>
    <dgm:cxn modelId="{07842C91-516D-2B4B-B466-A3AD18C106C2}" srcId="{D2F9E2C0-E5D9-419D-B7B7-3B7A8986FBA9}" destId="{FFCD2973-06D0-E146-9A9A-A5E244B94A79}" srcOrd="10" destOrd="0" parTransId="{6840486B-D08F-8F44-BA0E-E2755FED2C74}" sibTransId="{C026DAD8-B01B-5045-AE25-FA31CAAE2B9C}"/>
    <dgm:cxn modelId="{2D65529B-2F45-4211-9D41-4CF6FF534924}" srcId="{D2F9E2C0-E5D9-419D-B7B7-3B7A8986FBA9}" destId="{4F56FB45-332C-4224-BB80-39A40F96E962}" srcOrd="7" destOrd="0" parTransId="{CB7D61AB-26EE-42FC-9C65-979F062D2D8F}" sibTransId="{C5CCD330-A9D7-4599-BD79-713A852BC4E5}"/>
    <dgm:cxn modelId="{C247499C-04FE-404A-AF2B-8B0A621FC775}" type="presOf" srcId="{A4CE0853-B80B-4447-9AD3-394EF4645A14}" destId="{8E90C6F6-F444-404C-B728-6D8E687F451F}" srcOrd="0" destOrd="0" presId="urn:microsoft.com/office/officeart/2005/8/layout/vList2"/>
    <dgm:cxn modelId="{F35CC7AB-43C6-3240-A4CA-37912F488B14}" type="presOf" srcId="{3F88D86E-5332-412E-BDB2-B6D16892CEAF}" destId="{C0AEB711-2375-F441-BF5B-2E3974C84456}" srcOrd="0" destOrd="0" presId="urn:microsoft.com/office/officeart/2005/8/layout/vList2"/>
    <dgm:cxn modelId="{B9FFBDB8-4E74-164B-A5BE-A19A41CC4682}" type="presOf" srcId="{4F56FB45-332C-4224-BB80-39A40F96E962}" destId="{E32E7421-8F4A-0446-8A45-B2FA0F88E64D}" srcOrd="0" destOrd="0" presId="urn:microsoft.com/office/officeart/2005/8/layout/vList2"/>
    <dgm:cxn modelId="{2DAC4DC0-E1B1-44F0-AA07-F1AF3F48E7DE}" srcId="{D2F9E2C0-E5D9-419D-B7B7-3B7A8986FBA9}" destId="{47AEE069-DC80-4B89-A55E-44975C2A3B42}" srcOrd="2" destOrd="0" parTransId="{F5686DC0-3593-43B9-AF41-24F5A608ABB5}" sibTransId="{015DA467-54C5-497E-BCB2-41EE217E3D73}"/>
    <dgm:cxn modelId="{86A203C1-3EF2-D942-A62E-B1909C6C5333}" srcId="{D2F9E2C0-E5D9-419D-B7B7-3B7A8986FBA9}" destId="{21CB618D-C344-F64B-9AF8-5D99D7AEED16}" srcOrd="11" destOrd="0" parTransId="{4208AA39-7A60-FB4F-A2A0-6258BA2D00E3}" sibTransId="{756CB74A-AD52-B742-8114-EB5367383A6B}"/>
    <dgm:cxn modelId="{0E3585C6-65E9-45E7-8F96-F4D183F555BA}" srcId="{D2F9E2C0-E5D9-419D-B7B7-3B7A8986FBA9}" destId="{641EF6CD-832C-4831-8684-ED89E6DF5614}" srcOrd="1" destOrd="0" parTransId="{A9235FDF-6837-4E11-B290-A4514A38B8B4}" sibTransId="{39809C0C-F290-4839-8039-AA16FAE12856}"/>
    <dgm:cxn modelId="{CD57D7CB-103E-E941-B5B2-CB63B5D639E5}" type="presOf" srcId="{D2F9E2C0-E5D9-419D-B7B7-3B7A8986FBA9}" destId="{4CBA2826-7B5A-4045-9705-C4AD1BA9058F}" srcOrd="0" destOrd="0" presId="urn:microsoft.com/office/officeart/2005/8/layout/vList2"/>
    <dgm:cxn modelId="{3A2367D7-0BBD-9F4B-BEE1-6E13141C2E09}" type="presOf" srcId="{641EF6CD-832C-4831-8684-ED89E6DF5614}" destId="{8066E74A-AED5-3D48-8FCD-0EFC67D00E51}" srcOrd="0" destOrd="0" presId="urn:microsoft.com/office/officeart/2005/8/layout/vList2"/>
    <dgm:cxn modelId="{1D30FFFC-5D08-2D4F-9E01-28C2C6624FD8}" type="presOf" srcId="{47AEE069-DC80-4B89-A55E-44975C2A3B42}" destId="{CAB0F5B3-24A0-4A44-BA55-5BC64D6D2E43}" srcOrd="0" destOrd="0" presId="urn:microsoft.com/office/officeart/2005/8/layout/vList2"/>
    <dgm:cxn modelId="{7F4C1EFE-A990-4B5D-B110-8D567EE675A2}" srcId="{D2F9E2C0-E5D9-419D-B7B7-3B7A8986FBA9}" destId="{A4CE0853-B80B-4447-9AD3-394EF4645A14}" srcOrd="12" destOrd="0" parTransId="{6F5E65AE-561C-45FD-80D0-80A401EEA2F2}" sibTransId="{4F7DA8F7-0544-4AE6-B0DB-5C9582D8177D}"/>
    <dgm:cxn modelId="{3EACD404-3173-4F43-8B7C-C5F55E9D67EE}" type="presParOf" srcId="{4CBA2826-7B5A-4045-9705-C4AD1BA9058F}" destId="{3D84CA24-14A3-8744-8F70-A1C140B34D5D}" srcOrd="0" destOrd="0" presId="urn:microsoft.com/office/officeart/2005/8/layout/vList2"/>
    <dgm:cxn modelId="{7283213E-9B17-4643-A204-1FE0A21ADF92}" type="presParOf" srcId="{4CBA2826-7B5A-4045-9705-C4AD1BA9058F}" destId="{3A1E16CA-901F-B444-B0DC-31E7E2BF1D3E}" srcOrd="1" destOrd="0" presId="urn:microsoft.com/office/officeart/2005/8/layout/vList2"/>
    <dgm:cxn modelId="{CD59EB85-A116-6E4B-A2F1-CBA686F0E11A}" type="presParOf" srcId="{4CBA2826-7B5A-4045-9705-C4AD1BA9058F}" destId="{8066E74A-AED5-3D48-8FCD-0EFC67D00E51}" srcOrd="2" destOrd="0" presId="urn:microsoft.com/office/officeart/2005/8/layout/vList2"/>
    <dgm:cxn modelId="{AE8C8382-8B55-174E-A6F3-A8736FC57189}" type="presParOf" srcId="{4CBA2826-7B5A-4045-9705-C4AD1BA9058F}" destId="{942687A0-8182-A142-9F02-5386BC4ED6F7}" srcOrd="3" destOrd="0" presId="urn:microsoft.com/office/officeart/2005/8/layout/vList2"/>
    <dgm:cxn modelId="{5984447A-D0C5-8241-9A6A-B615448E6642}" type="presParOf" srcId="{4CBA2826-7B5A-4045-9705-C4AD1BA9058F}" destId="{CAB0F5B3-24A0-4A44-BA55-5BC64D6D2E43}" srcOrd="4" destOrd="0" presId="urn:microsoft.com/office/officeart/2005/8/layout/vList2"/>
    <dgm:cxn modelId="{57C1BA93-5971-F54D-A121-F34601C6617E}" type="presParOf" srcId="{4CBA2826-7B5A-4045-9705-C4AD1BA9058F}" destId="{E8D3CFB0-E174-344B-83CE-EA421710015F}" srcOrd="5" destOrd="0" presId="urn:microsoft.com/office/officeart/2005/8/layout/vList2"/>
    <dgm:cxn modelId="{E4A4AEC3-928B-9540-90F2-7F1A051EC744}" type="presParOf" srcId="{4CBA2826-7B5A-4045-9705-C4AD1BA9058F}" destId="{14F50D00-2A6A-164D-8203-E31153AD8999}" srcOrd="6" destOrd="0" presId="urn:microsoft.com/office/officeart/2005/8/layout/vList2"/>
    <dgm:cxn modelId="{1772C4BB-29ED-7D4C-9030-E4317B1C8393}" type="presParOf" srcId="{4CBA2826-7B5A-4045-9705-C4AD1BA9058F}" destId="{71BA594C-1988-B64C-ADBE-2BFB8E0531E9}" srcOrd="7" destOrd="0" presId="urn:microsoft.com/office/officeart/2005/8/layout/vList2"/>
    <dgm:cxn modelId="{6CE0E849-FC15-1746-B95F-B150D99C8005}" type="presParOf" srcId="{4CBA2826-7B5A-4045-9705-C4AD1BA9058F}" destId="{8C205ECD-8AD4-6844-B223-64B2E026B794}" srcOrd="8" destOrd="0" presId="urn:microsoft.com/office/officeart/2005/8/layout/vList2"/>
    <dgm:cxn modelId="{FD1E4064-0A2E-E745-8E35-BA9CA54AAA93}" type="presParOf" srcId="{4CBA2826-7B5A-4045-9705-C4AD1BA9058F}" destId="{76B1E469-7EAE-664F-AE98-5D3D588C8697}" srcOrd="9" destOrd="0" presId="urn:microsoft.com/office/officeart/2005/8/layout/vList2"/>
    <dgm:cxn modelId="{52BDDA36-F451-0346-82ED-65F35CC812C4}" type="presParOf" srcId="{4CBA2826-7B5A-4045-9705-C4AD1BA9058F}" destId="{681C7A6B-79EC-1240-A93F-EEFFABFA721D}" srcOrd="10" destOrd="0" presId="urn:microsoft.com/office/officeart/2005/8/layout/vList2"/>
    <dgm:cxn modelId="{9E5EEEC2-4A15-CD44-9666-80BCBEE2A4A1}" type="presParOf" srcId="{4CBA2826-7B5A-4045-9705-C4AD1BA9058F}" destId="{A581E3FE-CD52-0F41-B742-DD4927ED7F74}" srcOrd="11" destOrd="0" presId="urn:microsoft.com/office/officeart/2005/8/layout/vList2"/>
    <dgm:cxn modelId="{B557185C-88EA-0245-BEEB-92148BC65A9C}" type="presParOf" srcId="{4CBA2826-7B5A-4045-9705-C4AD1BA9058F}" destId="{2CCBFE38-1F4E-E949-ACEA-5981A666B930}" srcOrd="12" destOrd="0" presId="urn:microsoft.com/office/officeart/2005/8/layout/vList2"/>
    <dgm:cxn modelId="{46421C19-65AE-564B-85F4-B0CD51F78FC8}" type="presParOf" srcId="{4CBA2826-7B5A-4045-9705-C4AD1BA9058F}" destId="{55EE6E5E-91A6-EE45-AE5D-A3713EE4F571}" srcOrd="13" destOrd="0" presId="urn:microsoft.com/office/officeart/2005/8/layout/vList2"/>
    <dgm:cxn modelId="{A4309813-7572-C548-8E73-E2C0FC4F9A38}" type="presParOf" srcId="{4CBA2826-7B5A-4045-9705-C4AD1BA9058F}" destId="{E32E7421-8F4A-0446-8A45-B2FA0F88E64D}" srcOrd="14" destOrd="0" presId="urn:microsoft.com/office/officeart/2005/8/layout/vList2"/>
    <dgm:cxn modelId="{4D348722-FAD0-F14D-950B-E1084B2CC20B}" type="presParOf" srcId="{4CBA2826-7B5A-4045-9705-C4AD1BA9058F}" destId="{55FB36C4-AD02-CD47-BF55-E3A338D3DAA6}" srcOrd="15" destOrd="0" presId="urn:microsoft.com/office/officeart/2005/8/layout/vList2"/>
    <dgm:cxn modelId="{8A2DB2B1-3288-6A49-AFD2-14A1F9695162}" type="presParOf" srcId="{4CBA2826-7B5A-4045-9705-C4AD1BA9058F}" destId="{3380C3EF-EF96-134B-8960-227FED0DCEC7}" srcOrd="16" destOrd="0" presId="urn:microsoft.com/office/officeart/2005/8/layout/vList2"/>
    <dgm:cxn modelId="{7EAFC92D-98FF-7444-B7A4-C8154ACF9CC2}" type="presParOf" srcId="{4CBA2826-7B5A-4045-9705-C4AD1BA9058F}" destId="{B4E69F37-4A14-F947-867E-71748ABE9B19}" srcOrd="17" destOrd="0" presId="urn:microsoft.com/office/officeart/2005/8/layout/vList2"/>
    <dgm:cxn modelId="{C40AF5BD-E9ED-0446-B250-18C36540177B}" type="presParOf" srcId="{4CBA2826-7B5A-4045-9705-C4AD1BA9058F}" destId="{C0AEB711-2375-F441-BF5B-2E3974C84456}" srcOrd="18" destOrd="0" presId="urn:microsoft.com/office/officeart/2005/8/layout/vList2"/>
    <dgm:cxn modelId="{545FE162-8AE9-4145-8F6E-D81D0B513A7C}" type="presParOf" srcId="{4CBA2826-7B5A-4045-9705-C4AD1BA9058F}" destId="{2CED74F8-8D5D-5846-80FD-D6539F8E58AB}" srcOrd="19" destOrd="0" presId="urn:microsoft.com/office/officeart/2005/8/layout/vList2"/>
    <dgm:cxn modelId="{B0F5F27A-E32F-384B-B7A0-0ECE543972E0}" type="presParOf" srcId="{4CBA2826-7B5A-4045-9705-C4AD1BA9058F}" destId="{3E4D612E-ADA7-DB48-BFEC-4CFDDF82725D}" srcOrd="20" destOrd="0" presId="urn:microsoft.com/office/officeart/2005/8/layout/vList2"/>
    <dgm:cxn modelId="{993DF349-F331-8D4E-AE9E-66C42783C48E}" type="presParOf" srcId="{4CBA2826-7B5A-4045-9705-C4AD1BA9058F}" destId="{15B93897-ACF7-3C4B-B786-A0659CCFAC47}" srcOrd="21" destOrd="0" presId="urn:microsoft.com/office/officeart/2005/8/layout/vList2"/>
    <dgm:cxn modelId="{19C653AA-C5CF-964C-A468-A52677CAC865}" type="presParOf" srcId="{4CBA2826-7B5A-4045-9705-C4AD1BA9058F}" destId="{6FC2C124-FC08-964D-8924-E282774DF6E7}" srcOrd="22" destOrd="0" presId="urn:microsoft.com/office/officeart/2005/8/layout/vList2"/>
    <dgm:cxn modelId="{7AD29819-CFB7-EB46-A39C-0830850140B5}" type="presParOf" srcId="{4CBA2826-7B5A-4045-9705-C4AD1BA9058F}" destId="{D68125DB-46C5-9144-A03C-47403B0C34F3}" srcOrd="23" destOrd="0" presId="urn:microsoft.com/office/officeart/2005/8/layout/vList2"/>
    <dgm:cxn modelId="{F62DC0D1-9BE4-6B4D-9F6B-DCC3ED741847}" type="presParOf" srcId="{4CBA2826-7B5A-4045-9705-C4AD1BA9058F}" destId="{8E90C6F6-F444-404C-B728-6D8E687F451F}" srcOrd="24" destOrd="0" presId="urn:microsoft.com/office/officeart/2005/8/layout/vList2"/>
  </dgm:cxnLst>
  <dgm:bg>
    <a:no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FA94AD-50C8-40FF-8FF7-F7F570C38FAB}"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0631A3C-AB0E-45B4-9D46-78A35FB692E5}">
      <dgm:prSet custT="1"/>
      <dgm:spPr/>
      <dgm:t>
        <a:bodyPr/>
        <a:lstStyle/>
        <a:p>
          <a:r>
            <a:rPr lang="en-US" sz="16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gm:t>
    </dgm:pt>
    <dgm:pt modelId="{37928EBB-27BC-4FFC-A5A1-A2C6FC007A05}" type="parTrans" cxnId="{83BCDEDD-8D6D-409F-84C5-8F7E2D2EDF9E}">
      <dgm:prSet/>
      <dgm:spPr/>
      <dgm:t>
        <a:bodyPr/>
        <a:lstStyle/>
        <a:p>
          <a:endParaRPr lang="en-US"/>
        </a:p>
      </dgm:t>
    </dgm:pt>
    <dgm:pt modelId="{30F4D878-9A57-4B07-AA56-3224E77F6069}" type="sibTrans" cxnId="{83BCDEDD-8D6D-409F-84C5-8F7E2D2EDF9E}">
      <dgm:prSet/>
      <dgm:spPr/>
      <dgm:t>
        <a:bodyPr/>
        <a:lstStyle/>
        <a:p>
          <a:endParaRPr lang="en-US"/>
        </a:p>
      </dgm:t>
    </dgm:pt>
    <dgm:pt modelId="{565CF9A1-FA80-43D4-BA6E-48C8273CB824}">
      <dgm:prSet custT="1"/>
      <dgm:spPr/>
      <dgm:t>
        <a:bodyPr/>
        <a:lstStyle/>
        <a:p>
          <a:r>
            <a:rPr lang="en-US" sz="16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gm:t>
    </dgm:pt>
    <dgm:pt modelId="{095C142D-1AB2-4C1E-8D60-0B6737092A3A}" type="parTrans" cxnId="{AEF06B34-CB16-4DCF-8605-DE4636AC47C2}">
      <dgm:prSet/>
      <dgm:spPr/>
      <dgm:t>
        <a:bodyPr/>
        <a:lstStyle/>
        <a:p>
          <a:endParaRPr lang="en-US"/>
        </a:p>
      </dgm:t>
    </dgm:pt>
    <dgm:pt modelId="{AD6BBC3E-F552-4303-A5D9-BA825FFC2341}" type="sibTrans" cxnId="{AEF06B34-CB16-4DCF-8605-DE4636AC47C2}">
      <dgm:prSet/>
      <dgm:spPr/>
      <dgm:t>
        <a:bodyPr/>
        <a:lstStyle/>
        <a:p>
          <a:endParaRPr lang="en-US"/>
        </a:p>
      </dgm:t>
    </dgm:pt>
    <dgm:pt modelId="{FD99E002-AC2A-4F5B-92C1-55D82974F1B1}">
      <dgm:prSet custT="1"/>
      <dgm:spPr/>
      <dgm:t>
        <a:bodyPr/>
        <a:lstStyle/>
        <a:p>
          <a:r>
            <a:rPr lang="en-US" sz="1600" dirty="0">
              <a:solidFill>
                <a:schemeClr val="tx1"/>
              </a:solidFill>
            </a:rPr>
            <a:t>As it's network storage it should be expected to be a bit slower than on-site/local storage</a:t>
          </a:r>
          <a:r>
            <a:rPr lang="en-US" sz="1800" dirty="0"/>
            <a:t>.</a:t>
          </a:r>
        </a:p>
      </dgm:t>
    </dgm:pt>
    <dgm:pt modelId="{BECFBFB7-4C07-4AC8-A431-75703E3E33E5}" type="parTrans" cxnId="{7CC09A9D-51E9-4A9F-98C5-2F17105012D5}">
      <dgm:prSet/>
      <dgm:spPr/>
      <dgm:t>
        <a:bodyPr/>
        <a:lstStyle/>
        <a:p>
          <a:endParaRPr lang="en-US"/>
        </a:p>
      </dgm:t>
    </dgm:pt>
    <dgm:pt modelId="{068C9BDF-E0FA-47D7-A3E6-7A7C93458AFE}" type="sibTrans" cxnId="{7CC09A9D-51E9-4A9F-98C5-2F17105012D5}">
      <dgm:prSet/>
      <dgm:spPr/>
      <dgm:t>
        <a:bodyPr/>
        <a:lstStyle/>
        <a:p>
          <a:endParaRPr lang="en-US"/>
        </a:p>
      </dgm:t>
    </dgm:pt>
    <dgm:pt modelId="{5EEA208D-7434-4158-8A8B-5AFAFAB13740}">
      <dgm:prSet custT="1"/>
      <dgm:spPr/>
      <dgm:t>
        <a:bodyPr/>
        <a:lstStyle/>
        <a:p>
          <a:r>
            <a:rPr lang="en-US" sz="1600" dirty="0">
              <a:solidFill>
                <a:schemeClr val="tx1"/>
              </a:solidFill>
            </a:rPr>
            <a:t>Microsoft have certain restrictions in place to stop very large amounts of files being uploaded at once, thus OneDrive cannot be used to back up a full PC. It's designed to be used for day to day access of files. </a:t>
          </a:r>
        </a:p>
      </dgm:t>
    </dgm:pt>
    <dgm:pt modelId="{A6D914F7-25DA-4144-80DC-9E5A250E0182}" type="parTrans" cxnId="{16B2F98C-E509-48FF-91DA-2A4C826C4B2B}">
      <dgm:prSet/>
      <dgm:spPr/>
      <dgm:t>
        <a:bodyPr/>
        <a:lstStyle/>
        <a:p>
          <a:endParaRPr lang="en-US"/>
        </a:p>
      </dgm:t>
    </dgm:pt>
    <dgm:pt modelId="{85664B6C-F902-4E80-869D-0352DF36984E}" type="sibTrans" cxnId="{16B2F98C-E509-48FF-91DA-2A4C826C4B2B}">
      <dgm:prSet/>
      <dgm:spPr/>
      <dgm:t>
        <a:bodyPr/>
        <a:lstStyle/>
        <a:p>
          <a:endParaRPr lang="en-US"/>
        </a:p>
      </dgm:t>
    </dgm:pt>
    <dgm:pt modelId="{590A9284-9C24-49C6-A08A-48C06B950BBC}">
      <dgm:prSet custT="1"/>
      <dgm:spPr/>
      <dgm:t>
        <a:bodyPr/>
        <a:lstStyle/>
        <a:p>
          <a:r>
            <a:rPr lang="en-US" sz="1600" dirty="0">
              <a:solidFill>
                <a:schemeClr val="tx1"/>
              </a:solidFill>
            </a:rPr>
            <a:t>After a file is copied/deleted on this drive you may need to refresh (F5 key) the list before the changes are evident.</a:t>
          </a:r>
        </a:p>
      </dgm:t>
    </dgm:pt>
    <dgm:pt modelId="{FDB39031-061E-46DC-9943-CEFF409F1BB6}" type="parTrans" cxnId="{13E7C57B-0F50-49D8-996E-6811FE4E90C4}">
      <dgm:prSet/>
      <dgm:spPr/>
      <dgm:t>
        <a:bodyPr/>
        <a:lstStyle/>
        <a:p>
          <a:endParaRPr lang="en-US"/>
        </a:p>
      </dgm:t>
    </dgm:pt>
    <dgm:pt modelId="{AB64FD44-86E5-46E6-B432-5BE86D972B07}" type="sibTrans" cxnId="{13E7C57B-0F50-49D8-996E-6811FE4E90C4}">
      <dgm:prSet/>
      <dgm:spPr/>
      <dgm:t>
        <a:bodyPr/>
        <a:lstStyle/>
        <a:p>
          <a:endParaRPr lang="en-US"/>
        </a:p>
      </dgm:t>
    </dgm:pt>
    <dgm:pt modelId="{876D721A-7D27-4390-A15D-1B387370649C}" type="pres">
      <dgm:prSet presAssocID="{A3FA94AD-50C8-40FF-8FF7-F7F570C38FAB}" presName="root" presStyleCnt="0">
        <dgm:presLayoutVars>
          <dgm:dir/>
          <dgm:resizeHandles val="exact"/>
        </dgm:presLayoutVars>
      </dgm:prSet>
      <dgm:spPr/>
    </dgm:pt>
    <dgm:pt modelId="{21B44DDC-4E80-4BBB-B0F6-0C3099C48D14}" type="pres">
      <dgm:prSet presAssocID="{A3FA94AD-50C8-40FF-8FF7-F7F570C38FAB}" presName="container" presStyleCnt="0">
        <dgm:presLayoutVars>
          <dgm:dir/>
          <dgm:resizeHandles val="exact"/>
        </dgm:presLayoutVars>
      </dgm:prSet>
      <dgm:spPr/>
    </dgm:pt>
    <dgm:pt modelId="{E0E366DF-DA60-41FE-B08E-40E3188C88D0}" type="pres">
      <dgm:prSet presAssocID="{F0631A3C-AB0E-45B4-9D46-78A35FB692E5}" presName="compNode" presStyleCnt="0"/>
      <dgm:spPr/>
    </dgm:pt>
    <dgm:pt modelId="{DF4B6D95-9F32-4A62-998C-4FED573E18DC}" type="pres">
      <dgm:prSet presAssocID="{F0631A3C-AB0E-45B4-9D46-78A35FB692E5}" presName="iconBgRect" presStyleLbl="bgShp" presStyleIdx="0" presStyleCnt="5"/>
      <dgm:spPr/>
    </dgm:pt>
    <dgm:pt modelId="{46E62431-00C7-4726-985A-621EB5C0F032}" type="pres">
      <dgm:prSet presAssocID="{F0631A3C-AB0E-45B4-9D46-78A35FB692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8AD17E88-5D34-4F74-BA39-EE1A55221D49}" type="pres">
      <dgm:prSet presAssocID="{F0631A3C-AB0E-45B4-9D46-78A35FB692E5}" presName="spaceRect" presStyleCnt="0"/>
      <dgm:spPr/>
    </dgm:pt>
    <dgm:pt modelId="{01F19766-252D-4FF2-9709-711D2564915C}" type="pres">
      <dgm:prSet presAssocID="{F0631A3C-AB0E-45B4-9D46-78A35FB692E5}" presName="textRect" presStyleLbl="revTx" presStyleIdx="0" presStyleCnt="5" custScaleX="150103" custScaleY="248829" custLinFactNeighborX="18123" custLinFactNeighborY="26077">
        <dgm:presLayoutVars>
          <dgm:chMax val="1"/>
          <dgm:chPref val="1"/>
        </dgm:presLayoutVars>
      </dgm:prSet>
      <dgm:spPr/>
    </dgm:pt>
    <dgm:pt modelId="{7C8F7598-594F-41BE-A1B7-68C76F1F5F29}" type="pres">
      <dgm:prSet presAssocID="{30F4D878-9A57-4B07-AA56-3224E77F6069}" presName="sibTrans" presStyleLbl="sibTrans2D1" presStyleIdx="0" presStyleCnt="0"/>
      <dgm:spPr/>
    </dgm:pt>
    <dgm:pt modelId="{2150391A-341C-4612-9499-D555E22C57DC}" type="pres">
      <dgm:prSet presAssocID="{565CF9A1-FA80-43D4-BA6E-48C8273CB824}" presName="compNode" presStyleCnt="0"/>
      <dgm:spPr/>
    </dgm:pt>
    <dgm:pt modelId="{DD328268-DCD9-4D90-A4F5-A500538F8293}" type="pres">
      <dgm:prSet presAssocID="{565CF9A1-FA80-43D4-BA6E-48C8273CB824}" presName="iconBgRect" presStyleLbl="bgShp" presStyleIdx="1" presStyleCnt="5"/>
      <dgm:spPr/>
    </dgm:pt>
    <dgm:pt modelId="{6BF7E93D-29DC-435C-8DE7-FFFD15237903}" type="pres">
      <dgm:prSet presAssocID="{565CF9A1-FA80-43D4-BA6E-48C8273CB8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435ABF7-44F6-4840-8F63-C067F574517E}" type="pres">
      <dgm:prSet presAssocID="{565CF9A1-FA80-43D4-BA6E-48C8273CB824}" presName="spaceRect" presStyleCnt="0"/>
      <dgm:spPr/>
    </dgm:pt>
    <dgm:pt modelId="{10C35FFD-ADCF-432F-A146-6C85604C1161}" type="pres">
      <dgm:prSet presAssocID="{565CF9A1-FA80-43D4-BA6E-48C8273CB824}" presName="textRect" presStyleLbl="revTx" presStyleIdx="1" presStyleCnt="5" custScaleX="223299" custLinFactNeighborX="54245" custLinFactNeighborY="8135">
        <dgm:presLayoutVars>
          <dgm:chMax val="1"/>
          <dgm:chPref val="1"/>
        </dgm:presLayoutVars>
      </dgm:prSet>
      <dgm:spPr/>
    </dgm:pt>
    <dgm:pt modelId="{0CB731EB-5257-42B6-AA48-BEB29C0E48F7}" type="pres">
      <dgm:prSet presAssocID="{AD6BBC3E-F552-4303-A5D9-BA825FFC2341}" presName="sibTrans" presStyleLbl="sibTrans2D1" presStyleIdx="0" presStyleCnt="0"/>
      <dgm:spPr/>
    </dgm:pt>
    <dgm:pt modelId="{4F5FB345-3F63-4AB6-93C2-D74666D8211B}" type="pres">
      <dgm:prSet presAssocID="{FD99E002-AC2A-4F5B-92C1-55D82974F1B1}" presName="compNode" presStyleCnt="0"/>
      <dgm:spPr/>
    </dgm:pt>
    <dgm:pt modelId="{DD21E1AF-589D-4F8A-87DB-3A52BFAF13C3}" type="pres">
      <dgm:prSet presAssocID="{FD99E002-AC2A-4F5B-92C1-55D82974F1B1}" presName="iconBgRect" presStyleLbl="bgShp" presStyleIdx="2" presStyleCnt="5"/>
      <dgm:spPr/>
    </dgm:pt>
    <dgm:pt modelId="{EFD01747-1A8E-4EF4-8836-A615895364F6}" type="pres">
      <dgm:prSet presAssocID="{FD99E002-AC2A-4F5B-92C1-55D82974F1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4AD5165-39F9-4870-9541-D76C0D4C74A9}" type="pres">
      <dgm:prSet presAssocID="{FD99E002-AC2A-4F5B-92C1-55D82974F1B1}" presName="spaceRect" presStyleCnt="0"/>
      <dgm:spPr/>
    </dgm:pt>
    <dgm:pt modelId="{F206EBBC-8BA5-41EB-9E3C-C5D86C8A03C8}" type="pres">
      <dgm:prSet presAssocID="{FD99E002-AC2A-4F5B-92C1-55D82974F1B1}" presName="textRect" presStyleLbl="revTx" presStyleIdx="2" presStyleCnt="5">
        <dgm:presLayoutVars>
          <dgm:chMax val="1"/>
          <dgm:chPref val="1"/>
        </dgm:presLayoutVars>
      </dgm:prSet>
      <dgm:spPr/>
    </dgm:pt>
    <dgm:pt modelId="{7B1D0D34-2B5B-48ED-A7A7-0950F66D0B74}" type="pres">
      <dgm:prSet presAssocID="{068C9BDF-E0FA-47D7-A3E6-7A7C93458AFE}" presName="sibTrans" presStyleLbl="sibTrans2D1" presStyleIdx="0" presStyleCnt="0"/>
      <dgm:spPr/>
    </dgm:pt>
    <dgm:pt modelId="{7CDC7DC1-F6E0-489B-9D63-3EFD77615E4B}" type="pres">
      <dgm:prSet presAssocID="{5EEA208D-7434-4158-8A8B-5AFAFAB13740}" presName="compNode" presStyleCnt="0"/>
      <dgm:spPr/>
    </dgm:pt>
    <dgm:pt modelId="{FD3120D0-AA05-4638-8AA6-812C89FEC26F}" type="pres">
      <dgm:prSet presAssocID="{5EEA208D-7434-4158-8A8B-5AFAFAB13740}" presName="iconBgRect" presStyleLbl="bgShp" presStyleIdx="3" presStyleCnt="5"/>
      <dgm:spPr/>
    </dgm:pt>
    <dgm:pt modelId="{2FA8F1A2-5E06-412B-9744-A836256B1DE9}" type="pres">
      <dgm:prSet presAssocID="{5EEA208D-7434-4158-8A8B-5AFAFAB137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wer"/>
        </a:ext>
      </dgm:extLst>
    </dgm:pt>
    <dgm:pt modelId="{B0941D7D-92D3-4C6A-ACF8-32772A4900F5}" type="pres">
      <dgm:prSet presAssocID="{5EEA208D-7434-4158-8A8B-5AFAFAB13740}" presName="spaceRect" presStyleCnt="0"/>
      <dgm:spPr/>
    </dgm:pt>
    <dgm:pt modelId="{D029E33C-F8AF-488A-B410-6A4E2238A702}" type="pres">
      <dgm:prSet presAssocID="{5EEA208D-7434-4158-8A8B-5AFAFAB13740}" presName="textRect" presStyleLbl="revTx" presStyleIdx="3" presStyleCnt="5">
        <dgm:presLayoutVars>
          <dgm:chMax val="1"/>
          <dgm:chPref val="1"/>
        </dgm:presLayoutVars>
      </dgm:prSet>
      <dgm:spPr/>
    </dgm:pt>
    <dgm:pt modelId="{F2ACA6D6-0D2A-452B-A58A-64FD2E6115F8}" type="pres">
      <dgm:prSet presAssocID="{85664B6C-F902-4E80-869D-0352DF36984E}" presName="sibTrans" presStyleLbl="sibTrans2D1" presStyleIdx="0" presStyleCnt="0"/>
      <dgm:spPr/>
    </dgm:pt>
    <dgm:pt modelId="{7BC74BC8-3288-4F82-A226-59D8094862A0}" type="pres">
      <dgm:prSet presAssocID="{590A9284-9C24-49C6-A08A-48C06B950BBC}" presName="compNode" presStyleCnt="0"/>
      <dgm:spPr/>
    </dgm:pt>
    <dgm:pt modelId="{4436C639-36C8-4DAC-B242-D3AF0516F3FB}" type="pres">
      <dgm:prSet presAssocID="{590A9284-9C24-49C6-A08A-48C06B950BBC}" presName="iconBgRect" presStyleLbl="bgShp" presStyleIdx="4" presStyleCnt="5"/>
      <dgm:spPr/>
    </dgm:pt>
    <dgm:pt modelId="{B53E90B8-7FE9-4A22-8CB6-762ACC19CC9C}" type="pres">
      <dgm:prSet presAssocID="{590A9284-9C24-49C6-A08A-48C06B950B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E3307AC2-11E5-4376-A533-EBC0CD23405C}" type="pres">
      <dgm:prSet presAssocID="{590A9284-9C24-49C6-A08A-48C06B950BBC}" presName="spaceRect" presStyleCnt="0"/>
      <dgm:spPr/>
    </dgm:pt>
    <dgm:pt modelId="{9FA33569-61C8-4CEA-8787-CC59E3EA073D}" type="pres">
      <dgm:prSet presAssocID="{590A9284-9C24-49C6-A08A-48C06B950BBC}" presName="textRect" presStyleLbl="revTx" presStyleIdx="4" presStyleCnt="5">
        <dgm:presLayoutVars>
          <dgm:chMax val="1"/>
          <dgm:chPref val="1"/>
        </dgm:presLayoutVars>
      </dgm:prSet>
      <dgm:spPr/>
    </dgm:pt>
  </dgm:ptLst>
  <dgm:cxnLst>
    <dgm:cxn modelId="{380DA702-837F-45C7-864E-1D74C37C759A}" type="presOf" srcId="{565CF9A1-FA80-43D4-BA6E-48C8273CB824}" destId="{10C35FFD-ADCF-432F-A146-6C85604C1161}" srcOrd="0" destOrd="0" presId="urn:microsoft.com/office/officeart/2018/2/layout/IconCircleList"/>
    <dgm:cxn modelId="{E6C6C30E-16E8-4323-880D-F737DF4ED5C5}" type="presOf" srcId="{5EEA208D-7434-4158-8A8B-5AFAFAB13740}" destId="{D029E33C-F8AF-488A-B410-6A4E2238A702}" srcOrd="0" destOrd="0" presId="urn:microsoft.com/office/officeart/2018/2/layout/IconCircleList"/>
    <dgm:cxn modelId="{DE427B2F-917E-4758-85DA-467BC66BC599}" type="presOf" srcId="{A3FA94AD-50C8-40FF-8FF7-F7F570C38FAB}" destId="{876D721A-7D27-4390-A15D-1B387370649C}" srcOrd="0" destOrd="0" presId="urn:microsoft.com/office/officeart/2018/2/layout/IconCircleList"/>
    <dgm:cxn modelId="{AEF06B34-CB16-4DCF-8605-DE4636AC47C2}" srcId="{A3FA94AD-50C8-40FF-8FF7-F7F570C38FAB}" destId="{565CF9A1-FA80-43D4-BA6E-48C8273CB824}" srcOrd="1" destOrd="0" parTransId="{095C142D-1AB2-4C1E-8D60-0B6737092A3A}" sibTransId="{AD6BBC3E-F552-4303-A5D9-BA825FFC2341}"/>
    <dgm:cxn modelId="{AC0D6F37-5BDF-4D8C-9084-BCA538B056F2}" type="presOf" srcId="{FD99E002-AC2A-4F5B-92C1-55D82974F1B1}" destId="{F206EBBC-8BA5-41EB-9E3C-C5D86C8A03C8}" srcOrd="0" destOrd="0" presId="urn:microsoft.com/office/officeart/2018/2/layout/IconCircleList"/>
    <dgm:cxn modelId="{659EFF69-945E-49ED-8983-6BBB3CF4C6E5}" type="presOf" srcId="{85664B6C-F902-4E80-869D-0352DF36984E}" destId="{F2ACA6D6-0D2A-452B-A58A-64FD2E6115F8}" srcOrd="0" destOrd="0" presId="urn:microsoft.com/office/officeart/2018/2/layout/IconCircleList"/>
    <dgm:cxn modelId="{DD126F75-7803-4574-A46A-BE1400512AD6}" type="presOf" srcId="{F0631A3C-AB0E-45B4-9D46-78A35FB692E5}" destId="{01F19766-252D-4FF2-9709-711D2564915C}" srcOrd="0" destOrd="0" presId="urn:microsoft.com/office/officeart/2018/2/layout/IconCircleList"/>
    <dgm:cxn modelId="{13E7C57B-0F50-49D8-996E-6811FE4E90C4}" srcId="{A3FA94AD-50C8-40FF-8FF7-F7F570C38FAB}" destId="{590A9284-9C24-49C6-A08A-48C06B950BBC}" srcOrd="4" destOrd="0" parTransId="{FDB39031-061E-46DC-9943-CEFF409F1BB6}" sibTransId="{AB64FD44-86E5-46E6-B432-5BE86D972B07}"/>
    <dgm:cxn modelId="{BF915D80-09D9-45A1-8A15-3DAC924F5D29}" type="presOf" srcId="{590A9284-9C24-49C6-A08A-48C06B950BBC}" destId="{9FA33569-61C8-4CEA-8787-CC59E3EA073D}" srcOrd="0" destOrd="0" presId="urn:microsoft.com/office/officeart/2018/2/layout/IconCircleList"/>
    <dgm:cxn modelId="{16B2F98C-E509-48FF-91DA-2A4C826C4B2B}" srcId="{A3FA94AD-50C8-40FF-8FF7-F7F570C38FAB}" destId="{5EEA208D-7434-4158-8A8B-5AFAFAB13740}" srcOrd="3" destOrd="0" parTransId="{A6D914F7-25DA-4144-80DC-9E5A250E0182}" sibTransId="{85664B6C-F902-4E80-869D-0352DF36984E}"/>
    <dgm:cxn modelId="{7CC09A9D-51E9-4A9F-98C5-2F17105012D5}" srcId="{A3FA94AD-50C8-40FF-8FF7-F7F570C38FAB}" destId="{FD99E002-AC2A-4F5B-92C1-55D82974F1B1}" srcOrd="2" destOrd="0" parTransId="{BECFBFB7-4C07-4AC8-A431-75703E3E33E5}" sibTransId="{068C9BDF-E0FA-47D7-A3E6-7A7C93458AFE}"/>
    <dgm:cxn modelId="{81015DB1-E73B-428A-B690-C1B46AB3D92E}" type="presOf" srcId="{30F4D878-9A57-4B07-AA56-3224E77F6069}" destId="{7C8F7598-594F-41BE-A1B7-68C76F1F5F29}" srcOrd="0" destOrd="0" presId="urn:microsoft.com/office/officeart/2018/2/layout/IconCircleList"/>
    <dgm:cxn modelId="{9936E5C0-8DCB-46D3-A0A2-F8BDAA6AAD7E}" type="presOf" srcId="{068C9BDF-E0FA-47D7-A3E6-7A7C93458AFE}" destId="{7B1D0D34-2B5B-48ED-A7A7-0950F66D0B74}" srcOrd="0" destOrd="0" presId="urn:microsoft.com/office/officeart/2018/2/layout/IconCircleList"/>
    <dgm:cxn modelId="{83BCDEDD-8D6D-409F-84C5-8F7E2D2EDF9E}" srcId="{A3FA94AD-50C8-40FF-8FF7-F7F570C38FAB}" destId="{F0631A3C-AB0E-45B4-9D46-78A35FB692E5}" srcOrd="0" destOrd="0" parTransId="{37928EBB-27BC-4FFC-A5A1-A2C6FC007A05}" sibTransId="{30F4D878-9A57-4B07-AA56-3224E77F6069}"/>
    <dgm:cxn modelId="{1AA18BF4-E981-4B83-9821-8628C3127E22}" type="presOf" srcId="{AD6BBC3E-F552-4303-A5D9-BA825FFC2341}" destId="{0CB731EB-5257-42B6-AA48-BEB29C0E48F7}" srcOrd="0" destOrd="0" presId="urn:microsoft.com/office/officeart/2018/2/layout/IconCircleList"/>
    <dgm:cxn modelId="{709CD625-2F2D-414D-9216-69E0C025E710}" type="presParOf" srcId="{876D721A-7D27-4390-A15D-1B387370649C}" destId="{21B44DDC-4E80-4BBB-B0F6-0C3099C48D14}" srcOrd="0" destOrd="0" presId="urn:microsoft.com/office/officeart/2018/2/layout/IconCircleList"/>
    <dgm:cxn modelId="{E8AA808D-0350-4C2B-B540-2DDD65ED42B2}" type="presParOf" srcId="{21B44DDC-4E80-4BBB-B0F6-0C3099C48D14}" destId="{E0E366DF-DA60-41FE-B08E-40E3188C88D0}" srcOrd="0" destOrd="0" presId="urn:microsoft.com/office/officeart/2018/2/layout/IconCircleList"/>
    <dgm:cxn modelId="{955F1BFA-9AFA-409E-A834-D71CD0645750}" type="presParOf" srcId="{E0E366DF-DA60-41FE-B08E-40E3188C88D0}" destId="{DF4B6D95-9F32-4A62-998C-4FED573E18DC}" srcOrd="0" destOrd="0" presId="urn:microsoft.com/office/officeart/2018/2/layout/IconCircleList"/>
    <dgm:cxn modelId="{4EAF2397-F35E-4FA4-9D73-5B96F0564DB1}" type="presParOf" srcId="{E0E366DF-DA60-41FE-B08E-40E3188C88D0}" destId="{46E62431-00C7-4726-985A-621EB5C0F032}" srcOrd="1" destOrd="0" presId="urn:microsoft.com/office/officeart/2018/2/layout/IconCircleList"/>
    <dgm:cxn modelId="{D36D57A6-22C9-435B-975B-85E03450F43D}" type="presParOf" srcId="{E0E366DF-DA60-41FE-B08E-40E3188C88D0}" destId="{8AD17E88-5D34-4F74-BA39-EE1A55221D49}" srcOrd="2" destOrd="0" presId="urn:microsoft.com/office/officeart/2018/2/layout/IconCircleList"/>
    <dgm:cxn modelId="{0CF00A45-A5FC-4F38-A41A-9D8F517A6DB0}" type="presParOf" srcId="{E0E366DF-DA60-41FE-B08E-40E3188C88D0}" destId="{01F19766-252D-4FF2-9709-711D2564915C}" srcOrd="3" destOrd="0" presId="urn:microsoft.com/office/officeart/2018/2/layout/IconCircleList"/>
    <dgm:cxn modelId="{7AAC0BF6-4DD8-44B7-BFBA-A81567679230}" type="presParOf" srcId="{21B44DDC-4E80-4BBB-B0F6-0C3099C48D14}" destId="{7C8F7598-594F-41BE-A1B7-68C76F1F5F29}" srcOrd="1" destOrd="0" presId="urn:microsoft.com/office/officeart/2018/2/layout/IconCircleList"/>
    <dgm:cxn modelId="{23629B1B-77E0-43AC-8366-7256F377732E}" type="presParOf" srcId="{21B44DDC-4E80-4BBB-B0F6-0C3099C48D14}" destId="{2150391A-341C-4612-9499-D555E22C57DC}" srcOrd="2" destOrd="0" presId="urn:microsoft.com/office/officeart/2018/2/layout/IconCircleList"/>
    <dgm:cxn modelId="{02CD6C62-BD6D-468A-8635-C03A2F5DB09B}" type="presParOf" srcId="{2150391A-341C-4612-9499-D555E22C57DC}" destId="{DD328268-DCD9-4D90-A4F5-A500538F8293}" srcOrd="0" destOrd="0" presId="urn:microsoft.com/office/officeart/2018/2/layout/IconCircleList"/>
    <dgm:cxn modelId="{3CF6E6A2-A6F9-440B-A281-F0A9C73A8878}" type="presParOf" srcId="{2150391A-341C-4612-9499-D555E22C57DC}" destId="{6BF7E93D-29DC-435C-8DE7-FFFD15237903}" srcOrd="1" destOrd="0" presId="urn:microsoft.com/office/officeart/2018/2/layout/IconCircleList"/>
    <dgm:cxn modelId="{01C28215-4E43-4C59-9690-AB7D99017ABD}" type="presParOf" srcId="{2150391A-341C-4612-9499-D555E22C57DC}" destId="{0435ABF7-44F6-4840-8F63-C067F574517E}" srcOrd="2" destOrd="0" presId="urn:microsoft.com/office/officeart/2018/2/layout/IconCircleList"/>
    <dgm:cxn modelId="{16C34129-2931-48C4-B27C-00E9F9924E57}" type="presParOf" srcId="{2150391A-341C-4612-9499-D555E22C57DC}" destId="{10C35FFD-ADCF-432F-A146-6C85604C1161}" srcOrd="3" destOrd="0" presId="urn:microsoft.com/office/officeart/2018/2/layout/IconCircleList"/>
    <dgm:cxn modelId="{8D83E0B5-07B0-40B2-84CC-1E5B8FCA3DFB}" type="presParOf" srcId="{21B44DDC-4E80-4BBB-B0F6-0C3099C48D14}" destId="{0CB731EB-5257-42B6-AA48-BEB29C0E48F7}" srcOrd="3" destOrd="0" presId="urn:microsoft.com/office/officeart/2018/2/layout/IconCircleList"/>
    <dgm:cxn modelId="{C22B1D83-8C20-4F49-B737-131F0B1A3DD1}" type="presParOf" srcId="{21B44DDC-4E80-4BBB-B0F6-0C3099C48D14}" destId="{4F5FB345-3F63-4AB6-93C2-D74666D8211B}" srcOrd="4" destOrd="0" presId="urn:microsoft.com/office/officeart/2018/2/layout/IconCircleList"/>
    <dgm:cxn modelId="{E5BB1137-FD5C-4233-BC00-A991618AA592}" type="presParOf" srcId="{4F5FB345-3F63-4AB6-93C2-D74666D8211B}" destId="{DD21E1AF-589D-4F8A-87DB-3A52BFAF13C3}" srcOrd="0" destOrd="0" presId="urn:microsoft.com/office/officeart/2018/2/layout/IconCircleList"/>
    <dgm:cxn modelId="{61FF9828-C580-480C-B84C-97CFDD3631B3}" type="presParOf" srcId="{4F5FB345-3F63-4AB6-93C2-D74666D8211B}" destId="{EFD01747-1A8E-4EF4-8836-A615895364F6}" srcOrd="1" destOrd="0" presId="urn:microsoft.com/office/officeart/2018/2/layout/IconCircleList"/>
    <dgm:cxn modelId="{4233F29B-8877-4525-AAE7-85EC7120EF7E}" type="presParOf" srcId="{4F5FB345-3F63-4AB6-93C2-D74666D8211B}" destId="{14AD5165-39F9-4870-9541-D76C0D4C74A9}" srcOrd="2" destOrd="0" presId="urn:microsoft.com/office/officeart/2018/2/layout/IconCircleList"/>
    <dgm:cxn modelId="{D5BA290E-7BFA-4451-935A-B38C2751B318}" type="presParOf" srcId="{4F5FB345-3F63-4AB6-93C2-D74666D8211B}" destId="{F206EBBC-8BA5-41EB-9E3C-C5D86C8A03C8}" srcOrd="3" destOrd="0" presId="urn:microsoft.com/office/officeart/2018/2/layout/IconCircleList"/>
    <dgm:cxn modelId="{A41EC063-CEF8-4993-9C9C-7D45CEC6F5B7}" type="presParOf" srcId="{21B44DDC-4E80-4BBB-B0F6-0C3099C48D14}" destId="{7B1D0D34-2B5B-48ED-A7A7-0950F66D0B74}" srcOrd="5" destOrd="0" presId="urn:microsoft.com/office/officeart/2018/2/layout/IconCircleList"/>
    <dgm:cxn modelId="{8CF3BE80-493D-40D9-BA87-3BD1549B3617}" type="presParOf" srcId="{21B44DDC-4E80-4BBB-B0F6-0C3099C48D14}" destId="{7CDC7DC1-F6E0-489B-9D63-3EFD77615E4B}" srcOrd="6" destOrd="0" presId="urn:microsoft.com/office/officeart/2018/2/layout/IconCircleList"/>
    <dgm:cxn modelId="{FA86BF98-1695-4969-A264-BF6DBC1085D9}" type="presParOf" srcId="{7CDC7DC1-F6E0-489B-9D63-3EFD77615E4B}" destId="{FD3120D0-AA05-4638-8AA6-812C89FEC26F}" srcOrd="0" destOrd="0" presId="urn:microsoft.com/office/officeart/2018/2/layout/IconCircleList"/>
    <dgm:cxn modelId="{875E1DB7-A854-4CC1-88E3-709D03D9077F}" type="presParOf" srcId="{7CDC7DC1-F6E0-489B-9D63-3EFD77615E4B}" destId="{2FA8F1A2-5E06-412B-9744-A836256B1DE9}" srcOrd="1" destOrd="0" presId="urn:microsoft.com/office/officeart/2018/2/layout/IconCircleList"/>
    <dgm:cxn modelId="{42912B12-4ED5-4234-A5CF-9D0524C99665}" type="presParOf" srcId="{7CDC7DC1-F6E0-489B-9D63-3EFD77615E4B}" destId="{B0941D7D-92D3-4C6A-ACF8-32772A4900F5}" srcOrd="2" destOrd="0" presId="urn:microsoft.com/office/officeart/2018/2/layout/IconCircleList"/>
    <dgm:cxn modelId="{88379F9D-AE15-43BF-B4E0-594547951812}" type="presParOf" srcId="{7CDC7DC1-F6E0-489B-9D63-3EFD77615E4B}" destId="{D029E33C-F8AF-488A-B410-6A4E2238A702}" srcOrd="3" destOrd="0" presId="urn:microsoft.com/office/officeart/2018/2/layout/IconCircleList"/>
    <dgm:cxn modelId="{A10BA0F6-2362-49A2-ABC4-FC12609B37AE}" type="presParOf" srcId="{21B44DDC-4E80-4BBB-B0F6-0C3099C48D14}" destId="{F2ACA6D6-0D2A-452B-A58A-64FD2E6115F8}" srcOrd="7" destOrd="0" presId="urn:microsoft.com/office/officeart/2018/2/layout/IconCircleList"/>
    <dgm:cxn modelId="{431A45F3-6D50-4E08-B1CB-1AAA2DE6515B}" type="presParOf" srcId="{21B44DDC-4E80-4BBB-B0F6-0C3099C48D14}" destId="{7BC74BC8-3288-4F82-A226-59D8094862A0}" srcOrd="8" destOrd="0" presId="urn:microsoft.com/office/officeart/2018/2/layout/IconCircleList"/>
    <dgm:cxn modelId="{4D769A03-8756-4FB3-B244-A2029DD6843D}" type="presParOf" srcId="{7BC74BC8-3288-4F82-A226-59D8094862A0}" destId="{4436C639-36C8-4DAC-B242-D3AF0516F3FB}" srcOrd="0" destOrd="0" presId="urn:microsoft.com/office/officeart/2018/2/layout/IconCircleList"/>
    <dgm:cxn modelId="{41CC5138-CEEE-4094-AC54-3080DD313415}" type="presParOf" srcId="{7BC74BC8-3288-4F82-A226-59D8094862A0}" destId="{B53E90B8-7FE9-4A22-8CB6-762ACC19CC9C}" srcOrd="1" destOrd="0" presId="urn:microsoft.com/office/officeart/2018/2/layout/IconCircleList"/>
    <dgm:cxn modelId="{F9C1D7FB-B3DF-4C3C-B90E-04058C8FD2C4}" type="presParOf" srcId="{7BC74BC8-3288-4F82-A226-59D8094862A0}" destId="{E3307AC2-11E5-4376-A533-EBC0CD23405C}" srcOrd="2" destOrd="0" presId="urn:microsoft.com/office/officeart/2018/2/layout/IconCircleList"/>
    <dgm:cxn modelId="{75721BA8-6937-443F-82FB-4AA7072007C8}" type="presParOf" srcId="{7BC74BC8-3288-4F82-A226-59D8094862A0}" destId="{9FA33569-61C8-4CEA-8787-CC59E3EA07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9787E-D4BC-42E4-AFDF-59F903E36685}" type="doc">
      <dgm:prSet loTypeId="urn:microsoft.com/office/officeart/2005/8/layout/venn1" loCatId="list" qsTypeId="urn:microsoft.com/office/officeart/2005/8/quickstyle/simple2" qsCatId="simple" csTypeId="urn:microsoft.com/office/officeart/2005/8/colors/colorful2" csCatId="colorful"/>
      <dgm:spPr/>
      <dgm:t>
        <a:bodyPr/>
        <a:lstStyle/>
        <a:p>
          <a:endParaRPr lang="en-US"/>
        </a:p>
      </dgm:t>
    </dgm:pt>
    <dgm:pt modelId="{1E95B00E-9E9C-40BA-AD3E-8A397C205B7B}">
      <dgm:prSet/>
      <dgm:spPr/>
      <dgm:t>
        <a:bodyPr/>
        <a:lstStyle/>
        <a:p>
          <a:r>
            <a:rPr lang="en-US" dirty="0"/>
            <a:t>Backups</a:t>
          </a:r>
        </a:p>
      </dgm:t>
    </dgm:pt>
    <dgm:pt modelId="{C9BED4D4-EE04-4610-B370-8FEC576A7B4E}" type="parTrans" cxnId="{A94042A3-096B-4D5F-BAF5-3457C495537A}">
      <dgm:prSet/>
      <dgm:spPr/>
      <dgm:t>
        <a:bodyPr/>
        <a:lstStyle/>
        <a:p>
          <a:endParaRPr lang="en-US"/>
        </a:p>
      </dgm:t>
    </dgm:pt>
    <dgm:pt modelId="{0F2DC17C-8BFC-43A8-A645-1B26D788735D}" type="sibTrans" cxnId="{A94042A3-096B-4D5F-BAF5-3457C495537A}">
      <dgm:prSet/>
      <dgm:spPr/>
      <dgm:t>
        <a:bodyPr/>
        <a:lstStyle/>
        <a:p>
          <a:endParaRPr lang="en-US"/>
        </a:p>
      </dgm:t>
    </dgm:pt>
    <dgm:pt modelId="{BDD61249-6B0E-413B-8F46-F00967440E54}">
      <dgm:prSet/>
      <dgm:spPr/>
      <dgm:t>
        <a:bodyPr/>
        <a:lstStyle/>
        <a:p>
          <a:r>
            <a:rPr lang="en-US"/>
            <a:t>Virus Scanning Software</a:t>
          </a:r>
        </a:p>
      </dgm:t>
    </dgm:pt>
    <dgm:pt modelId="{9C944EC2-8266-411E-AF69-96A31B8ABA16}" type="parTrans" cxnId="{5233E6F4-E2BE-4271-8262-063E38697A95}">
      <dgm:prSet/>
      <dgm:spPr/>
      <dgm:t>
        <a:bodyPr/>
        <a:lstStyle/>
        <a:p>
          <a:endParaRPr lang="en-US"/>
        </a:p>
      </dgm:t>
    </dgm:pt>
    <dgm:pt modelId="{26AC3399-FB9A-413D-B45E-5DEEA1F9787F}" type="sibTrans" cxnId="{5233E6F4-E2BE-4271-8262-063E38697A95}">
      <dgm:prSet/>
      <dgm:spPr/>
      <dgm:t>
        <a:bodyPr/>
        <a:lstStyle/>
        <a:p>
          <a:endParaRPr lang="en-US"/>
        </a:p>
      </dgm:t>
    </dgm:pt>
    <dgm:pt modelId="{2C34C238-277B-479E-8D6E-D7CB24182FF8}">
      <dgm:prSet/>
      <dgm:spPr/>
      <dgm:t>
        <a:bodyPr/>
        <a:lstStyle/>
        <a:p>
          <a:r>
            <a:rPr lang="en-US"/>
            <a:t>Secure Passwords</a:t>
          </a:r>
        </a:p>
      </dgm:t>
    </dgm:pt>
    <dgm:pt modelId="{EA5AF291-1F23-49ED-899C-1E2C0AEFA0E3}" type="parTrans" cxnId="{043907B7-1273-483C-8D2A-50A9D69E1204}">
      <dgm:prSet/>
      <dgm:spPr/>
      <dgm:t>
        <a:bodyPr/>
        <a:lstStyle/>
        <a:p>
          <a:endParaRPr lang="en-US"/>
        </a:p>
      </dgm:t>
    </dgm:pt>
    <dgm:pt modelId="{AD9BCC29-7599-4E34-8F60-C3D111D25C0A}" type="sibTrans" cxnId="{043907B7-1273-483C-8D2A-50A9D69E1204}">
      <dgm:prSet/>
      <dgm:spPr/>
      <dgm:t>
        <a:bodyPr/>
        <a:lstStyle/>
        <a:p>
          <a:endParaRPr lang="en-US"/>
        </a:p>
      </dgm:t>
    </dgm:pt>
    <dgm:pt modelId="{39FAE0F2-07F7-45EA-A771-36851778BE22}">
      <dgm:prSet/>
      <dgm:spPr/>
      <dgm:t>
        <a:bodyPr/>
        <a:lstStyle/>
        <a:p>
          <a:r>
            <a:rPr lang="en-US"/>
            <a:t>Length &gt;8</a:t>
          </a:r>
        </a:p>
      </dgm:t>
    </dgm:pt>
    <dgm:pt modelId="{67F2BE56-BD37-4378-80DE-BBFBCBC40764}" type="parTrans" cxnId="{08AA8317-775F-45D9-B156-7F9E5428D1EF}">
      <dgm:prSet/>
      <dgm:spPr/>
      <dgm:t>
        <a:bodyPr/>
        <a:lstStyle/>
        <a:p>
          <a:endParaRPr lang="en-US"/>
        </a:p>
      </dgm:t>
    </dgm:pt>
    <dgm:pt modelId="{D9226023-3D5B-45C8-91E0-C0E36764E678}" type="sibTrans" cxnId="{08AA8317-775F-45D9-B156-7F9E5428D1EF}">
      <dgm:prSet/>
      <dgm:spPr/>
      <dgm:t>
        <a:bodyPr/>
        <a:lstStyle/>
        <a:p>
          <a:endParaRPr lang="en-US"/>
        </a:p>
      </dgm:t>
    </dgm:pt>
    <dgm:pt modelId="{D5D6CE46-1DD9-4AD9-BF94-04BF6681EFCF}">
      <dgm:prSet/>
      <dgm:spPr/>
      <dgm:t>
        <a:bodyPr/>
        <a:lstStyle/>
        <a:p>
          <a:r>
            <a:rPr lang="en-US"/>
            <a:t>Different passwords</a:t>
          </a:r>
        </a:p>
      </dgm:t>
    </dgm:pt>
    <dgm:pt modelId="{EC82BF44-281D-4778-ADE1-D9F2AAEDF93D}" type="parTrans" cxnId="{13C3B67A-3376-46A2-8158-80EAC9167970}">
      <dgm:prSet/>
      <dgm:spPr/>
      <dgm:t>
        <a:bodyPr/>
        <a:lstStyle/>
        <a:p>
          <a:endParaRPr lang="en-US"/>
        </a:p>
      </dgm:t>
    </dgm:pt>
    <dgm:pt modelId="{FA0FD9AD-7859-46E5-8CD3-4C0DC7AA1598}" type="sibTrans" cxnId="{13C3B67A-3376-46A2-8158-80EAC9167970}">
      <dgm:prSet/>
      <dgm:spPr/>
      <dgm:t>
        <a:bodyPr/>
        <a:lstStyle/>
        <a:p>
          <a:endParaRPr lang="en-US"/>
        </a:p>
      </dgm:t>
    </dgm:pt>
    <dgm:pt modelId="{09DCB1AC-9BF0-4863-957D-B2196EA6548C}">
      <dgm:prSet/>
      <dgm:spPr/>
      <dgm:t>
        <a:bodyPr/>
        <a:lstStyle/>
        <a:p>
          <a:r>
            <a:rPr lang="en-US"/>
            <a:t>Mary had a little lamb his fleece was white as snow</a:t>
          </a:r>
        </a:p>
      </dgm:t>
    </dgm:pt>
    <dgm:pt modelId="{BF61A6A0-3042-4703-A662-110F2752BBC0}" type="parTrans" cxnId="{4714F0EB-A0AC-410B-BDB5-4182D99D683B}">
      <dgm:prSet/>
      <dgm:spPr/>
      <dgm:t>
        <a:bodyPr/>
        <a:lstStyle/>
        <a:p>
          <a:endParaRPr lang="en-US"/>
        </a:p>
      </dgm:t>
    </dgm:pt>
    <dgm:pt modelId="{964257BB-0A1E-4029-92E2-36C2C8A11537}" type="sibTrans" cxnId="{4714F0EB-A0AC-410B-BDB5-4182D99D683B}">
      <dgm:prSet/>
      <dgm:spPr/>
      <dgm:t>
        <a:bodyPr/>
        <a:lstStyle/>
        <a:p>
          <a:endParaRPr lang="en-US"/>
        </a:p>
      </dgm:t>
    </dgm:pt>
    <dgm:pt modelId="{7C05159D-B45E-49BA-9596-0997D13DFDF6}">
      <dgm:prSet/>
      <dgm:spPr/>
      <dgm:t>
        <a:bodyPr/>
        <a:lstStyle/>
        <a:p>
          <a:r>
            <a:rPr lang="en-US"/>
            <a:t>Mhallhfwwas10!!</a:t>
          </a:r>
        </a:p>
      </dgm:t>
    </dgm:pt>
    <dgm:pt modelId="{1FCD7A59-E4A4-4773-931A-CCA5747E341F}" type="parTrans" cxnId="{FB332F34-8043-4124-8EF0-A2987C5105EA}">
      <dgm:prSet/>
      <dgm:spPr/>
      <dgm:t>
        <a:bodyPr/>
        <a:lstStyle/>
        <a:p>
          <a:endParaRPr lang="en-US"/>
        </a:p>
      </dgm:t>
    </dgm:pt>
    <dgm:pt modelId="{62AA954B-55FF-478B-8129-19970FE4AFCF}" type="sibTrans" cxnId="{FB332F34-8043-4124-8EF0-A2987C5105EA}">
      <dgm:prSet/>
      <dgm:spPr/>
      <dgm:t>
        <a:bodyPr/>
        <a:lstStyle/>
        <a:p>
          <a:endParaRPr lang="en-US"/>
        </a:p>
      </dgm:t>
    </dgm:pt>
    <dgm:pt modelId="{97985951-440D-B840-9631-4CAD5CC78072}" type="pres">
      <dgm:prSet presAssocID="{7549787E-D4BC-42E4-AFDF-59F903E36685}" presName="compositeShape" presStyleCnt="0">
        <dgm:presLayoutVars>
          <dgm:chMax val="7"/>
          <dgm:dir/>
          <dgm:resizeHandles val="exact"/>
        </dgm:presLayoutVars>
      </dgm:prSet>
      <dgm:spPr/>
    </dgm:pt>
    <dgm:pt modelId="{486DA982-F87E-5E45-BCEC-CEF3F4E6C2ED}" type="pres">
      <dgm:prSet presAssocID="{1E95B00E-9E9C-40BA-AD3E-8A397C205B7B}" presName="circ1" presStyleLbl="vennNode1" presStyleIdx="0" presStyleCnt="3"/>
      <dgm:spPr/>
    </dgm:pt>
    <dgm:pt modelId="{CC907A5C-E41E-4A44-B8C3-EDBD994BA64E}" type="pres">
      <dgm:prSet presAssocID="{1E95B00E-9E9C-40BA-AD3E-8A397C205B7B}" presName="circ1Tx" presStyleLbl="revTx" presStyleIdx="0" presStyleCnt="0">
        <dgm:presLayoutVars>
          <dgm:chMax val="0"/>
          <dgm:chPref val="0"/>
          <dgm:bulletEnabled val="1"/>
        </dgm:presLayoutVars>
      </dgm:prSet>
      <dgm:spPr/>
    </dgm:pt>
    <dgm:pt modelId="{BA06273A-295F-8649-8E2D-DD2D3204BDEF}" type="pres">
      <dgm:prSet presAssocID="{BDD61249-6B0E-413B-8F46-F00967440E54}" presName="circ2" presStyleLbl="vennNode1" presStyleIdx="1" presStyleCnt="3"/>
      <dgm:spPr/>
    </dgm:pt>
    <dgm:pt modelId="{7E246A23-92BE-A140-B1DC-849EA2E207C0}" type="pres">
      <dgm:prSet presAssocID="{BDD61249-6B0E-413B-8F46-F00967440E54}" presName="circ2Tx" presStyleLbl="revTx" presStyleIdx="0" presStyleCnt="0">
        <dgm:presLayoutVars>
          <dgm:chMax val="0"/>
          <dgm:chPref val="0"/>
          <dgm:bulletEnabled val="1"/>
        </dgm:presLayoutVars>
      </dgm:prSet>
      <dgm:spPr/>
    </dgm:pt>
    <dgm:pt modelId="{FB95F4CD-1257-2F4A-BECC-2583D045985E}" type="pres">
      <dgm:prSet presAssocID="{2C34C238-277B-479E-8D6E-D7CB24182FF8}" presName="circ3" presStyleLbl="vennNode1" presStyleIdx="2" presStyleCnt="3"/>
      <dgm:spPr/>
    </dgm:pt>
    <dgm:pt modelId="{64A110DD-87B5-9640-9FFB-8B155F57BBF0}" type="pres">
      <dgm:prSet presAssocID="{2C34C238-277B-479E-8D6E-D7CB24182FF8}" presName="circ3Tx" presStyleLbl="revTx" presStyleIdx="0" presStyleCnt="0">
        <dgm:presLayoutVars>
          <dgm:chMax val="0"/>
          <dgm:chPref val="0"/>
          <dgm:bulletEnabled val="1"/>
        </dgm:presLayoutVars>
      </dgm:prSet>
      <dgm:spPr/>
    </dgm:pt>
  </dgm:ptLst>
  <dgm:cxnLst>
    <dgm:cxn modelId="{2A64BB03-4783-1840-B883-CC5B01151469}" type="presOf" srcId="{7C05159D-B45E-49BA-9596-0997D13DFDF6}" destId="{64A110DD-87B5-9640-9FFB-8B155F57BBF0}" srcOrd="1" destOrd="4" presId="urn:microsoft.com/office/officeart/2005/8/layout/venn1"/>
    <dgm:cxn modelId="{0B6D3C06-C582-FC4F-B435-B1F46D9172D1}" type="presOf" srcId="{09DCB1AC-9BF0-4863-957D-B2196EA6548C}" destId="{64A110DD-87B5-9640-9FFB-8B155F57BBF0}" srcOrd="1" destOrd="3" presId="urn:microsoft.com/office/officeart/2005/8/layout/venn1"/>
    <dgm:cxn modelId="{08AA8317-775F-45D9-B156-7F9E5428D1EF}" srcId="{2C34C238-277B-479E-8D6E-D7CB24182FF8}" destId="{39FAE0F2-07F7-45EA-A771-36851778BE22}" srcOrd="0" destOrd="0" parTransId="{67F2BE56-BD37-4378-80DE-BBFBCBC40764}" sibTransId="{D9226023-3D5B-45C8-91E0-C0E36764E678}"/>
    <dgm:cxn modelId="{AF7F8220-50F3-EE4E-99CF-90A5C44B3843}" type="presOf" srcId="{D5D6CE46-1DD9-4AD9-BF94-04BF6681EFCF}" destId="{64A110DD-87B5-9640-9FFB-8B155F57BBF0}" srcOrd="1" destOrd="2" presId="urn:microsoft.com/office/officeart/2005/8/layout/venn1"/>
    <dgm:cxn modelId="{AF3D2C27-E83B-3045-BD78-9886A69F3168}" type="presOf" srcId="{39FAE0F2-07F7-45EA-A771-36851778BE22}" destId="{FB95F4CD-1257-2F4A-BECC-2583D045985E}" srcOrd="0" destOrd="1" presId="urn:microsoft.com/office/officeart/2005/8/layout/venn1"/>
    <dgm:cxn modelId="{06BFD931-2072-4445-A2AF-F8765A90D530}" type="presOf" srcId="{7549787E-D4BC-42E4-AFDF-59F903E36685}" destId="{97985951-440D-B840-9631-4CAD5CC78072}" srcOrd="0" destOrd="0" presId="urn:microsoft.com/office/officeart/2005/8/layout/venn1"/>
    <dgm:cxn modelId="{FB332F34-8043-4124-8EF0-A2987C5105EA}" srcId="{2C34C238-277B-479E-8D6E-D7CB24182FF8}" destId="{7C05159D-B45E-49BA-9596-0997D13DFDF6}" srcOrd="3" destOrd="0" parTransId="{1FCD7A59-E4A4-4773-931A-CCA5747E341F}" sibTransId="{62AA954B-55FF-478B-8129-19970FE4AFCF}"/>
    <dgm:cxn modelId="{37FF225D-5BAE-D44E-9676-4875BD8EA3AF}" type="presOf" srcId="{1E95B00E-9E9C-40BA-AD3E-8A397C205B7B}" destId="{486DA982-F87E-5E45-BCEC-CEF3F4E6C2ED}" srcOrd="0" destOrd="0" presId="urn:microsoft.com/office/officeart/2005/8/layout/venn1"/>
    <dgm:cxn modelId="{3BD2A66D-19F9-434B-92F7-3AB65E7B4099}" type="presOf" srcId="{2C34C238-277B-479E-8D6E-D7CB24182FF8}" destId="{FB95F4CD-1257-2F4A-BECC-2583D045985E}" srcOrd="0" destOrd="0" presId="urn:microsoft.com/office/officeart/2005/8/layout/venn1"/>
    <dgm:cxn modelId="{67DB5573-358A-B646-9556-F433FF382697}" type="presOf" srcId="{1E95B00E-9E9C-40BA-AD3E-8A397C205B7B}" destId="{CC907A5C-E41E-4A44-B8C3-EDBD994BA64E}" srcOrd="1" destOrd="0" presId="urn:microsoft.com/office/officeart/2005/8/layout/venn1"/>
    <dgm:cxn modelId="{13C3B67A-3376-46A2-8158-80EAC9167970}" srcId="{2C34C238-277B-479E-8D6E-D7CB24182FF8}" destId="{D5D6CE46-1DD9-4AD9-BF94-04BF6681EFCF}" srcOrd="1" destOrd="0" parTransId="{EC82BF44-281D-4778-ADE1-D9F2AAEDF93D}" sibTransId="{FA0FD9AD-7859-46E5-8CD3-4C0DC7AA1598}"/>
    <dgm:cxn modelId="{8683067E-63F1-8D4D-8A74-2C3FF0F69DCA}" type="presOf" srcId="{BDD61249-6B0E-413B-8F46-F00967440E54}" destId="{BA06273A-295F-8649-8E2D-DD2D3204BDEF}" srcOrd="0" destOrd="0" presId="urn:microsoft.com/office/officeart/2005/8/layout/venn1"/>
    <dgm:cxn modelId="{9CB18F96-2A4D-2946-9D02-72EE5B24AD7A}" type="presOf" srcId="{BDD61249-6B0E-413B-8F46-F00967440E54}" destId="{7E246A23-92BE-A140-B1DC-849EA2E207C0}" srcOrd="1" destOrd="0" presId="urn:microsoft.com/office/officeart/2005/8/layout/venn1"/>
    <dgm:cxn modelId="{A94042A3-096B-4D5F-BAF5-3457C495537A}" srcId="{7549787E-D4BC-42E4-AFDF-59F903E36685}" destId="{1E95B00E-9E9C-40BA-AD3E-8A397C205B7B}" srcOrd="0" destOrd="0" parTransId="{C9BED4D4-EE04-4610-B370-8FEC576A7B4E}" sibTransId="{0F2DC17C-8BFC-43A8-A645-1B26D788735D}"/>
    <dgm:cxn modelId="{043907B7-1273-483C-8D2A-50A9D69E1204}" srcId="{7549787E-D4BC-42E4-AFDF-59F903E36685}" destId="{2C34C238-277B-479E-8D6E-D7CB24182FF8}" srcOrd="2" destOrd="0" parTransId="{EA5AF291-1F23-49ED-899C-1E2C0AEFA0E3}" sibTransId="{AD9BCC29-7599-4E34-8F60-C3D111D25C0A}"/>
    <dgm:cxn modelId="{3D7496C7-F125-1949-AEDB-CF10E2C7B2BD}" type="presOf" srcId="{D5D6CE46-1DD9-4AD9-BF94-04BF6681EFCF}" destId="{FB95F4CD-1257-2F4A-BECC-2583D045985E}" srcOrd="0" destOrd="2" presId="urn:microsoft.com/office/officeart/2005/8/layout/venn1"/>
    <dgm:cxn modelId="{E8E6EFCD-1D30-F843-BD77-96A0D468E844}" type="presOf" srcId="{2C34C238-277B-479E-8D6E-D7CB24182FF8}" destId="{64A110DD-87B5-9640-9FFB-8B155F57BBF0}" srcOrd="1" destOrd="0" presId="urn:microsoft.com/office/officeart/2005/8/layout/venn1"/>
    <dgm:cxn modelId="{7E90F3DB-C130-1B47-8384-734791149901}" type="presOf" srcId="{09DCB1AC-9BF0-4863-957D-B2196EA6548C}" destId="{FB95F4CD-1257-2F4A-BECC-2583D045985E}" srcOrd="0" destOrd="3" presId="urn:microsoft.com/office/officeart/2005/8/layout/venn1"/>
    <dgm:cxn modelId="{D39297DC-9E37-354C-8F20-419EB7687EDF}" type="presOf" srcId="{39FAE0F2-07F7-45EA-A771-36851778BE22}" destId="{64A110DD-87B5-9640-9FFB-8B155F57BBF0}" srcOrd="1" destOrd="1" presId="urn:microsoft.com/office/officeart/2005/8/layout/venn1"/>
    <dgm:cxn modelId="{4714F0EB-A0AC-410B-BDB5-4182D99D683B}" srcId="{2C34C238-277B-479E-8D6E-D7CB24182FF8}" destId="{09DCB1AC-9BF0-4863-957D-B2196EA6548C}" srcOrd="2" destOrd="0" parTransId="{BF61A6A0-3042-4703-A662-110F2752BBC0}" sibTransId="{964257BB-0A1E-4029-92E2-36C2C8A11537}"/>
    <dgm:cxn modelId="{0C17FAF1-0667-1840-880C-1462CB3BCBCB}" type="presOf" srcId="{7C05159D-B45E-49BA-9596-0997D13DFDF6}" destId="{FB95F4CD-1257-2F4A-BECC-2583D045985E}" srcOrd="0" destOrd="4" presId="urn:microsoft.com/office/officeart/2005/8/layout/venn1"/>
    <dgm:cxn modelId="{5233E6F4-E2BE-4271-8262-063E38697A95}" srcId="{7549787E-D4BC-42E4-AFDF-59F903E36685}" destId="{BDD61249-6B0E-413B-8F46-F00967440E54}" srcOrd="1" destOrd="0" parTransId="{9C944EC2-8266-411E-AF69-96A31B8ABA16}" sibTransId="{26AC3399-FB9A-413D-B45E-5DEEA1F9787F}"/>
    <dgm:cxn modelId="{9CCD9506-5C18-4A49-9AA3-68E04480458C}" type="presParOf" srcId="{97985951-440D-B840-9631-4CAD5CC78072}" destId="{486DA982-F87E-5E45-BCEC-CEF3F4E6C2ED}" srcOrd="0" destOrd="0" presId="urn:microsoft.com/office/officeart/2005/8/layout/venn1"/>
    <dgm:cxn modelId="{2F5B5F87-D9B6-9043-B684-63873D4238A4}" type="presParOf" srcId="{97985951-440D-B840-9631-4CAD5CC78072}" destId="{CC907A5C-E41E-4A44-B8C3-EDBD994BA64E}" srcOrd="1" destOrd="0" presId="urn:microsoft.com/office/officeart/2005/8/layout/venn1"/>
    <dgm:cxn modelId="{83E6A6A6-B0AC-844E-AC69-25DCF1569DE6}" type="presParOf" srcId="{97985951-440D-B840-9631-4CAD5CC78072}" destId="{BA06273A-295F-8649-8E2D-DD2D3204BDEF}" srcOrd="2" destOrd="0" presId="urn:microsoft.com/office/officeart/2005/8/layout/venn1"/>
    <dgm:cxn modelId="{C8AC0786-BDA5-BD42-B03A-A609D477BAE8}" type="presParOf" srcId="{97985951-440D-B840-9631-4CAD5CC78072}" destId="{7E246A23-92BE-A140-B1DC-849EA2E207C0}" srcOrd="3" destOrd="0" presId="urn:microsoft.com/office/officeart/2005/8/layout/venn1"/>
    <dgm:cxn modelId="{5AB429FD-4222-5B42-BBC5-18408B0CA2C9}" type="presParOf" srcId="{97985951-440D-B840-9631-4CAD5CC78072}" destId="{FB95F4CD-1257-2F4A-BECC-2583D045985E}" srcOrd="4" destOrd="0" presId="urn:microsoft.com/office/officeart/2005/8/layout/venn1"/>
    <dgm:cxn modelId="{E316E76D-9D7E-B64B-B7B0-DC13F3315E40}" type="presParOf" srcId="{97985951-440D-B840-9631-4CAD5CC78072}" destId="{64A110DD-87B5-9640-9FFB-8B155F57BBF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E9CBBC-11E4-468E-9CF5-1D31713737E0}" type="doc">
      <dgm:prSet loTypeId="urn:microsoft.com/office/officeart/2005/8/layout/lProcess3" loCatId="list" qsTypeId="urn:microsoft.com/office/officeart/2005/8/quickstyle/simple2" qsCatId="simple" csTypeId="urn:microsoft.com/office/officeart/2005/8/colors/colorful2" csCatId="colorful" phldr="1"/>
      <dgm:spPr/>
      <dgm:t>
        <a:bodyPr/>
        <a:lstStyle/>
        <a:p>
          <a:endParaRPr lang="en-US"/>
        </a:p>
      </dgm:t>
    </dgm:pt>
    <dgm:pt modelId="{6109B10D-16B2-4DED-9D17-3CDA769C355C}">
      <dgm:prSet/>
      <dgm:spPr/>
      <dgm:t>
        <a:bodyPr/>
        <a:lstStyle/>
        <a:p>
          <a:pPr>
            <a:defRPr cap="all"/>
          </a:pPr>
          <a:r>
            <a:rPr lang="en-US"/>
            <a:t>Etiquette</a:t>
          </a:r>
        </a:p>
      </dgm:t>
    </dgm:pt>
    <dgm:pt modelId="{9E5D6846-869E-48A0-AFEF-24B93B1B33F4}" type="parTrans" cxnId="{56BB1666-3625-4E08-ACDC-5C71804F8A0C}">
      <dgm:prSet/>
      <dgm:spPr/>
      <dgm:t>
        <a:bodyPr/>
        <a:lstStyle/>
        <a:p>
          <a:endParaRPr lang="en-US"/>
        </a:p>
      </dgm:t>
    </dgm:pt>
    <dgm:pt modelId="{09387B2A-0DF9-4916-B7EE-FA9492219673}" type="sibTrans" cxnId="{56BB1666-3625-4E08-ACDC-5C71804F8A0C}">
      <dgm:prSet/>
      <dgm:spPr/>
      <dgm:t>
        <a:bodyPr/>
        <a:lstStyle/>
        <a:p>
          <a:endParaRPr lang="en-US"/>
        </a:p>
      </dgm:t>
    </dgm:pt>
    <dgm:pt modelId="{343043E9-139F-4EF2-BEAC-ACEA0028C08B}">
      <dgm:prSet/>
      <dgm:spPr/>
      <dgm:t>
        <a:bodyPr/>
        <a:lstStyle/>
        <a:p>
          <a:pPr>
            <a:defRPr cap="all"/>
          </a:pPr>
          <a:r>
            <a:rPr lang="en-US"/>
            <a:t>Spelling/Grammar</a:t>
          </a:r>
        </a:p>
      </dgm:t>
    </dgm:pt>
    <dgm:pt modelId="{F6B06ADD-E4FF-4973-A97E-161986204914}" type="parTrans" cxnId="{E7C70462-D4F8-4F2D-AF6E-F49D9251CCE6}">
      <dgm:prSet/>
      <dgm:spPr/>
      <dgm:t>
        <a:bodyPr/>
        <a:lstStyle/>
        <a:p>
          <a:endParaRPr lang="en-US"/>
        </a:p>
      </dgm:t>
    </dgm:pt>
    <dgm:pt modelId="{81AB17DF-44A5-435B-8B35-8C7E2B4C963D}" type="sibTrans" cxnId="{E7C70462-D4F8-4F2D-AF6E-F49D9251CCE6}">
      <dgm:prSet/>
      <dgm:spPr/>
      <dgm:t>
        <a:bodyPr/>
        <a:lstStyle/>
        <a:p>
          <a:endParaRPr lang="en-US"/>
        </a:p>
      </dgm:t>
    </dgm:pt>
    <dgm:pt modelId="{2D8B9B26-69CF-4807-9FF7-2E36ACB8DB12}">
      <dgm:prSet/>
      <dgm:spPr/>
      <dgm:t>
        <a:bodyPr/>
        <a:lstStyle/>
        <a:p>
          <a:pPr>
            <a:defRPr cap="all"/>
          </a:pPr>
          <a:r>
            <a:rPr lang="en-US"/>
            <a:t>Response time</a:t>
          </a:r>
        </a:p>
      </dgm:t>
    </dgm:pt>
    <dgm:pt modelId="{D9E4428B-374C-47D9-816E-13D9158AC20D}" type="parTrans" cxnId="{5C85A166-7E4B-4146-A3EA-E8A0B915B792}">
      <dgm:prSet/>
      <dgm:spPr/>
      <dgm:t>
        <a:bodyPr/>
        <a:lstStyle/>
        <a:p>
          <a:endParaRPr lang="en-US"/>
        </a:p>
      </dgm:t>
    </dgm:pt>
    <dgm:pt modelId="{34A5E04B-1702-4D8E-9840-C2E7A3D3F5A6}" type="sibTrans" cxnId="{5C85A166-7E4B-4146-A3EA-E8A0B915B792}">
      <dgm:prSet/>
      <dgm:spPr/>
      <dgm:t>
        <a:bodyPr/>
        <a:lstStyle/>
        <a:p>
          <a:endParaRPr lang="en-US"/>
        </a:p>
      </dgm:t>
    </dgm:pt>
    <dgm:pt modelId="{3160C56E-EB51-4C04-AD35-55585423A4A4}">
      <dgm:prSet/>
      <dgm:spPr/>
      <dgm:t>
        <a:bodyPr/>
        <a:lstStyle/>
        <a:p>
          <a:pPr>
            <a:defRPr cap="all"/>
          </a:pPr>
          <a:r>
            <a:rPr lang="en-US"/>
            <a:t>Attachments</a:t>
          </a:r>
        </a:p>
      </dgm:t>
    </dgm:pt>
    <dgm:pt modelId="{8DA46C28-6568-4175-B7F5-A99ADD656317}" type="parTrans" cxnId="{73E679E3-46B2-4012-8FB5-A8F206E67ECC}">
      <dgm:prSet/>
      <dgm:spPr/>
      <dgm:t>
        <a:bodyPr/>
        <a:lstStyle/>
        <a:p>
          <a:endParaRPr lang="en-US"/>
        </a:p>
      </dgm:t>
    </dgm:pt>
    <dgm:pt modelId="{07DB2223-4FF8-4E8C-98E8-7897052D2496}" type="sibTrans" cxnId="{73E679E3-46B2-4012-8FB5-A8F206E67ECC}">
      <dgm:prSet/>
      <dgm:spPr/>
      <dgm:t>
        <a:bodyPr/>
        <a:lstStyle/>
        <a:p>
          <a:endParaRPr lang="en-US"/>
        </a:p>
      </dgm:t>
    </dgm:pt>
    <dgm:pt modelId="{44C84A01-4B1E-4F29-A4A1-AF54D80BFCEB}">
      <dgm:prSet/>
      <dgm:spPr/>
      <dgm:t>
        <a:bodyPr/>
        <a:lstStyle/>
        <a:p>
          <a:pPr>
            <a:defRPr cap="all"/>
          </a:pPr>
          <a:r>
            <a:rPr lang="en-US"/>
            <a:t>Reply/Reply All</a:t>
          </a:r>
        </a:p>
      </dgm:t>
    </dgm:pt>
    <dgm:pt modelId="{16BE873A-19C0-4671-898E-C7771F3800FF}" type="parTrans" cxnId="{632B3DC0-50FC-41D9-8028-EA2347238596}">
      <dgm:prSet/>
      <dgm:spPr/>
      <dgm:t>
        <a:bodyPr/>
        <a:lstStyle/>
        <a:p>
          <a:endParaRPr lang="en-US"/>
        </a:p>
      </dgm:t>
    </dgm:pt>
    <dgm:pt modelId="{BC9EFC07-6700-4BDE-9330-19661CCE4FEC}" type="sibTrans" cxnId="{632B3DC0-50FC-41D9-8028-EA2347238596}">
      <dgm:prSet/>
      <dgm:spPr/>
      <dgm:t>
        <a:bodyPr/>
        <a:lstStyle/>
        <a:p>
          <a:endParaRPr lang="en-US"/>
        </a:p>
      </dgm:t>
    </dgm:pt>
    <dgm:pt modelId="{EDDE8EBC-9F6A-AB42-8BAD-DB467FA1266A}" type="pres">
      <dgm:prSet presAssocID="{C9E9CBBC-11E4-468E-9CF5-1D31713737E0}" presName="Name0" presStyleCnt="0">
        <dgm:presLayoutVars>
          <dgm:chPref val="3"/>
          <dgm:dir/>
          <dgm:animLvl val="lvl"/>
          <dgm:resizeHandles/>
        </dgm:presLayoutVars>
      </dgm:prSet>
      <dgm:spPr/>
    </dgm:pt>
    <dgm:pt modelId="{EA1C16B2-CA28-804B-A395-944AA7BCC755}" type="pres">
      <dgm:prSet presAssocID="{6109B10D-16B2-4DED-9D17-3CDA769C355C}" presName="horFlow" presStyleCnt="0"/>
      <dgm:spPr/>
    </dgm:pt>
    <dgm:pt modelId="{2F5AE58F-C381-CD4D-A6C2-88669FC08001}" type="pres">
      <dgm:prSet presAssocID="{6109B10D-16B2-4DED-9D17-3CDA769C355C}" presName="bigChev" presStyleLbl="node1" presStyleIdx="0" presStyleCnt="5"/>
      <dgm:spPr/>
    </dgm:pt>
    <dgm:pt modelId="{BA577ACB-E2F2-FC4A-B1D6-CBAF91D5BB44}" type="pres">
      <dgm:prSet presAssocID="{6109B10D-16B2-4DED-9D17-3CDA769C355C}" presName="vSp" presStyleCnt="0"/>
      <dgm:spPr/>
    </dgm:pt>
    <dgm:pt modelId="{7BD283A0-1CC0-9A4C-8C0F-65456BECDDE6}" type="pres">
      <dgm:prSet presAssocID="{343043E9-139F-4EF2-BEAC-ACEA0028C08B}" presName="horFlow" presStyleCnt="0"/>
      <dgm:spPr/>
    </dgm:pt>
    <dgm:pt modelId="{23C8DE7E-F64B-E84D-A64E-C5D1CA600475}" type="pres">
      <dgm:prSet presAssocID="{343043E9-139F-4EF2-BEAC-ACEA0028C08B}" presName="bigChev" presStyleLbl="node1" presStyleIdx="1" presStyleCnt="5"/>
      <dgm:spPr/>
    </dgm:pt>
    <dgm:pt modelId="{E4A7260F-8502-0F49-930A-230FE7333313}" type="pres">
      <dgm:prSet presAssocID="{343043E9-139F-4EF2-BEAC-ACEA0028C08B}" presName="vSp" presStyleCnt="0"/>
      <dgm:spPr/>
    </dgm:pt>
    <dgm:pt modelId="{0DD1A55D-8064-B343-BAAC-69F6F7897567}" type="pres">
      <dgm:prSet presAssocID="{2D8B9B26-69CF-4807-9FF7-2E36ACB8DB12}" presName="horFlow" presStyleCnt="0"/>
      <dgm:spPr/>
    </dgm:pt>
    <dgm:pt modelId="{CD57A31C-9820-D54B-A1DB-0845F2999EC1}" type="pres">
      <dgm:prSet presAssocID="{2D8B9B26-69CF-4807-9FF7-2E36ACB8DB12}" presName="bigChev" presStyleLbl="node1" presStyleIdx="2" presStyleCnt="5"/>
      <dgm:spPr/>
    </dgm:pt>
    <dgm:pt modelId="{9F79C68C-0E5E-CB41-9A9F-9AA6B660EC52}" type="pres">
      <dgm:prSet presAssocID="{2D8B9B26-69CF-4807-9FF7-2E36ACB8DB12}" presName="vSp" presStyleCnt="0"/>
      <dgm:spPr/>
    </dgm:pt>
    <dgm:pt modelId="{CFEB9A04-714B-CA42-8F8E-9572DC289CE7}" type="pres">
      <dgm:prSet presAssocID="{3160C56E-EB51-4C04-AD35-55585423A4A4}" presName="horFlow" presStyleCnt="0"/>
      <dgm:spPr/>
    </dgm:pt>
    <dgm:pt modelId="{F840FA25-BEEB-6E4E-9CB2-36574AEE5DDF}" type="pres">
      <dgm:prSet presAssocID="{3160C56E-EB51-4C04-AD35-55585423A4A4}" presName="bigChev" presStyleLbl="node1" presStyleIdx="3" presStyleCnt="5"/>
      <dgm:spPr/>
    </dgm:pt>
    <dgm:pt modelId="{9B1DA37F-0D34-9F43-A615-2DB057604BAC}" type="pres">
      <dgm:prSet presAssocID="{3160C56E-EB51-4C04-AD35-55585423A4A4}" presName="vSp" presStyleCnt="0"/>
      <dgm:spPr/>
    </dgm:pt>
    <dgm:pt modelId="{A031E3CC-2C6E-F040-A281-4E36BF3455C7}" type="pres">
      <dgm:prSet presAssocID="{44C84A01-4B1E-4F29-A4A1-AF54D80BFCEB}" presName="horFlow" presStyleCnt="0"/>
      <dgm:spPr/>
    </dgm:pt>
    <dgm:pt modelId="{853C7DB9-BD7F-6A4B-ADEE-B4D7E8EEDECD}" type="pres">
      <dgm:prSet presAssocID="{44C84A01-4B1E-4F29-A4A1-AF54D80BFCEB}" presName="bigChev" presStyleLbl="node1" presStyleIdx="4" presStyleCnt="5"/>
      <dgm:spPr/>
    </dgm:pt>
  </dgm:ptLst>
  <dgm:cxnLst>
    <dgm:cxn modelId="{F9248D49-5B3E-424D-A897-B072430EB977}" type="presOf" srcId="{3160C56E-EB51-4C04-AD35-55585423A4A4}" destId="{F840FA25-BEEB-6E4E-9CB2-36574AEE5DDF}" srcOrd="0" destOrd="0" presId="urn:microsoft.com/office/officeart/2005/8/layout/lProcess3"/>
    <dgm:cxn modelId="{E7C70462-D4F8-4F2D-AF6E-F49D9251CCE6}" srcId="{C9E9CBBC-11E4-468E-9CF5-1D31713737E0}" destId="{343043E9-139F-4EF2-BEAC-ACEA0028C08B}" srcOrd="1" destOrd="0" parTransId="{F6B06ADD-E4FF-4973-A97E-161986204914}" sibTransId="{81AB17DF-44A5-435B-8B35-8C7E2B4C963D}"/>
    <dgm:cxn modelId="{BD47AE64-541E-D940-9A44-FB628362E571}" type="presOf" srcId="{C9E9CBBC-11E4-468E-9CF5-1D31713737E0}" destId="{EDDE8EBC-9F6A-AB42-8BAD-DB467FA1266A}" srcOrd="0" destOrd="0" presId="urn:microsoft.com/office/officeart/2005/8/layout/lProcess3"/>
    <dgm:cxn modelId="{56BB1666-3625-4E08-ACDC-5C71804F8A0C}" srcId="{C9E9CBBC-11E4-468E-9CF5-1D31713737E0}" destId="{6109B10D-16B2-4DED-9D17-3CDA769C355C}" srcOrd="0" destOrd="0" parTransId="{9E5D6846-869E-48A0-AFEF-24B93B1B33F4}" sibTransId="{09387B2A-0DF9-4916-B7EE-FA9492219673}"/>
    <dgm:cxn modelId="{5C85A166-7E4B-4146-A3EA-E8A0B915B792}" srcId="{C9E9CBBC-11E4-468E-9CF5-1D31713737E0}" destId="{2D8B9B26-69CF-4807-9FF7-2E36ACB8DB12}" srcOrd="2" destOrd="0" parTransId="{D9E4428B-374C-47D9-816E-13D9158AC20D}" sibTransId="{34A5E04B-1702-4D8E-9840-C2E7A3D3F5A6}"/>
    <dgm:cxn modelId="{0D4BA071-B4AA-AB47-9608-32A624803492}" type="presOf" srcId="{343043E9-139F-4EF2-BEAC-ACEA0028C08B}" destId="{23C8DE7E-F64B-E84D-A64E-C5D1CA600475}" srcOrd="0" destOrd="0" presId="urn:microsoft.com/office/officeart/2005/8/layout/lProcess3"/>
    <dgm:cxn modelId="{632B3DC0-50FC-41D9-8028-EA2347238596}" srcId="{C9E9CBBC-11E4-468E-9CF5-1D31713737E0}" destId="{44C84A01-4B1E-4F29-A4A1-AF54D80BFCEB}" srcOrd="4" destOrd="0" parTransId="{16BE873A-19C0-4671-898E-C7771F3800FF}" sibTransId="{BC9EFC07-6700-4BDE-9330-19661CCE4FEC}"/>
    <dgm:cxn modelId="{DDDD93CF-6252-5344-898A-59A5374443E5}" type="presOf" srcId="{2D8B9B26-69CF-4807-9FF7-2E36ACB8DB12}" destId="{CD57A31C-9820-D54B-A1DB-0845F2999EC1}" srcOrd="0" destOrd="0" presId="urn:microsoft.com/office/officeart/2005/8/layout/lProcess3"/>
    <dgm:cxn modelId="{73E679E3-46B2-4012-8FB5-A8F206E67ECC}" srcId="{C9E9CBBC-11E4-468E-9CF5-1D31713737E0}" destId="{3160C56E-EB51-4C04-AD35-55585423A4A4}" srcOrd="3" destOrd="0" parTransId="{8DA46C28-6568-4175-B7F5-A99ADD656317}" sibTransId="{07DB2223-4FF8-4E8C-98E8-7897052D2496}"/>
    <dgm:cxn modelId="{2D874EE8-3BF1-554B-824E-730B5732F236}" type="presOf" srcId="{44C84A01-4B1E-4F29-A4A1-AF54D80BFCEB}" destId="{853C7DB9-BD7F-6A4B-ADEE-B4D7E8EEDECD}" srcOrd="0" destOrd="0" presId="urn:microsoft.com/office/officeart/2005/8/layout/lProcess3"/>
    <dgm:cxn modelId="{15DD5FFF-0255-8E4C-9A39-CE1D5771631F}" type="presOf" srcId="{6109B10D-16B2-4DED-9D17-3CDA769C355C}" destId="{2F5AE58F-C381-CD4D-A6C2-88669FC08001}" srcOrd="0" destOrd="0" presId="urn:microsoft.com/office/officeart/2005/8/layout/lProcess3"/>
    <dgm:cxn modelId="{FCAC99A3-1B7C-7E45-B30F-A8C15739E52F}" type="presParOf" srcId="{EDDE8EBC-9F6A-AB42-8BAD-DB467FA1266A}" destId="{EA1C16B2-CA28-804B-A395-944AA7BCC755}" srcOrd="0" destOrd="0" presId="urn:microsoft.com/office/officeart/2005/8/layout/lProcess3"/>
    <dgm:cxn modelId="{D8A1AE50-1473-2745-AD54-9A05CE19AEAC}" type="presParOf" srcId="{EA1C16B2-CA28-804B-A395-944AA7BCC755}" destId="{2F5AE58F-C381-CD4D-A6C2-88669FC08001}" srcOrd="0" destOrd="0" presId="urn:microsoft.com/office/officeart/2005/8/layout/lProcess3"/>
    <dgm:cxn modelId="{369C71FD-019E-CF4B-9A0B-B9B1E715296B}" type="presParOf" srcId="{EDDE8EBC-9F6A-AB42-8BAD-DB467FA1266A}" destId="{BA577ACB-E2F2-FC4A-B1D6-CBAF91D5BB44}" srcOrd="1" destOrd="0" presId="urn:microsoft.com/office/officeart/2005/8/layout/lProcess3"/>
    <dgm:cxn modelId="{FAF21E7A-6EE6-CB49-82D4-F01C7DCC05A5}" type="presParOf" srcId="{EDDE8EBC-9F6A-AB42-8BAD-DB467FA1266A}" destId="{7BD283A0-1CC0-9A4C-8C0F-65456BECDDE6}" srcOrd="2" destOrd="0" presId="urn:microsoft.com/office/officeart/2005/8/layout/lProcess3"/>
    <dgm:cxn modelId="{8592D603-F6F6-1A4D-8A9D-E7C646151B6E}" type="presParOf" srcId="{7BD283A0-1CC0-9A4C-8C0F-65456BECDDE6}" destId="{23C8DE7E-F64B-E84D-A64E-C5D1CA600475}" srcOrd="0" destOrd="0" presId="urn:microsoft.com/office/officeart/2005/8/layout/lProcess3"/>
    <dgm:cxn modelId="{80760C06-866B-5940-8FDF-D07CF3DD09C3}" type="presParOf" srcId="{EDDE8EBC-9F6A-AB42-8BAD-DB467FA1266A}" destId="{E4A7260F-8502-0F49-930A-230FE7333313}" srcOrd="3" destOrd="0" presId="urn:microsoft.com/office/officeart/2005/8/layout/lProcess3"/>
    <dgm:cxn modelId="{CF22A6C9-5572-1044-AA98-AFD483337B03}" type="presParOf" srcId="{EDDE8EBC-9F6A-AB42-8BAD-DB467FA1266A}" destId="{0DD1A55D-8064-B343-BAAC-69F6F7897567}" srcOrd="4" destOrd="0" presId="urn:microsoft.com/office/officeart/2005/8/layout/lProcess3"/>
    <dgm:cxn modelId="{92798120-63AE-F443-A84F-CACC8DFAF975}" type="presParOf" srcId="{0DD1A55D-8064-B343-BAAC-69F6F7897567}" destId="{CD57A31C-9820-D54B-A1DB-0845F2999EC1}" srcOrd="0" destOrd="0" presId="urn:microsoft.com/office/officeart/2005/8/layout/lProcess3"/>
    <dgm:cxn modelId="{1C19F7A8-2FB9-F049-9E02-A02B9B5C19A2}" type="presParOf" srcId="{EDDE8EBC-9F6A-AB42-8BAD-DB467FA1266A}" destId="{9F79C68C-0E5E-CB41-9A9F-9AA6B660EC52}" srcOrd="5" destOrd="0" presId="urn:microsoft.com/office/officeart/2005/8/layout/lProcess3"/>
    <dgm:cxn modelId="{DF81FDE5-718F-4A40-BC91-D65C1F047358}" type="presParOf" srcId="{EDDE8EBC-9F6A-AB42-8BAD-DB467FA1266A}" destId="{CFEB9A04-714B-CA42-8F8E-9572DC289CE7}" srcOrd="6" destOrd="0" presId="urn:microsoft.com/office/officeart/2005/8/layout/lProcess3"/>
    <dgm:cxn modelId="{D43C7A6E-0C7A-AC47-A9B4-87C061144C5B}" type="presParOf" srcId="{CFEB9A04-714B-CA42-8F8E-9572DC289CE7}" destId="{F840FA25-BEEB-6E4E-9CB2-36574AEE5DDF}" srcOrd="0" destOrd="0" presId="urn:microsoft.com/office/officeart/2005/8/layout/lProcess3"/>
    <dgm:cxn modelId="{66B4E6C4-5857-9C4C-8C0E-E497D0CB4832}" type="presParOf" srcId="{EDDE8EBC-9F6A-AB42-8BAD-DB467FA1266A}" destId="{9B1DA37F-0D34-9F43-A615-2DB057604BAC}" srcOrd="7" destOrd="0" presId="urn:microsoft.com/office/officeart/2005/8/layout/lProcess3"/>
    <dgm:cxn modelId="{BEBA8CCC-6F3B-F44A-983D-47EC925DC004}" type="presParOf" srcId="{EDDE8EBC-9F6A-AB42-8BAD-DB467FA1266A}" destId="{A031E3CC-2C6E-F040-A281-4E36BF3455C7}" srcOrd="8" destOrd="0" presId="urn:microsoft.com/office/officeart/2005/8/layout/lProcess3"/>
    <dgm:cxn modelId="{5EAC285C-1EFE-D043-8FE3-39B2A2B9D7F6}" type="presParOf" srcId="{A031E3CC-2C6E-F040-A281-4E36BF3455C7}" destId="{853C7DB9-BD7F-6A4B-ADEE-B4D7E8EEDEC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CA24-14A3-8744-8F70-A1C140B34D5D}">
      <dsp:nvSpPr>
        <dsp:cNvPr id="0" name=""/>
        <dsp:cNvSpPr/>
      </dsp:nvSpPr>
      <dsp:spPr>
        <a:xfrm>
          <a:off x="0" y="148347"/>
          <a:ext cx="7822683" cy="41023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2: General Introduction / basic Excel</a:t>
          </a:r>
        </a:p>
      </dsp:txBody>
      <dsp:txXfrm>
        <a:off x="20026" y="168373"/>
        <a:ext cx="7782631" cy="370179"/>
      </dsp:txXfrm>
    </dsp:sp>
    <dsp:sp modelId="{8066E74A-AED5-3D48-8FCD-0EFC67D00E51}">
      <dsp:nvSpPr>
        <dsp:cNvPr id="0" name=""/>
        <dsp:cNvSpPr/>
      </dsp:nvSpPr>
      <dsp:spPr>
        <a:xfrm>
          <a:off x="0" y="605189"/>
          <a:ext cx="7822683" cy="410231"/>
        </a:xfrm>
        <a:prstGeom prst="roundRect">
          <a:avLst/>
        </a:prstGeom>
        <a:gradFill rotWithShape="0">
          <a:gsLst>
            <a:gs pos="0">
              <a:schemeClr val="accent2">
                <a:hueOff val="-226038"/>
                <a:satOff val="-138"/>
                <a:lumOff val="539"/>
                <a:alphaOff val="0"/>
                <a:tint val="96000"/>
                <a:lumMod val="100000"/>
              </a:schemeClr>
            </a:gs>
            <a:gs pos="78000">
              <a:schemeClr val="accent2">
                <a:hueOff val="-226038"/>
                <a:satOff val="-138"/>
                <a:lumOff val="53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3 : Word Basics</a:t>
          </a:r>
        </a:p>
      </dsp:txBody>
      <dsp:txXfrm>
        <a:off x="20026" y="625215"/>
        <a:ext cx="7782631" cy="370179"/>
      </dsp:txXfrm>
    </dsp:sp>
    <dsp:sp modelId="{CAB0F5B3-24A0-4A44-BA55-5BC64D6D2E43}">
      <dsp:nvSpPr>
        <dsp:cNvPr id="0" name=""/>
        <dsp:cNvSpPr/>
      </dsp:nvSpPr>
      <dsp:spPr>
        <a:xfrm>
          <a:off x="0" y="1064380"/>
          <a:ext cx="7822683" cy="410231"/>
        </a:xfrm>
        <a:prstGeom prst="roundRect">
          <a:avLst/>
        </a:prstGeom>
        <a:gradFill rotWithShape="0">
          <a:gsLst>
            <a:gs pos="0">
              <a:schemeClr val="accent2">
                <a:hueOff val="-452075"/>
                <a:satOff val="-276"/>
                <a:lumOff val="1078"/>
                <a:alphaOff val="0"/>
                <a:tint val="96000"/>
                <a:lumMod val="100000"/>
              </a:schemeClr>
            </a:gs>
            <a:gs pos="78000">
              <a:schemeClr val="accent2">
                <a:hueOff val="-452075"/>
                <a:satOff val="-276"/>
                <a:lumOff val="107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4 : Word Advanced</a:t>
          </a:r>
        </a:p>
      </dsp:txBody>
      <dsp:txXfrm>
        <a:off x="20026" y="1084406"/>
        <a:ext cx="7782631" cy="370179"/>
      </dsp:txXfrm>
    </dsp:sp>
    <dsp:sp modelId="{14F50D00-2A6A-164D-8203-E31153AD8999}">
      <dsp:nvSpPr>
        <dsp:cNvPr id="0" name=""/>
        <dsp:cNvSpPr/>
      </dsp:nvSpPr>
      <dsp:spPr>
        <a:xfrm>
          <a:off x="0" y="1523571"/>
          <a:ext cx="7822683" cy="410231"/>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5 : Word Assignment</a:t>
          </a:r>
        </a:p>
      </dsp:txBody>
      <dsp:txXfrm>
        <a:off x="20026" y="1543597"/>
        <a:ext cx="7782631" cy="370179"/>
      </dsp:txXfrm>
    </dsp:sp>
    <dsp:sp modelId="{8C205ECD-8AD4-6844-B223-64B2E026B794}">
      <dsp:nvSpPr>
        <dsp:cNvPr id="0" name=""/>
        <dsp:cNvSpPr/>
      </dsp:nvSpPr>
      <dsp:spPr>
        <a:xfrm>
          <a:off x="0" y="1982762"/>
          <a:ext cx="7822683" cy="410231"/>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latin typeface="Calibri" panose="020F0502020204030204"/>
              <a:ea typeface="+mn-ea"/>
              <a:cs typeface="+mn-cs"/>
            </a:rPr>
            <a:t>Week 6 : Excel Basics</a:t>
          </a:r>
        </a:p>
      </dsp:txBody>
      <dsp:txXfrm>
        <a:off x="20026" y="2002788"/>
        <a:ext cx="7782631" cy="370179"/>
      </dsp:txXfrm>
    </dsp:sp>
    <dsp:sp modelId="{681C7A6B-79EC-1240-A93F-EEFFABFA721D}">
      <dsp:nvSpPr>
        <dsp:cNvPr id="0" name=""/>
        <dsp:cNvSpPr/>
      </dsp:nvSpPr>
      <dsp:spPr>
        <a:xfrm>
          <a:off x="0" y="2441954"/>
          <a:ext cx="7822683" cy="410231"/>
        </a:xfrm>
        <a:prstGeom prst="roundRect">
          <a:avLst/>
        </a:prstGeom>
        <a:gradFill rotWithShape="0">
          <a:gsLst>
            <a:gs pos="0">
              <a:schemeClr val="accent2">
                <a:hueOff val="-1130188"/>
                <a:satOff val="-690"/>
                <a:lumOff val="2696"/>
                <a:alphaOff val="0"/>
                <a:tint val="96000"/>
                <a:lumMod val="100000"/>
              </a:schemeClr>
            </a:gs>
            <a:gs pos="78000">
              <a:schemeClr val="accent2">
                <a:hueOff val="-1130188"/>
                <a:satOff val="-690"/>
                <a:lumOff val="269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7 : Excel Advanced</a:t>
          </a:r>
        </a:p>
      </dsp:txBody>
      <dsp:txXfrm>
        <a:off x="20026" y="2461980"/>
        <a:ext cx="7782631" cy="370179"/>
      </dsp:txXfrm>
    </dsp:sp>
    <dsp:sp modelId="{2CCBFE38-1F4E-E949-ACEA-5981A666B930}">
      <dsp:nvSpPr>
        <dsp:cNvPr id="0" name=""/>
        <dsp:cNvSpPr/>
      </dsp:nvSpPr>
      <dsp:spPr>
        <a:xfrm>
          <a:off x="0" y="2901145"/>
          <a:ext cx="7822683" cy="410231"/>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Reading Week</a:t>
          </a:r>
        </a:p>
      </dsp:txBody>
      <dsp:txXfrm>
        <a:off x="20026" y="2921171"/>
        <a:ext cx="7782631" cy="370179"/>
      </dsp:txXfrm>
    </dsp:sp>
    <dsp:sp modelId="{E32E7421-8F4A-0446-8A45-B2FA0F88E64D}">
      <dsp:nvSpPr>
        <dsp:cNvPr id="0" name=""/>
        <dsp:cNvSpPr/>
      </dsp:nvSpPr>
      <dsp:spPr>
        <a:xfrm>
          <a:off x="0" y="3360336"/>
          <a:ext cx="7822683" cy="410231"/>
        </a:xfrm>
        <a:prstGeom prst="roundRect">
          <a:avLst/>
        </a:prstGeom>
        <a:gradFill rotWithShape="0">
          <a:gsLst>
            <a:gs pos="0">
              <a:schemeClr val="accent2">
                <a:hueOff val="-1582263"/>
                <a:satOff val="-966"/>
                <a:lumOff val="3775"/>
                <a:alphaOff val="0"/>
                <a:tint val="96000"/>
                <a:lumMod val="100000"/>
              </a:schemeClr>
            </a:gs>
            <a:gs pos="78000">
              <a:schemeClr val="accent2">
                <a:hueOff val="-1582263"/>
                <a:satOff val="-966"/>
                <a:lumOff val="377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8 : Excel Graphs</a:t>
          </a:r>
        </a:p>
      </dsp:txBody>
      <dsp:txXfrm>
        <a:off x="20026" y="3380362"/>
        <a:ext cx="7782631" cy="370179"/>
      </dsp:txXfrm>
    </dsp:sp>
    <dsp:sp modelId="{3380C3EF-EF96-134B-8960-227FED0DCEC7}">
      <dsp:nvSpPr>
        <dsp:cNvPr id="0" name=""/>
        <dsp:cNvSpPr/>
      </dsp:nvSpPr>
      <dsp:spPr>
        <a:xfrm>
          <a:off x="0" y="3819527"/>
          <a:ext cx="7822683" cy="410231"/>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9:  Excel Revision</a:t>
          </a:r>
        </a:p>
      </dsp:txBody>
      <dsp:txXfrm>
        <a:off x="20026" y="3839553"/>
        <a:ext cx="7782631" cy="370179"/>
      </dsp:txXfrm>
    </dsp:sp>
    <dsp:sp modelId="{C0AEB711-2375-F441-BF5B-2E3974C84456}">
      <dsp:nvSpPr>
        <dsp:cNvPr id="0" name=""/>
        <dsp:cNvSpPr/>
      </dsp:nvSpPr>
      <dsp:spPr>
        <a:xfrm>
          <a:off x="0" y="4278719"/>
          <a:ext cx="7822683" cy="410231"/>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10:  Excel Test</a:t>
          </a:r>
        </a:p>
      </dsp:txBody>
      <dsp:txXfrm>
        <a:off x="20026" y="4298745"/>
        <a:ext cx="7782631" cy="370179"/>
      </dsp:txXfrm>
    </dsp:sp>
    <dsp:sp modelId="{3E4D612E-ADA7-DB48-BFEC-4CFDDF82725D}">
      <dsp:nvSpPr>
        <dsp:cNvPr id="0" name=""/>
        <dsp:cNvSpPr/>
      </dsp:nvSpPr>
      <dsp:spPr>
        <a:xfrm>
          <a:off x="0" y="4737910"/>
          <a:ext cx="7822683" cy="410231"/>
        </a:xfrm>
        <a:prstGeom prst="roundRect">
          <a:avLst/>
        </a:prstGeom>
        <a:gradFill rotWithShape="0">
          <a:gsLst>
            <a:gs pos="0">
              <a:schemeClr val="accent2">
                <a:hueOff val="-2260375"/>
                <a:satOff val="-1380"/>
                <a:lumOff val="5392"/>
                <a:alphaOff val="0"/>
                <a:tint val="96000"/>
                <a:lumMod val="100000"/>
              </a:schemeClr>
            </a:gs>
            <a:gs pos="78000">
              <a:schemeClr val="accent2">
                <a:hueOff val="-2260375"/>
                <a:satOff val="-1380"/>
                <a:lumOff val="539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Week 11:PowerPoint </a:t>
          </a:r>
        </a:p>
      </dsp:txBody>
      <dsp:txXfrm>
        <a:off x="20026" y="4757936"/>
        <a:ext cx="7782631" cy="370179"/>
      </dsp:txXfrm>
    </dsp:sp>
    <dsp:sp modelId="{6FC2C124-FC08-964D-8924-E282774DF6E7}">
      <dsp:nvSpPr>
        <dsp:cNvPr id="0" name=""/>
        <dsp:cNvSpPr/>
      </dsp:nvSpPr>
      <dsp:spPr>
        <a:xfrm>
          <a:off x="0" y="5197101"/>
          <a:ext cx="7822683" cy="410231"/>
        </a:xfrm>
        <a:prstGeom prst="roundRect">
          <a:avLst/>
        </a:prstGeom>
        <a:gradFill rotWithShape="0">
          <a:gsLst>
            <a:gs pos="0">
              <a:schemeClr val="accent2">
                <a:hueOff val="-2486413"/>
                <a:satOff val="-1518"/>
                <a:lumOff val="5932"/>
                <a:alphaOff val="0"/>
                <a:tint val="96000"/>
                <a:lumMod val="100000"/>
              </a:schemeClr>
            </a:gs>
            <a:gs pos="78000">
              <a:schemeClr val="accent2">
                <a:hueOff val="-2486413"/>
                <a:satOff val="-1518"/>
                <a:lumOff val="593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Week 12: PowerPoint Group Presentations</a:t>
          </a:r>
        </a:p>
      </dsp:txBody>
      <dsp:txXfrm>
        <a:off x="20026" y="5217127"/>
        <a:ext cx="7782631" cy="370179"/>
      </dsp:txXfrm>
    </dsp:sp>
    <dsp:sp modelId="{8E90C6F6-F444-404C-B728-6D8E687F451F}">
      <dsp:nvSpPr>
        <dsp:cNvPr id="0" name=""/>
        <dsp:cNvSpPr/>
      </dsp:nvSpPr>
      <dsp:spPr>
        <a:xfrm>
          <a:off x="0" y="5656292"/>
          <a:ext cx="7822683" cy="410231"/>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Schedule subject to change</a:t>
          </a:r>
          <a:endParaRPr lang="en-US" sz="1700" kern="1200"/>
        </a:p>
      </dsp:txBody>
      <dsp:txXfrm>
        <a:off x="20026" y="5676318"/>
        <a:ext cx="7782631" cy="370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B6D95-9F32-4A62-998C-4FED573E18DC}">
      <dsp:nvSpPr>
        <dsp:cNvPr id="0" name=""/>
        <dsp:cNvSpPr/>
      </dsp:nvSpPr>
      <dsp:spPr>
        <a:xfrm>
          <a:off x="13413" y="1641691"/>
          <a:ext cx="889121" cy="8891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2431-00C7-4726-985A-621EB5C0F032}">
      <dsp:nvSpPr>
        <dsp:cNvPr id="0" name=""/>
        <dsp:cNvSpPr/>
      </dsp:nvSpPr>
      <dsp:spPr>
        <a:xfrm>
          <a:off x="200128" y="1828406"/>
          <a:ext cx="515690" cy="51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19766-252D-4FF2-9709-711D2564915C}">
      <dsp:nvSpPr>
        <dsp:cNvPr id="0" name=""/>
        <dsp:cNvSpPr/>
      </dsp:nvSpPr>
      <dsp:spPr>
        <a:xfrm>
          <a:off x="947854" y="1211911"/>
          <a:ext cx="3145839" cy="2212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sp:txBody>
      <dsp:txXfrm>
        <a:off x="947854" y="1211911"/>
        <a:ext cx="3145839" cy="2212393"/>
      </dsp:txXfrm>
    </dsp:sp>
    <dsp:sp modelId="{DD328268-DCD9-4D90-A4F5-A500538F8293}">
      <dsp:nvSpPr>
        <dsp:cNvPr id="0" name=""/>
        <dsp:cNvSpPr/>
      </dsp:nvSpPr>
      <dsp:spPr>
        <a:xfrm>
          <a:off x="4291444" y="1641691"/>
          <a:ext cx="889121" cy="8891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7E93D-29DC-435C-8DE7-FFFD15237903}">
      <dsp:nvSpPr>
        <dsp:cNvPr id="0" name=""/>
        <dsp:cNvSpPr/>
      </dsp:nvSpPr>
      <dsp:spPr>
        <a:xfrm>
          <a:off x="4478159" y="1828406"/>
          <a:ext cx="515690" cy="51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C35FFD-ADCF-432F-A146-6C85604C1161}">
      <dsp:nvSpPr>
        <dsp:cNvPr id="0" name=""/>
        <dsp:cNvSpPr/>
      </dsp:nvSpPr>
      <dsp:spPr>
        <a:xfrm>
          <a:off x="5215909" y="1714021"/>
          <a:ext cx="4679872"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sp:txBody>
      <dsp:txXfrm>
        <a:off x="5215909" y="1714021"/>
        <a:ext cx="4679872" cy="889121"/>
      </dsp:txXfrm>
    </dsp:sp>
    <dsp:sp modelId="{DD21E1AF-589D-4F8A-87DB-3A52BFAF13C3}">
      <dsp:nvSpPr>
        <dsp:cNvPr id="0" name=""/>
        <dsp:cNvSpPr/>
      </dsp:nvSpPr>
      <dsp:spPr>
        <a:xfrm>
          <a:off x="13413" y="4229167"/>
          <a:ext cx="889121" cy="8891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01747-1A8E-4EF4-8836-A615895364F6}">
      <dsp:nvSpPr>
        <dsp:cNvPr id="0" name=""/>
        <dsp:cNvSpPr/>
      </dsp:nvSpPr>
      <dsp:spPr>
        <a:xfrm>
          <a:off x="200128" y="4415883"/>
          <a:ext cx="515690" cy="51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6EBBC-8BA5-41EB-9E3C-C5D86C8A03C8}">
      <dsp:nvSpPr>
        <dsp:cNvPr id="0" name=""/>
        <dsp:cNvSpPr/>
      </dsp:nvSpPr>
      <dsp:spPr>
        <a:xfrm>
          <a:off x="109306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As it's network storage it should be expected to be a bit slower than on-site/local storage</a:t>
          </a:r>
          <a:r>
            <a:rPr lang="en-US" sz="1800" kern="1200" dirty="0"/>
            <a:t>.</a:t>
          </a:r>
        </a:p>
      </dsp:txBody>
      <dsp:txXfrm>
        <a:off x="1093061" y="4229167"/>
        <a:ext cx="2095787" cy="889121"/>
      </dsp:txXfrm>
    </dsp:sp>
    <dsp:sp modelId="{FD3120D0-AA05-4638-8AA6-812C89FEC26F}">
      <dsp:nvSpPr>
        <dsp:cNvPr id="0" name=""/>
        <dsp:cNvSpPr/>
      </dsp:nvSpPr>
      <dsp:spPr>
        <a:xfrm>
          <a:off x="3554023" y="4229167"/>
          <a:ext cx="889121" cy="8891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8F1A2-5E06-412B-9744-A836256B1DE9}">
      <dsp:nvSpPr>
        <dsp:cNvPr id="0" name=""/>
        <dsp:cNvSpPr/>
      </dsp:nvSpPr>
      <dsp:spPr>
        <a:xfrm>
          <a:off x="3740739" y="4415883"/>
          <a:ext cx="515690" cy="51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29E33C-F8AF-488A-B410-6A4E2238A702}">
      <dsp:nvSpPr>
        <dsp:cNvPr id="0" name=""/>
        <dsp:cNvSpPr/>
      </dsp:nvSpPr>
      <dsp:spPr>
        <a:xfrm>
          <a:off x="463367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Microsoft have certain restrictions in place to stop very large amounts of files being uploaded at once, thus OneDrive cannot be used to back up a full PC. It's designed to be used for day to day access of files. </a:t>
          </a:r>
        </a:p>
      </dsp:txBody>
      <dsp:txXfrm>
        <a:off x="4633671" y="4229167"/>
        <a:ext cx="2095787" cy="889121"/>
      </dsp:txXfrm>
    </dsp:sp>
    <dsp:sp modelId="{4436C639-36C8-4DAC-B242-D3AF0516F3FB}">
      <dsp:nvSpPr>
        <dsp:cNvPr id="0" name=""/>
        <dsp:cNvSpPr/>
      </dsp:nvSpPr>
      <dsp:spPr>
        <a:xfrm>
          <a:off x="7094634" y="4229167"/>
          <a:ext cx="889121" cy="88912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0B8-7FE9-4A22-8CB6-762ACC19CC9C}">
      <dsp:nvSpPr>
        <dsp:cNvPr id="0" name=""/>
        <dsp:cNvSpPr/>
      </dsp:nvSpPr>
      <dsp:spPr>
        <a:xfrm>
          <a:off x="7281349" y="4415883"/>
          <a:ext cx="515690" cy="51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A33569-61C8-4CEA-8787-CC59E3EA073D}">
      <dsp:nvSpPr>
        <dsp:cNvPr id="0" name=""/>
        <dsp:cNvSpPr/>
      </dsp:nvSpPr>
      <dsp:spPr>
        <a:xfrm>
          <a:off x="8174282"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After a file is copied/deleted on this drive you may need to refresh (F5 key) the list before the changes are evident.</a:t>
          </a:r>
        </a:p>
      </dsp:txBody>
      <dsp:txXfrm>
        <a:off x="8174282" y="4229167"/>
        <a:ext cx="2095787" cy="889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DA982-F87E-5E45-BCEC-CEF3F4E6C2ED}">
      <dsp:nvSpPr>
        <dsp:cNvPr id="0" name=""/>
        <dsp:cNvSpPr/>
      </dsp:nvSpPr>
      <dsp:spPr>
        <a:xfrm>
          <a:off x="2552840" y="71413"/>
          <a:ext cx="3427837" cy="3427837"/>
        </a:xfrm>
        <a:prstGeom prst="ellipse">
          <a:avLst/>
        </a:prstGeom>
        <a:solidFill>
          <a:schemeClr val="accent2">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Backups</a:t>
          </a:r>
        </a:p>
      </dsp:txBody>
      <dsp:txXfrm>
        <a:off x="3009885" y="671284"/>
        <a:ext cx="2513747" cy="1542527"/>
      </dsp:txXfrm>
    </dsp:sp>
    <dsp:sp modelId="{BA06273A-295F-8649-8E2D-DD2D3204BDEF}">
      <dsp:nvSpPr>
        <dsp:cNvPr id="0" name=""/>
        <dsp:cNvSpPr/>
      </dsp:nvSpPr>
      <dsp:spPr>
        <a:xfrm>
          <a:off x="3789718" y="2213811"/>
          <a:ext cx="3427837" cy="3427837"/>
        </a:xfrm>
        <a:prstGeom prst="ellipse">
          <a:avLst/>
        </a:prstGeom>
        <a:solidFill>
          <a:schemeClr val="accent2">
            <a:alpha val="50000"/>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Virus Scanning Software</a:t>
          </a:r>
        </a:p>
      </dsp:txBody>
      <dsp:txXfrm>
        <a:off x="4838065" y="3099336"/>
        <a:ext cx="2056702" cy="1885310"/>
      </dsp:txXfrm>
    </dsp:sp>
    <dsp:sp modelId="{FB95F4CD-1257-2F4A-BECC-2583D045985E}">
      <dsp:nvSpPr>
        <dsp:cNvPr id="0" name=""/>
        <dsp:cNvSpPr/>
      </dsp:nvSpPr>
      <dsp:spPr>
        <a:xfrm>
          <a:off x="1315961" y="2213811"/>
          <a:ext cx="3427837" cy="3427837"/>
        </a:xfrm>
        <a:prstGeom prst="ellipse">
          <a:avLst/>
        </a:prstGeom>
        <a:solidFill>
          <a:schemeClr val="accent2">
            <a:alpha val="50000"/>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889000">
            <a:lnSpc>
              <a:spcPct val="90000"/>
            </a:lnSpc>
            <a:spcBef>
              <a:spcPct val="0"/>
            </a:spcBef>
            <a:spcAft>
              <a:spcPct val="35000"/>
            </a:spcAft>
            <a:buNone/>
          </a:pPr>
          <a:r>
            <a:rPr lang="en-US" sz="2000" kern="1200"/>
            <a:t>Secure Passwords</a:t>
          </a:r>
        </a:p>
        <a:p>
          <a:pPr marL="171450" lvl="1" indent="-171450" algn="l" defTabSz="711200">
            <a:lnSpc>
              <a:spcPct val="90000"/>
            </a:lnSpc>
            <a:spcBef>
              <a:spcPct val="0"/>
            </a:spcBef>
            <a:spcAft>
              <a:spcPct val="15000"/>
            </a:spcAft>
            <a:buChar char="•"/>
          </a:pPr>
          <a:r>
            <a:rPr lang="en-US" sz="1600" kern="1200"/>
            <a:t>Length &gt;8</a:t>
          </a:r>
        </a:p>
        <a:p>
          <a:pPr marL="171450" lvl="1" indent="-171450" algn="l" defTabSz="711200">
            <a:lnSpc>
              <a:spcPct val="90000"/>
            </a:lnSpc>
            <a:spcBef>
              <a:spcPct val="0"/>
            </a:spcBef>
            <a:spcAft>
              <a:spcPct val="15000"/>
            </a:spcAft>
            <a:buChar char="•"/>
          </a:pPr>
          <a:r>
            <a:rPr lang="en-US" sz="1600" kern="1200"/>
            <a:t>Different passwords</a:t>
          </a:r>
        </a:p>
        <a:p>
          <a:pPr marL="171450" lvl="1" indent="-171450" algn="l" defTabSz="711200">
            <a:lnSpc>
              <a:spcPct val="90000"/>
            </a:lnSpc>
            <a:spcBef>
              <a:spcPct val="0"/>
            </a:spcBef>
            <a:spcAft>
              <a:spcPct val="15000"/>
            </a:spcAft>
            <a:buChar char="•"/>
          </a:pPr>
          <a:r>
            <a:rPr lang="en-US" sz="1600" kern="1200"/>
            <a:t>Mary had a little lamb his fleece was white as snow</a:t>
          </a:r>
        </a:p>
        <a:p>
          <a:pPr marL="171450" lvl="1" indent="-171450" algn="l" defTabSz="711200">
            <a:lnSpc>
              <a:spcPct val="90000"/>
            </a:lnSpc>
            <a:spcBef>
              <a:spcPct val="0"/>
            </a:spcBef>
            <a:spcAft>
              <a:spcPct val="15000"/>
            </a:spcAft>
            <a:buChar char="•"/>
          </a:pPr>
          <a:r>
            <a:rPr lang="en-US" sz="1600" kern="1200"/>
            <a:t>Mhallhfwwas10!!</a:t>
          </a:r>
        </a:p>
      </dsp:txBody>
      <dsp:txXfrm>
        <a:off x="1638750" y="3099336"/>
        <a:ext cx="2056702" cy="188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E58F-C381-CD4D-A6C2-88669FC08001}">
      <dsp:nvSpPr>
        <dsp:cNvPr id="0" name=""/>
        <dsp:cNvSpPr/>
      </dsp:nvSpPr>
      <dsp:spPr>
        <a:xfrm>
          <a:off x="2877825" y="1475"/>
          <a:ext cx="2176767" cy="870706"/>
        </a:xfrm>
        <a:prstGeom prst="chevron">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Etiquette</a:t>
          </a:r>
        </a:p>
      </dsp:txBody>
      <dsp:txXfrm>
        <a:off x="3313178" y="1475"/>
        <a:ext cx="1306061" cy="870706"/>
      </dsp:txXfrm>
    </dsp:sp>
    <dsp:sp modelId="{23C8DE7E-F64B-E84D-A64E-C5D1CA600475}">
      <dsp:nvSpPr>
        <dsp:cNvPr id="0" name=""/>
        <dsp:cNvSpPr/>
      </dsp:nvSpPr>
      <dsp:spPr>
        <a:xfrm>
          <a:off x="2877825" y="994081"/>
          <a:ext cx="2176767" cy="870706"/>
        </a:xfrm>
        <a:prstGeom prst="chevron">
          <a:avLst/>
        </a:prstGeom>
        <a:solidFill>
          <a:schemeClr val="accent2">
            <a:hueOff val="-678113"/>
            <a:satOff val="-414"/>
            <a:lumOff val="16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Spelling/Grammar</a:t>
          </a:r>
        </a:p>
      </dsp:txBody>
      <dsp:txXfrm>
        <a:off x="3313178" y="994081"/>
        <a:ext cx="1306061" cy="870706"/>
      </dsp:txXfrm>
    </dsp:sp>
    <dsp:sp modelId="{CD57A31C-9820-D54B-A1DB-0845F2999EC1}">
      <dsp:nvSpPr>
        <dsp:cNvPr id="0" name=""/>
        <dsp:cNvSpPr/>
      </dsp:nvSpPr>
      <dsp:spPr>
        <a:xfrm>
          <a:off x="2877825" y="1986687"/>
          <a:ext cx="2176767" cy="870706"/>
        </a:xfrm>
        <a:prstGeom prst="chevron">
          <a:avLst/>
        </a:prstGeom>
        <a:solidFill>
          <a:schemeClr val="accent2">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Response time</a:t>
          </a:r>
        </a:p>
      </dsp:txBody>
      <dsp:txXfrm>
        <a:off x="3313178" y="1986687"/>
        <a:ext cx="1306061" cy="870706"/>
      </dsp:txXfrm>
    </dsp:sp>
    <dsp:sp modelId="{F840FA25-BEEB-6E4E-9CB2-36574AEE5DDF}">
      <dsp:nvSpPr>
        <dsp:cNvPr id="0" name=""/>
        <dsp:cNvSpPr/>
      </dsp:nvSpPr>
      <dsp:spPr>
        <a:xfrm>
          <a:off x="2877825" y="2979292"/>
          <a:ext cx="2176767" cy="870706"/>
        </a:xfrm>
        <a:prstGeom prst="chevron">
          <a:avLst/>
        </a:prstGeom>
        <a:solidFill>
          <a:schemeClr val="accent2">
            <a:hueOff val="-2034338"/>
            <a:satOff val="-1242"/>
            <a:lumOff val="48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Attachments</a:t>
          </a:r>
        </a:p>
      </dsp:txBody>
      <dsp:txXfrm>
        <a:off x="3313178" y="2979292"/>
        <a:ext cx="1306061" cy="870706"/>
      </dsp:txXfrm>
    </dsp:sp>
    <dsp:sp modelId="{853C7DB9-BD7F-6A4B-ADEE-B4D7E8EEDECD}">
      <dsp:nvSpPr>
        <dsp:cNvPr id="0" name=""/>
        <dsp:cNvSpPr/>
      </dsp:nvSpPr>
      <dsp:spPr>
        <a:xfrm>
          <a:off x="2877825" y="3971898"/>
          <a:ext cx="2176767" cy="870706"/>
        </a:xfrm>
        <a:prstGeom prst="chevron">
          <a:avLst/>
        </a:prstGeom>
        <a:solidFill>
          <a:schemeClr val="accent2">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Reply/Reply All</a:t>
          </a:r>
        </a:p>
      </dsp:txBody>
      <dsp:txXfrm>
        <a:off x="3313178" y="3971898"/>
        <a:ext cx="1306061" cy="870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0318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62800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4849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133542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6852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856603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247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9/18/25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50140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14A-94C2-DE5A-0245-1BFDD4F58172}"/>
              </a:ext>
            </a:extLst>
          </p:cNvPr>
          <p:cNvSpPr>
            <a:spLocks noGrp="1"/>
          </p:cNvSpPr>
          <p:nvPr>
            <p:ph type="title"/>
          </p:nvPr>
        </p:nvSpPr>
        <p:spPr>
          <a:xfrm>
            <a:off x="540000" y="719999"/>
            <a:ext cx="3348000" cy="3348000"/>
          </a:xfrm>
        </p:spPr>
        <p:txBody>
          <a:bodyPr/>
          <a:lstStyle/>
          <a:p>
            <a:r>
              <a:rPr lang="en-GB" dirty="0"/>
              <a:t>Click to edit Master title style</a:t>
            </a:r>
            <a:endParaRPr lang="en-IE" dirty="0"/>
          </a:p>
        </p:txBody>
      </p:sp>
      <p:sp>
        <p:nvSpPr>
          <p:cNvPr id="3" name="Content Placeholder 2">
            <a:extLst>
              <a:ext uri="{FF2B5EF4-FFF2-40B4-BE49-F238E27FC236}">
                <a16:creationId xmlns:a16="http://schemas.microsoft.com/office/drawing/2014/main" id="{6C2B39AC-F949-294E-F4B1-934CB4F12978}"/>
              </a:ext>
            </a:extLst>
          </p:cNvPr>
          <p:cNvSpPr>
            <a:spLocks noGrp="1"/>
          </p:cNvSpPr>
          <p:nvPr>
            <p:ph idx="1"/>
          </p:nvPr>
        </p:nvSpPr>
        <p:spPr>
          <a:xfrm>
            <a:off x="5112000" y="2254147"/>
            <a:ext cx="5652000" cy="334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IE" dirty="0"/>
          </a:p>
        </p:txBody>
      </p:sp>
      <p:sp>
        <p:nvSpPr>
          <p:cNvPr id="5" name="Footer Placeholder 4">
            <a:extLst>
              <a:ext uri="{FF2B5EF4-FFF2-40B4-BE49-F238E27FC236}">
                <a16:creationId xmlns:a16="http://schemas.microsoft.com/office/drawing/2014/main" id="{C849BB27-67B0-04CE-0234-3D6301DFED95}"/>
              </a:ext>
            </a:extLst>
          </p:cNvPr>
          <p:cNvSpPr>
            <a:spLocks noGrp="1"/>
          </p:cNvSpPr>
          <p:nvPr>
            <p:ph type="ftr" sz="quarter" idx="11"/>
          </p:nvPr>
        </p:nvSpPr>
        <p:spPr/>
        <p:txBody>
          <a:bodyPr/>
          <a:lstStyle>
            <a:lvl1pPr>
              <a:defRPr>
                <a:solidFill>
                  <a:schemeClr val="bg1"/>
                </a:solidFill>
              </a:defRPr>
            </a:lvl1pPr>
          </a:lstStyle>
          <a:p>
            <a:r>
              <a:rPr lang="en-IE"/>
              <a:t>setu.ie</a:t>
            </a:r>
          </a:p>
        </p:txBody>
      </p:sp>
      <p:sp>
        <p:nvSpPr>
          <p:cNvPr id="6" name="Slide Number Placeholder 5">
            <a:extLst>
              <a:ext uri="{FF2B5EF4-FFF2-40B4-BE49-F238E27FC236}">
                <a16:creationId xmlns:a16="http://schemas.microsoft.com/office/drawing/2014/main" id="{40E95C37-86FC-8938-CBD5-FE8614B2D04B}"/>
              </a:ext>
            </a:extLst>
          </p:cNvPr>
          <p:cNvSpPr>
            <a:spLocks noGrp="1"/>
          </p:cNvSpPr>
          <p:nvPr>
            <p:ph type="sldNum" sz="quarter" idx="12"/>
          </p:nvPr>
        </p:nvSpPr>
        <p:spPr/>
        <p:txBody>
          <a:bodyPr/>
          <a:lstStyle>
            <a:lvl1pPr>
              <a:defRPr>
                <a:solidFill>
                  <a:schemeClr val="bg1"/>
                </a:solidFill>
              </a:defRPr>
            </a:lvl1pPr>
          </a:lstStyle>
          <a:p>
            <a:fld id="{95850013-0FED-DB4F-A95E-FFF4A5127B9C}" type="slidenum">
              <a:rPr lang="en-IE" smtClean="0"/>
              <a:pPr/>
              <a:t>‹#›</a:t>
            </a:fld>
            <a:endParaRPr lang="en-IE"/>
          </a:p>
        </p:txBody>
      </p:sp>
      <p:cxnSp>
        <p:nvCxnSpPr>
          <p:cNvPr id="7" name="Straight Connector 6">
            <a:extLst>
              <a:ext uri="{FF2B5EF4-FFF2-40B4-BE49-F238E27FC236}">
                <a16:creationId xmlns:a16="http://schemas.microsoft.com/office/drawing/2014/main" id="{758F21E6-B6C2-EEAF-F707-B44661A7198B}"/>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D5FA3AB-99EB-58AE-1302-73F7EA825391}"/>
              </a:ext>
            </a:extLst>
          </p:cNvPr>
          <p:cNvSpPr>
            <a:spLocks noGrp="1"/>
          </p:cNvSpPr>
          <p:nvPr>
            <p:ph type="subTitle" idx="13"/>
          </p:nvPr>
        </p:nvSpPr>
        <p:spPr>
          <a:xfrm>
            <a:off x="5112000" y="719999"/>
            <a:ext cx="5652000" cy="1531586"/>
          </a:xfrm>
        </p:spPr>
        <p:txBody>
          <a:bodyPr>
            <a:noAutofit/>
          </a:bodyPr>
          <a:lstStyle>
            <a:lvl1pPr marL="0" indent="0" algn="l">
              <a:buNone/>
              <a:defRPr sz="25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184043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4AE-2E6A-0641-FF5B-8990792FC7C5}"/>
              </a:ext>
            </a:extLst>
          </p:cNvPr>
          <p:cNvSpPr>
            <a:spLocks noGrp="1"/>
          </p:cNvSpPr>
          <p:nvPr>
            <p:ph type="title"/>
          </p:nvPr>
        </p:nvSpPr>
        <p:spPr>
          <a:xfrm>
            <a:off x="540000" y="719999"/>
            <a:ext cx="3348000" cy="3348000"/>
          </a:xfrm>
        </p:spPr>
        <p:txBody>
          <a:bodyPr/>
          <a:lstStyle>
            <a:lvl1pPr>
              <a:defRPr>
                <a:solidFill>
                  <a:schemeClr val="bg1"/>
                </a:solidFill>
              </a:defRPr>
            </a:lvl1pPr>
          </a:lstStyle>
          <a:p>
            <a:r>
              <a:rPr lang="en-GB" dirty="0"/>
              <a:t>Click to edit Master title style</a:t>
            </a:r>
            <a:endParaRPr lang="en-IE" dirty="0"/>
          </a:p>
        </p:txBody>
      </p:sp>
      <p:sp>
        <p:nvSpPr>
          <p:cNvPr id="6" name="Footer Placeholder 5">
            <a:extLst>
              <a:ext uri="{FF2B5EF4-FFF2-40B4-BE49-F238E27FC236}">
                <a16:creationId xmlns:a16="http://schemas.microsoft.com/office/drawing/2014/main" id="{F304D31E-D59D-E6B3-541A-C5068CC4E78A}"/>
              </a:ext>
            </a:extLst>
          </p:cNvPr>
          <p:cNvSpPr>
            <a:spLocks noGrp="1"/>
          </p:cNvSpPr>
          <p:nvPr>
            <p:ph type="ftr" sz="quarter" idx="11"/>
          </p:nvPr>
        </p:nvSpPr>
        <p:spPr/>
        <p:txBody>
          <a:bodyPr/>
          <a:lstStyle/>
          <a:p>
            <a:r>
              <a:rPr lang="en-IE"/>
              <a:t>setu.ie</a:t>
            </a:r>
          </a:p>
        </p:txBody>
      </p:sp>
      <p:sp>
        <p:nvSpPr>
          <p:cNvPr id="7" name="Slide Number Placeholder 6">
            <a:extLst>
              <a:ext uri="{FF2B5EF4-FFF2-40B4-BE49-F238E27FC236}">
                <a16:creationId xmlns:a16="http://schemas.microsoft.com/office/drawing/2014/main" id="{901FFBEC-147F-7540-A974-B68CBC0D7D60}"/>
              </a:ext>
            </a:extLst>
          </p:cNvPr>
          <p:cNvSpPr>
            <a:spLocks noGrp="1"/>
          </p:cNvSpPr>
          <p:nvPr>
            <p:ph type="sldNum" sz="quarter" idx="12"/>
          </p:nvPr>
        </p:nvSpPr>
        <p:spPr/>
        <p:txBody>
          <a:bodyPr/>
          <a:lstStyle/>
          <a:p>
            <a:fld id="{95850013-0FED-DB4F-A95E-FFF4A5127B9C}" type="slidenum">
              <a:rPr lang="en-IE" smtClean="0"/>
              <a:t>‹#›</a:t>
            </a:fld>
            <a:endParaRPr lang="en-IE"/>
          </a:p>
        </p:txBody>
      </p:sp>
      <p:cxnSp>
        <p:nvCxnSpPr>
          <p:cNvPr id="8" name="Straight Connector 7">
            <a:extLst>
              <a:ext uri="{FF2B5EF4-FFF2-40B4-BE49-F238E27FC236}">
                <a16:creationId xmlns:a16="http://schemas.microsoft.com/office/drawing/2014/main" id="{36B7F97B-2ADA-0420-312C-421B2ABEBAA9}"/>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BCE07BB-A77C-E6C1-170F-F31B22AD8A40}"/>
              </a:ext>
            </a:extLst>
          </p:cNvPr>
          <p:cNvSpPr>
            <a:spLocks noGrp="1"/>
          </p:cNvSpPr>
          <p:nvPr>
            <p:ph type="subTitle" idx="1"/>
          </p:nvPr>
        </p:nvSpPr>
        <p:spPr>
          <a:xfrm>
            <a:off x="5328000" y="720000"/>
            <a:ext cx="5328000" cy="3348000"/>
          </a:xfrm>
        </p:spPr>
        <p:txBody>
          <a:bodyPr>
            <a:noAutofit/>
          </a:bodyPr>
          <a:lstStyle>
            <a:lvl1pPr marL="0" indent="0" algn="l">
              <a:buNone/>
              <a:defRPr sz="44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66152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87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892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9/18/25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383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9/18/25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87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9/18/25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44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9/18/25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122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9/18/25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600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
        <p:nvSpPr>
          <p:cNvPr id="5" name="Date Placeholder 4"/>
          <p:cNvSpPr>
            <a:spLocks noGrp="1"/>
          </p:cNvSpPr>
          <p:nvPr>
            <p:ph type="dt" sz="half" idx="10"/>
          </p:nvPr>
        </p:nvSpPr>
        <p:spPr/>
        <p:txBody>
          <a:bodyPr/>
          <a:lstStyle/>
          <a:p>
            <a:fld id="{D162FE45-CC1E-47DB-8B82-6CF0636FBDB8}" type="datetime1">
              <a:rPr lang="en-US" smtClean="0"/>
              <a:t>9/18/25</a:t>
            </a:fld>
            <a:endParaRPr lang="en-US"/>
          </a:p>
        </p:txBody>
      </p:sp>
    </p:spTree>
    <p:extLst>
      <p:ext uri="{BB962C8B-B14F-4D97-AF65-F5344CB8AC3E}">
        <p14:creationId xmlns:p14="http://schemas.microsoft.com/office/powerpoint/2010/main" val="21025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9/18/25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352836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file:///C:/Users/rlyng/Downloads/moodle.wit.ie"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self-service-password-reset" TargetMode="External"/><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new-email-for-waterford-students" TargetMode="Externa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hyperlink" Target="https://wit-my.sharepoint.com/" TargetMode="External"/><Relationship Id="rId2" Type="http://schemas.openxmlformats.org/officeDocument/2006/relationships/slideLayout" Target="../slideLayouts/slideLayout4.xml"/><Relationship Id="rId1" Type="http://schemas.openxmlformats.org/officeDocument/2006/relationships/themeOverride" Target="../theme/themeOverride9.xml"/><Relationship Id="rId4" Type="http://schemas.openxmlformats.org/officeDocument/2006/relationships/hyperlink" Target="mailto:12345678@wit.ie"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it.ie/current_students/study_supports/microsoft-office-for-staff-students" TargetMode="External"/><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hyperlink" Target="https://edu.gcfglobal.org/en/windowsbasics/working-with-files/1/" TargetMode="Externa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32.jp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hemeOverride" Target="../theme/themeOverride15.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3" Type="http://schemas.openxmlformats.org/officeDocument/2006/relationships/hyperlink" Target="mailto:12345678@wit.ie." TargetMode="External"/><Relationship Id="rId2" Type="http://schemas.openxmlformats.org/officeDocument/2006/relationships/slideLayout" Target="../slideLayouts/slideLayout18.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hyperlink" Target="mailto:StudentNumber@setu.ie" TargetMode="External"/><Relationship Id="rId2" Type="http://schemas.openxmlformats.org/officeDocument/2006/relationships/slideLayout" Target="../slideLayouts/slideLayout2.xml"/><Relationship Id="rId1" Type="http://schemas.openxmlformats.org/officeDocument/2006/relationships/themeOverride" Target="../theme/themeOverride3.xml"/><Relationship Id="rId5" Type="http://schemas.openxmlformats.org/officeDocument/2006/relationships/image" Target="../media/image16.png"/><Relationship Id="rId4" Type="http://schemas.openxmlformats.org/officeDocument/2006/relationships/hyperlink" Target="https://www.setu.ie/current-students/study-supports/study-support-waterfor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8.svg"/></Relationships>
</file>

<file path=ppt/slides/_rels/slide9.xml.rels><?xml version="1.0" encoding="UTF-8" standalone="yes"?>
<Relationships xmlns="http://schemas.openxmlformats.org/package/2006/relationships"><Relationship Id="rId3" Type="http://schemas.openxmlformats.org/officeDocument/2006/relationships/hyperlink" Target="file:///C:/Users/rlyng/Downloads/moodle.wit.ie" TargetMode="Externa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10BC15DA-33EB-AEFB-1D57-EF08B2CB7B7E}"/>
              </a:ext>
            </a:extLst>
          </p:cNvPr>
          <p:cNvSpPr>
            <a:spLocks noChangeAspect="1"/>
          </p:cNvSpPr>
          <p:nvPr/>
        </p:nvSpPr>
        <p:spPr>
          <a:xfrm>
            <a:off x="937411" y="250376"/>
            <a:ext cx="5544000" cy="6152225"/>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7" name="Picture 6">
            <a:extLst>
              <a:ext uri="{FF2B5EF4-FFF2-40B4-BE49-F238E27FC236}">
                <a16:creationId xmlns:a16="http://schemas.microsoft.com/office/drawing/2014/main" id="{5252E805-418F-A514-3416-595771713F29}"/>
              </a:ext>
            </a:extLst>
          </p:cNvPr>
          <p:cNvPicPr>
            <a:picLocks noChangeAspect="1"/>
          </p:cNvPicPr>
          <p:nvPr/>
        </p:nvPicPr>
        <p:blipFill>
          <a:blip r:embed="rId2"/>
          <a:stretch>
            <a:fillRect/>
          </a:stretch>
        </p:blipFill>
        <p:spPr>
          <a:xfrm>
            <a:off x="1481122" y="93798"/>
            <a:ext cx="4026537" cy="2245212"/>
          </a:xfrm>
          <a:prstGeom prst="rect">
            <a:avLst/>
          </a:prstGeom>
        </p:spPr>
      </p:pic>
      <p:pic>
        <p:nvPicPr>
          <p:cNvPr id="8" name="Picture 7">
            <a:extLst>
              <a:ext uri="{FF2B5EF4-FFF2-40B4-BE49-F238E27FC236}">
                <a16:creationId xmlns:a16="http://schemas.microsoft.com/office/drawing/2014/main" id="{D7A63044-8C7D-7BC6-2285-5403ECB8E227}"/>
              </a:ext>
            </a:extLst>
          </p:cNvPr>
          <p:cNvPicPr>
            <a:picLocks noChangeAspect="1"/>
          </p:cNvPicPr>
          <p:nvPr/>
        </p:nvPicPr>
        <p:blipFill>
          <a:blip r:embed="rId3"/>
          <a:srcRect/>
          <a:stretch/>
        </p:blipFill>
        <p:spPr>
          <a:xfrm>
            <a:off x="2940095" y="5810517"/>
            <a:ext cx="3742492" cy="951481"/>
          </a:xfrm>
          <a:prstGeom prst="rect">
            <a:avLst/>
          </a:prstGeom>
        </p:spPr>
      </p:pic>
      <p:sp>
        <p:nvSpPr>
          <p:cNvPr id="13" name="Title 27">
            <a:extLst>
              <a:ext uri="{FF2B5EF4-FFF2-40B4-BE49-F238E27FC236}">
                <a16:creationId xmlns:a16="http://schemas.microsoft.com/office/drawing/2014/main" id="{747EA111-65BC-663F-D138-E43DBD439DFA}"/>
              </a:ext>
            </a:extLst>
          </p:cNvPr>
          <p:cNvSpPr txBox="1">
            <a:spLocks/>
          </p:cNvSpPr>
          <p:nvPr/>
        </p:nvSpPr>
        <p:spPr>
          <a:xfrm>
            <a:off x="1218630" y="2646430"/>
            <a:ext cx="4440000" cy="171951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solidFill>
                  <a:schemeClr val="bg1"/>
                </a:solidFill>
              </a:rPr>
              <a:t>ICT Skills for Scientists</a:t>
            </a:r>
          </a:p>
        </p:txBody>
      </p:sp>
      <p:sp>
        <p:nvSpPr>
          <p:cNvPr id="16" name="Freeform 15">
            <a:extLst>
              <a:ext uri="{FF2B5EF4-FFF2-40B4-BE49-F238E27FC236}">
                <a16:creationId xmlns:a16="http://schemas.microsoft.com/office/drawing/2014/main" id="{EFF5EF56-AF9C-CEC2-3B91-B0965EF22539}"/>
              </a:ext>
            </a:extLst>
          </p:cNvPr>
          <p:cNvSpPr>
            <a:spLocks noChangeAspect="1"/>
          </p:cNvSpPr>
          <p:nvPr/>
        </p:nvSpPr>
        <p:spPr>
          <a:xfrm>
            <a:off x="7100252" y="3146783"/>
            <a:ext cx="2933939" cy="3255818"/>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E" sz="2400" dirty="0">
                <a:solidFill>
                  <a:schemeClr val="bg1"/>
                </a:solidFill>
              </a:rPr>
              <a:t>Lecturer: </a:t>
            </a:r>
          </a:p>
          <a:p>
            <a:pPr algn="ctr"/>
            <a:r>
              <a:rPr lang="en-IE" sz="2400" dirty="0">
                <a:solidFill>
                  <a:schemeClr val="bg1"/>
                </a:solidFill>
              </a:rPr>
              <a:t>Mairead Meagher</a:t>
            </a:r>
          </a:p>
        </p:txBody>
      </p:sp>
    </p:spTree>
    <p:extLst>
      <p:ext uri="{BB962C8B-B14F-4D97-AF65-F5344CB8AC3E}">
        <p14:creationId xmlns:p14="http://schemas.microsoft.com/office/powerpoint/2010/main" val="343530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246CF0E-C07C-4A1D-B85D-DC179B460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8F3D3-4627-663A-D350-1AB6F75C4D50}"/>
              </a:ext>
            </a:extLst>
          </p:cNvPr>
          <p:cNvSpPr>
            <a:spLocks noGrp="1"/>
          </p:cNvSpPr>
          <p:nvPr>
            <p:ph idx="1"/>
          </p:nvPr>
        </p:nvSpPr>
        <p:spPr>
          <a:xfrm>
            <a:off x="2076058" y="2557458"/>
            <a:ext cx="6808763" cy="5641145"/>
          </a:xfrm>
        </p:spPr>
        <p:txBody>
          <a:bodyPr>
            <a:noAutofit/>
          </a:bodyPr>
          <a:lstStyle/>
          <a:p>
            <a:pPr>
              <a:lnSpc>
                <a:spcPct val="110000"/>
              </a:lnSpc>
              <a:buClr>
                <a:srgbClr val="CEA470"/>
              </a:buClr>
            </a:pPr>
            <a:r>
              <a:rPr lang="en-IE" sz="2000" dirty="0"/>
              <a:t>We will use a static website (called tutors) to curate the resources : </a:t>
            </a:r>
          </a:p>
          <a:p>
            <a:pPr lvl="1">
              <a:lnSpc>
                <a:spcPct val="110000"/>
              </a:lnSpc>
              <a:buClr>
                <a:srgbClr val="CEA470"/>
              </a:buClr>
            </a:pPr>
            <a:r>
              <a:rPr lang="en-IE" sz="1800" dirty="0"/>
              <a:t>Lectures</a:t>
            </a:r>
          </a:p>
          <a:p>
            <a:pPr lvl="1">
              <a:lnSpc>
                <a:spcPct val="110000"/>
              </a:lnSpc>
              <a:buClr>
                <a:srgbClr val="CEA470"/>
              </a:buClr>
            </a:pPr>
            <a:r>
              <a:rPr lang="en-IE" sz="1800" dirty="0"/>
              <a:t>Exercises</a:t>
            </a:r>
          </a:p>
          <a:p>
            <a:pPr lvl="1">
              <a:lnSpc>
                <a:spcPct val="110000"/>
              </a:lnSpc>
              <a:buClr>
                <a:srgbClr val="CEA470"/>
              </a:buClr>
            </a:pPr>
            <a:r>
              <a:rPr lang="en-IE" sz="1800" dirty="0"/>
              <a:t>Videos</a:t>
            </a:r>
          </a:p>
          <a:p>
            <a:pPr>
              <a:lnSpc>
                <a:spcPct val="110000"/>
              </a:lnSpc>
              <a:buClr>
                <a:srgbClr val="CEA470"/>
              </a:buClr>
            </a:pPr>
            <a:r>
              <a:rPr lang="en-US" sz="2000" dirty="0"/>
              <a:t>You can access Moodle by opening a web browser and typing in the following address: </a:t>
            </a:r>
            <a:r>
              <a:rPr lang="en-US" sz="2000" u="sng" dirty="0">
                <a:solidFill>
                  <a:srgbClr val="FF0000"/>
                </a:solidFill>
                <a:hlinkClick r:id="rId3">
                  <a:extLst>
                    <a:ext uri="{A12FA001-AC4F-418D-AE19-62706E023703}">
                      <ahyp:hlinkClr xmlns:ahyp="http://schemas.microsoft.com/office/drawing/2018/hyperlinkcolor" val="tx"/>
                    </a:ext>
                  </a:extLst>
                </a:hlinkClick>
              </a:rPr>
              <a:t>moodle.setu.ie</a:t>
            </a:r>
            <a:endParaRPr lang="en-IE" sz="2000" dirty="0">
              <a:solidFill>
                <a:srgbClr val="FF0000"/>
              </a:solidFill>
            </a:endParaRPr>
          </a:p>
          <a:p>
            <a:pPr>
              <a:lnSpc>
                <a:spcPct val="110000"/>
              </a:lnSpc>
              <a:buClr>
                <a:srgbClr val="CEA470"/>
              </a:buClr>
            </a:pPr>
            <a:r>
              <a:rPr lang="en-US" sz="2000" dirty="0"/>
              <a:t>Log in using the same details that you used for your university login.</a:t>
            </a:r>
            <a:endParaRPr lang="en-IE" sz="2000" dirty="0"/>
          </a:p>
          <a:p>
            <a:pPr>
              <a:lnSpc>
                <a:spcPct val="110000"/>
              </a:lnSpc>
              <a:buClr>
                <a:srgbClr val="CEA470"/>
              </a:buClr>
            </a:pPr>
            <a:r>
              <a:rPr lang="en-US" sz="2000" dirty="0"/>
              <a:t>Once you have logged in successfully you should see all the modules you are timetabled for.</a:t>
            </a:r>
            <a:endParaRPr lang="en-IE" sz="2000" dirty="0"/>
          </a:p>
          <a:p>
            <a:pPr>
              <a:lnSpc>
                <a:spcPct val="110000"/>
              </a:lnSpc>
              <a:buClr>
                <a:srgbClr val="CEA470"/>
              </a:buClr>
            </a:pPr>
            <a:r>
              <a:rPr lang="en-US" sz="2000" dirty="0"/>
              <a:t>Click on Introduction to ICT for Scientists to see the material required for this module.</a:t>
            </a:r>
          </a:p>
          <a:p>
            <a:pPr>
              <a:lnSpc>
                <a:spcPct val="110000"/>
              </a:lnSpc>
              <a:buClr>
                <a:srgbClr val="CEA470"/>
              </a:buClr>
            </a:pPr>
            <a:r>
              <a:rPr lang="en-US" sz="2000" dirty="0"/>
              <a:t>We will use Moodle to connect to tutors and to act as a weekly list of work.</a:t>
            </a:r>
            <a:endParaRPr lang="en-IE" sz="2000" dirty="0"/>
          </a:p>
        </p:txBody>
      </p:sp>
      <p:pic>
        <p:nvPicPr>
          <p:cNvPr id="2" name="Picture 1">
            <a:extLst>
              <a:ext uri="{FF2B5EF4-FFF2-40B4-BE49-F238E27FC236}">
                <a16:creationId xmlns:a16="http://schemas.microsoft.com/office/drawing/2014/main" id="{F34A0BB2-87FF-2A7B-D412-430B3DA7AC8A}"/>
              </a:ext>
            </a:extLst>
          </p:cNvPr>
          <p:cNvPicPr>
            <a:picLocks noChangeAspect="1"/>
          </p:cNvPicPr>
          <p:nvPr/>
        </p:nvPicPr>
        <p:blipFill>
          <a:blip r:embed="rId4"/>
          <a:stretch>
            <a:fillRect/>
          </a:stretch>
        </p:blipFill>
        <p:spPr>
          <a:xfrm>
            <a:off x="2866003" y="163939"/>
            <a:ext cx="4915100" cy="1525376"/>
          </a:xfrm>
          <a:prstGeom prst="rect">
            <a:avLst/>
          </a:prstGeom>
        </p:spPr>
      </p:pic>
    </p:spTree>
    <p:extLst>
      <p:ext uri="{BB962C8B-B14F-4D97-AF65-F5344CB8AC3E}">
        <p14:creationId xmlns:p14="http://schemas.microsoft.com/office/powerpoint/2010/main" val="24283425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EAA9C2E5-9160-3F13-C966-1E040E79A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46C1-08E5-5628-2034-0E7D303A3F85}"/>
              </a:ext>
            </a:extLst>
          </p:cNvPr>
          <p:cNvSpPr>
            <a:spLocks noGrp="1"/>
          </p:cNvSpPr>
          <p:nvPr>
            <p:ph type="title"/>
          </p:nvPr>
        </p:nvSpPr>
        <p:spPr>
          <a:xfrm>
            <a:off x="187818" y="637022"/>
            <a:ext cx="3835543" cy="1515336"/>
          </a:xfrm>
        </p:spPr>
        <p:txBody>
          <a:bodyPr>
            <a:normAutofit/>
          </a:bodyPr>
          <a:lstStyle/>
          <a:p>
            <a:pPr algn="l"/>
            <a:r>
              <a:rPr lang="en-US" sz="4200" b="1" dirty="0">
                <a:solidFill>
                  <a:schemeClr val="tx1"/>
                </a:solidFill>
              </a:rPr>
              <a:t>Changing Passwords</a:t>
            </a:r>
            <a:endParaRPr lang="en-US" sz="4200" dirty="0">
              <a:solidFill>
                <a:schemeClr val="tx1"/>
              </a:solidFill>
            </a:endParaRPr>
          </a:p>
        </p:txBody>
      </p:sp>
      <p:sp>
        <p:nvSpPr>
          <p:cNvPr id="59" name="Content Placeholder 3">
            <a:extLst>
              <a:ext uri="{FF2B5EF4-FFF2-40B4-BE49-F238E27FC236}">
                <a16:creationId xmlns:a16="http://schemas.microsoft.com/office/drawing/2014/main" id="{C8BF878A-D56F-9F74-CC3B-0FACB0EACD4B}"/>
              </a:ext>
            </a:extLst>
          </p:cNvPr>
          <p:cNvSpPr>
            <a:spLocks noGrp="1"/>
          </p:cNvSpPr>
          <p:nvPr>
            <p:ph idx="1"/>
          </p:nvPr>
        </p:nvSpPr>
        <p:spPr>
          <a:xfrm>
            <a:off x="722142" y="2468098"/>
            <a:ext cx="5052646" cy="3932702"/>
          </a:xfrm>
        </p:spPr>
        <p:txBody>
          <a:bodyPr>
            <a:noAutofit/>
          </a:bodyPr>
          <a:lstStyle/>
          <a:p>
            <a:pPr>
              <a:lnSpc>
                <a:spcPct val="110000"/>
              </a:lnSpc>
              <a:buClr>
                <a:schemeClr val="bg1"/>
              </a:buClr>
            </a:pPr>
            <a:r>
              <a:rPr lang="en-IE" sz="2000" dirty="0"/>
              <a:t>When used, this program will change your password for all the following systems at the one time:</a:t>
            </a:r>
          </a:p>
          <a:p>
            <a:pPr lvl="1">
              <a:lnSpc>
                <a:spcPct val="110000"/>
              </a:lnSpc>
              <a:buClr>
                <a:schemeClr val="bg1"/>
              </a:buClr>
            </a:pPr>
            <a:r>
              <a:rPr lang="en-IE" sz="2000" dirty="0"/>
              <a:t>Computer Login</a:t>
            </a:r>
          </a:p>
          <a:p>
            <a:pPr lvl="1">
              <a:lnSpc>
                <a:spcPct val="110000"/>
              </a:lnSpc>
              <a:buClr>
                <a:schemeClr val="bg1"/>
              </a:buClr>
            </a:pPr>
            <a:r>
              <a:rPr lang="en-IE" sz="2000" dirty="0"/>
              <a:t>Moodle</a:t>
            </a:r>
          </a:p>
          <a:p>
            <a:pPr lvl="1">
              <a:lnSpc>
                <a:spcPct val="110000"/>
              </a:lnSpc>
              <a:buClr>
                <a:schemeClr val="bg1"/>
              </a:buClr>
            </a:pPr>
            <a:r>
              <a:rPr lang="en-IE" sz="2000" dirty="0"/>
              <a:t>Online Student Services</a:t>
            </a:r>
          </a:p>
          <a:p>
            <a:pPr lvl="1">
              <a:lnSpc>
                <a:spcPct val="110000"/>
              </a:lnSpc>
              <a:buClr>
                <a:schemeClr val="bg1"/>
              </a:buClr>
            </a:pPr>
            <a:r>
              <a:rPr lang="en-IE" sz="2000" dirty="0"/>
              <a:t>Timetables</a:t>
            </a:r>
          </a:p>
          <a:p>
            <a:pPr lvl="1">
              <a:lnSpc>
                <a:spcPct val="110000"/>
              </a:lnSpc>
              <a:buClr>
                <a:schemeClr val="bg1"/>
              </a:buClr>
            </a:pPr>
            <a:r>
              <a:rPr lang="en-IE" sz="2000" dirty="0"/>
              <a:t>Library Systems</a:t>
            </a:r>
          </a:p>
        </p:txBody>
      </p:sp>
      <p:sp>
        <p:nvSpPr>
          <p:cNvPr id="4" name="TextBox 3">
            <a:extLst>
              <a:ext uri="{FF2B5EF4-FFF2-40B4-BE49-F238E27FC236}">
                <a16:creationId xmlns:a16="http://schemas.microsoft.com/office/drawing/2014/main" id="{CCD97C2F-A106-4255-F3BF-C300C9D1FF30}"/>
              </a:ext>
            </a:extLst>
          </p:cNvPr>
          <p:cNvSpPr txBox="1"/>
          <p:nvPr/>
        </p:nvSpPr>
        <p:spPr>
          <a:xfrm>
            <a:off x="4032839" y="598382"/>
            <a:ext cx="6133514" cy="1592615"/>
          </a:xfrm>
          <a:prstGeom prst="rect">
            <a:avLst/>
          </a:prstGeom>
          <a:noFill/>
        </p:spPr>
        <p:txBody>
          <a:bodyPr wrap="square">
            <a:spAutoFit/>
          </a:bodyPr>
          <a:lstStyle/>
          <a:p>
            <a:pPr>
              <a:lnSpc>
                <a:spcPct val="110000"/>
              </a:lnSpc>
            </a:pPr>
            <a:r>
              <a:rPr lang="en-US" sz="1800" dirty="0"/>
              <a:t>You can change your password from home if you register for this service using this link: </a:t>
            </a:r>
            <a:r>
              <a:rPr lang="en-US" sz="1800" b="1" dirty="0">
                <a:hlinkClick r:id="rId3">
                  <a:extLst>
                    <a:ext uri="{A12FA001-AC4F-418D-AE19-62706E023703}">
                      <ahyp:hlinkClr xmlns:ahyp="http://schemas.microsoft.com/office/drawing/2018/hyperlinkcolor" val="tx"/>
                    </a:ext>
                  </a:extLst>
                </a:hlinkClick>
              </a:rPr>
              <a:t>https://www.setu.ie/current-students/study-supports/study-support-waterford/self-service-password-reset</a:t>
            </a:r>
            <a:r>
              <a:rPr lang="en-US" sz="1800" b="1" dirty="0"/>
              <a:t> </a:t>
            </a:r>
          </a:p>
        </p:txBody>
      </p:sp>
      <p:sp>
        <p:nvSpPr>
          <p:cNvPr id="5" name="Content Placeholder 3">
            <a:extLst>
              <a:ext uri="{FF2B5EF4-FFF2-40B4-BE49-F238E27FC236}">
                <a16:creationId xmlns:a16="http://schemas.microsoft.com/office/drawing/2014/main" id="{99781810-E209-F199-5FC6-7B7AD2DA4BCB}"/>
              </a:ext>
            </a:extLst>
          </p:cNvPr>
          <p:cNvSpPr txBox="1">
            <a:spLocks/>
          </p:cNvSpPr>
          <p:nvPr/>
        </p:nvSpPr>
        <p:spPr>
          <a:xfrm>
            <a:off x="4883834" y="3635307"/>
            <a:ext cx="4070353" cy="5248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110000"/>
              </a:lnSpc>
              <a:buClr>
                <a:schemeClr val="bg1"/>
              </a:buClr>
            </a:pPr>
            <a:r>
              <a:rPr lang="en-IE" sz="2000" dirty="0" err="1"/>
              <a:t>Eduroam</a:t>
            </a:r>
            <a:r>
              <a:rPr lang="en-IE" sz="2000" dirty="0"/>
              <a:t> WIFI</a:t>
            </a:r>
          </a:p>
          <a:p>
            <a:pPr lvl="1">
              <a:lnSpc>
                <a:spcPct val="110000"/>
              </a:lnSpc>
              <a:buClr>
                <a:schemeClr val="bg1"/>
              </a:buClr>
            </a:pPr>
            <a:r>
              <a:rPr lang="en-IE" sz="2000" dirty="0"/>
              <a:t>OneDrive</a:t>
            </a:r>
          </a:p>
          <a:p>
            <a:pPr lvl="1">
              <a:lnSpc>
                <a:spcPct val="110000"/>
              </a:lnSpc>
              <a:buClr>
                <a:schemeClr val="bg1"/>
              </a:buClr>
            </a:pPr>
            <a:r>
              <a:rPr lang="en-IE" sz="2000" dirty="0"/>
              <a:t>Office 365</a:t>
            </a:r>
          </a:p>
          <a:p>
            <a:pPr lvl="1">
              <a:lnSpc>
                <a:spcPct val="110000"/>
              </a:lnSpc>
              <a:buClr>
                <a:schemeClr val="bg1"/>
              </a:buClr>
            </a:pPr>
            <a:r>
              <a:rPr lang="en-IE" sz="2000" dirty="0"/>
              <a:t>Software Download site</a:t>
            </a:r>
          </a:p>
          <a:p>
            <a:pPr lvl="1">
              <a:lnSpc>
                <a:spcPct val="110000"/>
              </a:lnSpc>
              <a:buClr>
                <a:schemeClr val="bg1"/>
              </a:buClr>
            </a:pPr>
            <a:r>
              <a:rPr lang="en-IE" sz="2000" dirty="0"/>
              <a:t>Microsoft Teams</a:t>
            </a:r>
          </a:p>
        </p:txBody>
      </p:sp>
    </p:spTree>
    <p:extLst>
      <p:ext uri="{BB962C8B-B14F-4D97-AF65-F5344CB8AC3E}">
        <p14:creationId xmlns:p14="http://schemas.microsoft.com/office/powerpoint/2010/main" val="303217395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81B3FAD4-D696-9A77-1BCF-3120BAA9B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99BD3-DE45-04E8-5BA9-C6992B726B04}"/>
              </a:ext>
            </a:extLst>
          </p:cNvPr>
          <p:cNvSpPr>
            <a:spLocks noGrp="1"/>
          </p:cNvSpPr>
          <p:nvPr>
            <p:ph type="title"/>
          </p:nvPr>
        </p:nvSpPr>
        <p:spPr>
          <a:xfrm>
            <a:off x="213471" y="548223"/>
            <a:ext cx="2592091" cy="1730743"/>
          </a:xfrm>
        </p:spPr>
        <p:txBody>
          <a:bodyPr>
            <a:normAutofit/>
          </a:bodyPr>
          <a:lstStyle/>
          <a:p>
            <a:pPr algn="l"/>
            <a:r>
              <a:rPr lang="en-US" sz="4200" b="1" dirty="0">
                <a:solidFill>
                  <a:schemeClr val="tx1"/>
                </a:solidFill>
              </a:rPr>
              <a:t>Student Email</a:t>
            </a:r>
            <a:endParaRPr lang="en-US" sz="4200" dirty="0">
              <a:solidFill>
                <a:schemeClr val="tx1"/>
              </a:solidFill>
            </a:endParaRPr>
          </a:p>
        </p:txBody>
      </p:sp>
      <p:sp>
        <p:nvSpPr>
          <p:cNvPr id="4" name="Content Placeholder 3">
            <a:extLst>
              <a:ext uri="{FF2B5EF4-FFF2-40B4-BE49-F238E27FC236}">
                <a16:creationId xmlns:a16="http://schemas.microsoft.com/office/drawing/2014/main" id="{D8C12966-43ED-65C7-6270-A82330FEF659}"/>
              </a:ext>
            </a:extLst>
          </p:cNvPr>
          <p:cNvSpPr>
            <a:spLocks noGrp="1"/>
          </p:cNvSpPr>
          <p:nvPr>
            <p:ph idx="1"/>
          </p:nvPr>
        </p:nvSpPr>
        <p:spPr>
          <a:xfrm>
            <a:off x="3319976" y="804689"/>
            <a:ext cx="6699723" cy="5248622"/>
          </a:xfrm>
        </p:spPr>
        <p:txBody>
          <a:bodyPr>
            <a:noAutofit/>
          </a:bodyPr>
          <a:lstStyle/>
          <a:p>
            <a:pPr>
              <a:buClr>
                <a:schemeClr val="bg1"/>
              </a:buClr>
            </a:pPr>
            <a:r>
              <a:rPr lang="en-IE" sz="2000" dirty="0"/>
              <a:t>Undergraduate SETU students are issued with a @</a:t>
            </a:r>
            <a:r>
              <a:rPr lang="en-IE" sz="2000" dirty="0" err="1"/>
              <a:t>setu.ie</a:t>
            </a:r>
            <a:r>
              <a:rPr lang="en-IE" sz="2000" dirty="0"/>
              <a:t> email address.</a:t>
            </a:r>
          </a:p>
          <a:p>
            <a:pPr>
              <a:buClr>
                <a:schemeClr val="bg1"/>
              </a:buClr>
            </a:pPr>
            <a:r>
              <a:rPr lang="en-IE" sz="2000" dirty="0"/>
              <a:t>Your student email address is your </a:t>
            </a:r>
            <a:r>
              <a:rPr lang="en-IE" sz="2000" b="1" dirty="0" err="1"/>
              <a:t>studentnumber@setu.ie</a:t>
            </a:r>
            <a:r>
              <a:rPr lang="en-IE" sz="2000" b="1" dirty="0"/>
              <a:t> </a:t>
            </a:r>
            <a:r>
              <a:rPr lang="en-IE" sz="2000" dirty="0"/>
              <a:t>( e.g. </a:t>
            </a:r>
            <a:r>
              <a:rPr lang="en-IE" sz="2000" i="1" dirty="0"/>
              <a:t>20001234@setu.ie</a:t>
            </a:r>
            <a:r>
              <a:rPr lang="en-IE" sz="2000" dirty="0"/>
              <a:t>).</a:t>
            </a:r>
          </a:p>
          <a:p>
            <a:pPr>
              <a:buClr>
                <a:schemeClr val="bg1"/>
              </a:buClr>
            </a:pPr>
            <a:r>
              <a:rPr lang="en-IE" sz="2000" dirty="0"/>
              <a:t>You can access this account through Outlook, included in the Microsoft Office suite. As a registered student, you are entitled to download and use Office 365 on your devices.</a:t>
            </a:r>
          </a:p>
          <a:p>
            <a:pPr>
              <a:buClr>
                <a:schemeClr val="bg1"/>
              </a:buClr>
            </a:pPr>
            <a:r>
              <a:rPr lang="en-IE" sz="2000" dirty="0"/>
              <a:t>Please use your new @</a:t>
            </a:r>
            <a:r>
              <a:rPr lang="en-IE" sz="2000" dirty="0" err="1"/>
              <a:t>setu.ie</a:t>
            </a:r>
            <a:r>
              <a:rPr lang="en-IE" sz="2000" dirty="0"/>
              <a:t> email address as your primary account for all university communications.</a:t>
            </a:r>
            <a:endParaRPr lang="en-US" sz="2000" dirty="0">
              <a:solidFill>
                <a:srgbClr val="FF0000"/>
              </a:solidFill>
            </a:endParaRPr>
          </a:p>
          <a:p>
            <a:pPr>
              <a:buClr>
                <a:schemeClr val="bg1"/>
              </a:buClr>
            </a:pPr>
            <a:r>
              <a:rPr lang="en-US" sz="2000" dirty="0">
                <a:solidFill>
                  <a:srgbClr val="FF0000"/>
                </a:solidFill>
                <a:hlinkClick r:id="rId3">
                  <a:extLst>
                    <a:ext uri="{A12FA001-AC4F-418D-AE19-62706E023703}">
                      <ahyp:hlinkClr xmlns:ahyp="http://schemas.microsoft.com/office/drawing/2018/hyperlinkcolor" val="tx"/>
                    </a:ext>
                  </a:extLst>
                </a:hlinkClick>
              </a:rPr>
              <a:t>https://www.setu.ie/current-students/study-supports/study-support-waterford/new-email-for-waterford-students</a:t>
            </a:r>
            <a:endParaRPr lang="en-US" sz="2000" dirty="0">
              <a:solidFill>
                <a:srgbClr val="FF0000"/>
              </a:solidFill>
            </a:endParaRPr>
          </a:p>
        </p:txBody>
      </p:sp>
    </p:spTree>
    <p:extLst>
      <p:ext uri="{BB962C8B-B14F-4D97-AF65-F5344CB8AC3E}">
        <p14:creationId xmlns:p14="http://schemas.microsoft.com/office/powerpoint/2010/main" val="255140809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0DBE9C2-34E9-0D6B-5A91-A130543A6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1BE15-7326-D51D-C48F-83FBACCE6553}"/>
              </a:ext>
            </a:extLst>
          </p:cNvPr>
          <p:cNvSpPr>
            <a:spLocks noGrp="1"/>
          </p:cNvSpPr>
          <p:nvPr>
            <p:ph type="title"/>
          </p:nvPr>
        </p:nvSpPr>
        <p:spPr>
          <a:xfrm>
            <a:off x="1797666" y="637735"/>
            <a:ext cx="8596668" cy="881575"/>
          </a:xfrm>
        </p:spPr>
        <p:txBody>
          <a:bodyPr>
            <a:normAutofit/>
          </a:bodyPr>
          <a:lstStyle/>
          <a:p>
            <a:pPr algn="ctr"/>
            <a:r>
              <a:rPr lang="en-US" sz="4200" dirty="0">
                <a:solidFill>
                  <a:schemeClr val="tx1"/>
                </a:solidFill>
              </a:rPr>
              <a:t>Accessing Cloud from home</a:t>
            </a:r>
          </a:p>
        </p:txBody>
      </p:sp>
      <p:sp>
        <p:nvSpPr>
          <p:cNvPr id="3" name="Content Placeholder 2">
            <a:extLst>
              <a:ext uri="{FF2B5EF4-FFF2-40B4-BE49-F238E27FC236}">
                <a16:creationId xmlns:a16="http://schemas.microsoft.com/office/drawing/2014/main" id="{FED72308-BBFF-5CC1-741F-5103965582BA}"/>
              </a:ext>
            </a:extLst>
          </p:cNvPr>
          <p:cNvSpPr>
            <a:spLocks noGrp="1"/>
          </p:cNvSpPr>
          <p:nvPr>
            <p:ph sz="half" idx="1"/>
          </p:nvPr>
        </p:nvSpPr>
        <p:spPr>
          <a:solidFill>
            <a:schemeClr val="accent5">
              <a:lumMod val="60000"/>
              <a:lumOff val="40000"/>
            </a:schemeClr>
          </a:solidFill>
          <a:effectLst>
            <a:outerShdw blurRad="50800" dist="50800" dir="5400000" algn="ctr" rotWithShape="0">
              <a:srgbClr val="000000">
                <a:alpha val="76000"/>
              </a:srgbClr>
            </a:outerShdw>
          </a:effectLst>
        </p:spPr>
        <p:txBody>
          <a:bodyPr>
            <a:normAutofit fontScale="92500" lnSpcReduction="10000"/>
          </a:bodyPr>
          <a:lstStyle/>
          <a:p>
            <a:pPr marL="0" indent="0" algn="ctr">
              <a:buNone/>
              <a:defRPr/>
            </a:pPr>
            <a:r>
              <a:rPr lang="en-US" sz="3000" dirty="0">
                <a:solidFill>
                  <a:schemeClr val="accent5">
                    <a:lumMod val="75000"/>
                  </a:schemeClr>
                </a:solidFill>
              </a:rPr>
              <a:t>One Drive</a:t>
            </a:r>
          </a:p>
          <a:p>
            <a:pPr>
              <a:buClr>
                <a:schemeClr val="bg1"/>
              </a:buClr>
              <a:defRPr/>
            </a:pPr>
            <a:r>
              <a:rPr lang="en-US" sz="2000" dirty="0">
                <a:solidFill>
                  <a:srgbClr val="222222"/>
                </a:solidFill>
              </a:rPr>
              <a:t>You will be able to access your OneDrive from outside SETU through a web link which will be on the SETU site or directly by</a:t>
            </a:r>
          </a:p>
          <a:p>
            <a:pPr marL="0" indent="0">
              <a:buClr>
                <a:schemeClr val="bg1"/>
              </a:buClr>
              <a:buNone/>
              <a:defRPr/>
            </a:pPr>
            <a:r>
              <a:rPr lang="en-US" sz="2000" dirty="0">
                <a:solidFill>
                  <a:srgbClr val="FF0000"/>
                </a:solidFill>
                <a:hlinkClick r:id="rId3">
                  <a:extLst>
                    <a:ext uri="{A12FA001-AC4F-418D-AE19-62706E023703}">
                      <ahyp:hlinkClr xmlns:ahyp="http://schemas.microsoft.com/office/drawing/2018/hyperlinkcolor" val="tx"/>
                    </a:ext>
                  </a:extLst>
                </a:hlinkClick>
              </a:rPr>
              <a:t>     https://wit-my.sharepoint.com/</a:t>
            </a:r>
            <a:r>
              <a:rPr lang="en-US" sz="2000" dirty="0">
                <a:solidFill>
                  <a:srgbClr val="FF0000"/>
                </a:solidFill>
              </a:rPr>
              <a:t> </a:t>
            </a:r>
          </a:p>
          <a:p>
            <a:pPr>
              <a:buClr>
                <a:schemeClr val="bg1"/>
              </a:buClr>
              <a:defRPr/>
            </a:pPr>
            <a:endParaRPr lang="en-US" sz="2000" dirty="0">
              <a:solidFill>
                <a:srgbClr val="222222"/>
              </a:solidFill>
            </a:endParaRPr>
          </a:p>
          <a:p>
            <a:pPr>
              <a:buClr>
                <a:schemeClr val="bg1"/>
              </a:buClr>
              <a:defRPr/>
            </a:pPr>
            <a:r>
              <a:rPr lang="en-US" sz="2000" dirty="0">
                <a:solidFill>
                  <a:srgbClr val="222222"/>
                </a:solidFill>
              </a:rPr>
              <a:t>You will need to use your full student login, for example </a:t>
            </a:r>
            <a:r>
              <a:rPr lang="en-US" sz="2000" dirty="0">
                <a:solidFill>
                  <a:srgbClr val="FF0000"/>
                </a:solidFill>
                <a:hlinkClick r:id="rId4">
                  <a:extLst>
                    <a:ext uri="{A12FA001-AC4F-418D-AE19-62706E023703}">
                      <ahyp:hlinkClr xmlns:ahyp="http://schemas.microsoft.com/office/drawing/2018/hyperlinkcolor" val="tx"/>
                    </a:ext>
                  </a:extLst>
                </a:hlinkClick>
              </a:rPr>
              <a:t>12345678@setu.ie</a:t>
            </a:r>
            <a:r>
              <a:rPr lang="en-US" sz="2000" b="1" dirty="0">
                <a:solidFill>
                  <a:srgbClr val="FF0000"/>
                </a:solidFill>
              </a:rPr>
              <a:t> </a:t>
            </a:r>
            <a:r>
              <a:rPr lang="en-US" sz="2000" dirty="0">
                <a:solidFill>
                  <a:srgbClr val="222222"/>
                </a:solidFill>
              </a:rPr>
              <a:t>and password to gain access. </a:t>
            </a:r>
            <a:endParaRPr lang="en-US" sz="2000" dirty="0"/>
          </a:p>
          <a:p>
            <a:pPr lvl="1"/>
            <a:endParaRPr lang="en-US" dirty="0"/>
          </a:p>
        </p:txBody>
      </p:sp>
      <p:sp>
        <p:nvSpPr>
          <p:cNvPr id="4" name="Content Placeholder 3">
            <a:extLst>
              <a:ext uri="{FF2B5EF4-FFF2-40B4-BE49-F238E27FC236}">
                <a16:creationId xmlns:a16="http://schemas.microsoft.com/office/drawing/2014/main" id="{F96FB60F-8559-E704-850F-3D97C9EE6963}"/>
              </a:ext>
            </a:extLst>
          </p:cNvPr>
          <p:cNvSpPr>
            <a:spLocks noGrp="1"/>
          </p:cNvSpPr>
          <p:nvPr>
            <p:ph sz="half" idx="2"/>
          </p:nvPr>
        </p:nvSpPr>
        <p:spPr>
          <a:xfrm>
            <a:off x="6524874" y="2160589"/>
            <a:ext cx="4184034" cy="2889713"/>
          </a:xfrm>
          <a:solidFill>
            <a:schemeClr val="accent5">
              <a:lumMod val="60000"/>
              <a:lumOff val="40000"/>
            </a:schemeClr>
          </a:solidFill>
          <a:effectLst>
            <a:outerShdw blurRad="50800" dist="50800" dir="5400000" algn="ctr" rotWithShape="0">
              <a:srgbClr val="000000">
                <a:alpha val="62000"/>
              </a:srgbClr>
            </a:outerShdw>
          </a:effectLst>
        </p:spPr>
        <p:txBody>
          <a:bodyPr>
            <a:normAutofit fontScale="92500" lnSpcReduction="10000"/>
          </a:bodyPr>
          <a:lstStyle/>
          <a:p>
            <a:pPr marL="0" indent="0" algn="ctr">
              <a:buNone/>
              <a:defRPr/>
            </a:pPr>
            <a:r>
              <a:rPr lang="en-US" sz="2800" dirty="0">
                <a:solidFill>
                  <a:schemeClr val="accent5">
                    <a:lumMod val="75000"/>
                  </a:schemeClr>
                </a:solidFill>
              </a:rPr>
              <a:t>Google Drive</a:t>
            </a:r>
          </a:p>
          <a:p>
            <a:pPr>
              <a:buClr>
                <a:schemeClr val="bg1"/>
              </a:buClr>
              <a:defRPr/>
            </a:pPr>
            <a:r>
              <a:rPr lang="en-US" sz="1900" dirty="0">
                <a:solidFill>
                  <a:srgbClr val="222222"/>
                </a:solidFill>
              </a:rPr>
              <a:t>You can access the Google </a:t>
            </a:r>
            <a:r>
              <a:rPr lang="en-US" sz="2100" dirty="0">
                <a:solidFill>
                  <a:srgbClr val="222222"/>
                </a:solidFill>
              </a:rPr>
              <a:t>Drive</a:t>
            </a:r>
            <a:r>
              <a:rPr lang="en-US" sz="1900" dirty="0">
                <a:solidFill>
                  <a:srgbClr val="222222"/>
                </a:solidFill>
              </a:rPr>
              <a:t> associated with your email address. </a:t>
            </a:r>
          </a:p>
          <a:p>
            <a:pPr>
              <a:buClr>
                <a:schemeClr val="bg1"/>
              </a:buClr>
              <a:defRPr/>
            </a:pPr>
            <a:r>
              <a:rPr lang="en-US" sz="1900" dirty="0">
                <a:solidFill>
                  <a:srgbClr val="222222"/>
                </a:solidFill>
              </a:rPr>
              <a:t>This can be accessed once you sign on to Google Chrome (you </a:t>
            </a:r>
            <a:r>
              <a:rPr lang="en-US" sz="1900" dirty="0" err="1">
                <a:solidFill>
                  <a:srgbClr val="222222"/>
                </a:solidFill>
              </a:rPr>
              <a:t>canalso</a:t>
            </a:r>
            <a:r>
              <a:rPr lang="en-US" sz="1900" dirty="0">
                <a:solidFill>
                  <a:srgbClr val="222222"/>
                </a:solidFill>
              </a:rPr>
              <a:t>  access your bookmarks once you’ve signed in) </a:t>
            </a:r>
            <a:endParaRPr lang="en-US" sz="2100" dirty="0">
              <a:solidFill>
                <a:srgbClr val="222222"/>
              </a:solidFill>
            </a:endParaRPr>
          </a:p>
        </p:txBody>
      </p:sp>
    </p:spTree>
    <p:extLst>
      <p:ext uri="{BB962C8B-B14F-4D97-AF65-F5344CB8AC3E}">
        <p14:creationId xmlns:p14="http://schemas.microsoft.com/office/powerpoint/2010/main" val="6562190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51B5-411B-7361-43D5-8ED17EF45A2F}"/>
              </a:ext>
            </a:extLst>
          </p:cNvPr>
          <p:cNvSpPr>
            <a:spLocks noGrp="1"/>
          </p:cNvSpPr>
          <p:nvPr>
            <p:ph type="title"/>
          </p:nvPr>
        </p:nvSpPr>
        <p:spPr>
          <a:xfrm>
            <a:off x="2843465" y="193972"/>
            <a:ext cx="6505070" cy="1048945"/>
          </a:xfrm>
        </p:spPr>
        <p:txBody>
          <a:bodyPr>
            <a:normAutofit/>
          </a:bodyPr>
          <a:lstStyle/>
          <a:p>
            <a:r>
              <a:rPr lang="en-US" dirty="0">
                <a:solidFill>
                  <a:schemeClr val="tx1"/>
                </a:solidFill>
              </a:rPr>
              <a:t>OneDrive Things to know!</a:t>
            </a:r>
          </a:p>
        </p:txBody>
      </p:sp>
      <p:graphicFrame>
        <p:nvGraphicFramePr>
          <p:cNvPr id="5" name="Content Placeholder 2">
            <a:extLst>
              <a:ext uri="{FF2B5EF4-FFF2-40B4-BE49-F238E27FC236}">
                <a16:creationId xmlns:a16="http://schemas.microsoft.com/office/drawing/2014/main" id="{A18D49B8-4C65-4E0B-1E2A-68E5FCBDBCC7}"/>
              </a:ext>
            </a:extLst>
          </p:cNvPr>
          <p:cNvGraphicFramePr>
            <a:graphicFrameLocks noGrp="1"/>
          </p:cNvGraphicFramePr>
          <p:nvPr>
            <p:ph idx="1"/>
            <p:extLst>
              <p:ext uri="{D42A27DB-BD31-4B8C-83A1-F6EECF244321}">
                <p14:modId xmlns:p14="http://schemas.microsoft.com/office/powerpoint/2010/main" val="4050638449"/>
              </p:ext>
            </p:extLst>
          </p:nvPr>
        </p:nvGraphicFramePr>
        <p:xfrm>
          <a:off x="1167618" y="759655"/>
          <a:ext cx="10283483" cy="609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98678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7ADA-76E2-9847-81D0-7CB53F704605}"/>
              </a:ext>
            </a:extLst>
          </p:cNvPr>
          <p:cNvSpPr>
            <a:spLocks noGrp="1"/>
          </p:cNvSpPr>
          <p:nvPr>
            <p:ph type="title"/>
          </p:nvPr>
        </p:nvSpPr>
        <p:spPr>
          <a:xfrm>
            <a:off x="213100" y="581465"/>
            <a:ext cx="2122137" cy="3033932"/>
          </a:xfrm>
        </p:spPr>
        <p:txBody>
          <a:bodyPr>
            <a:normAutofit/>
          </a:bodyPr>
          <a:lstStyle/>
          <a:p>
            <a:r>
              <a:rPr lang="en-US" dirty="0">
                <a:solidFill>
                  <a:srgbClr val="FF0000"/>
                </a:solidFill>
              </a:rPr>
              <a:t>Free MSOffice for Students</a:t>
            </a:r>
          </a:p>
        </p:txBody>
      </p:sp>
      <p:sp>
        <p:nvSpPr>
          <p:cNvPr id="3" name="Content Placeholder 2">
            <a:extLst>
              <a:ext uri="{FF2B5EF4-FFF2-40B4-BE49-F238E27FC236}">
                <a16:creationId xmlns:a16="http://schemas.microsoft.com/office/drawing/2014/main" id="{7812A170-EAAB-4B4D-8F0F-5C263A0336BF}"/>
              </a:ext>
            </a:extLst>
          </p:cNvPr>
          <p:cNvSpPr>
            <a:spLocks noGrp="1"/>
          </p:cNvSpPr>
          <p:nvPr>
            <p:ph idx="1"/>
          </p:nvPr>
        </p:nvSpPr>
        <p:spPr>
          <a:xfrm>
            <a:off x="2616591" y="295423"/>
            <a:ext cx="8898075" cy="5211368"/>
          </a:xfrm>
        </p:spPr>
        <p:txBody>
          <a:bodyPr>
            <a:normAutofit lnSpcReduction="10000"/>
          </a:bodyPr>
          <a:lstStyle/>
          <a:p>
            <a:pPr marL="0" indent="0" algn="just">
              <a:buNone/>
            </a:pPr>
            <a:r>
              <a:rPr lang="en-US" sz="2400" dirty="0">
                <a:solidFill>
                  <a:srgbClr val="222222"/>
                </a:solidFill>
                <a:latin typeface="open-sans"/>
              </a:rPr>
              <a:t>Students have  access to download and run Microsoft Office products.</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is a free service provided by Microsoft for the duration of study at SETU.</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allows for the installation of Office on up to 5 devices including PC, Mac, and Mobile Devices.</a:t>
            </a:r>
          </a:p>
          <a:p>
            <a:pPr marL="0" indent="0" algn="just">
              <a:buNone/>
            </a:pPr>
            <a:endParaRPr lang="en-US" altLang="en-US" sz="2400" dirty="0">
              <a:solidFill>
                <a:srgbClr val="222222"/>
              </a:solidFill>
              <a:latin typeface="open-sans"/>
            </a:endParaRPr>
          </a:p>
          <a:p>
            <a:pPr marL="0" indent="0" algn="just">
              <a:buNone/>
            </a:pPr>
            <a:r>
              <a:rPr lang="en-US" altLang="en-US" sz="2400" dirty="0">
                <a:solidFill>
                  <a:srgbClr val="222222"/>
                </a:solidFill>
                <a:latin typeface="open-sans"/>
              </a:rPr>
              <a:t>Full versions of:</a:t>
            </a:r>
          </a:p>
          <a:p>
            <a:endParaRPr lang="en-US" sz="2400" u="sng" dirty="0">
              <a:hlinkClick r:id="rId3"/>
            </a:endParaRPr>
          </a:p>
          <a:p>
            <a:endParaRPr lang="en-US" sz="2400" u="sng" dirty="0">
              <a:hlinkClick r:id="rId3"/>
            </a:endParaRPr>
          </a:p>
          <a:p>
            <a:pPr marL="68580" indent="0">
              <a:buNone/>
            </a:pPr>
            <a:r>
              <a:rPr lang="en-US" sz="2400" dirty="0"/>
              <a:t> </a:t>
            </a:r>
            <a:r>
              <a:rPr lang="en-US" sz="2400" dirty="0">
                <a:solidFill>
                  <a:srgbClr val="222222"/>
                </a:solidFill>
                <a:latin typeface="open-sans"/>
              </a:rPr>
              <a:t>To download </a:t>
            </a:r>
            <a:r>
              <a:rPr lang="en-US" sz="2400" dirty="0">
                <a:solidFill>
                  <a:srgbClr val="FF0000"/>
                </a:solidFill>
                <a:latin typeface="open-sans"/>
                <a:hlinkClick r:id="rId3">
                  <a:extLst>
                    <a:ext uri="{A12FA001-AC4F-418D-AE19-62706E023703}">
                      <ahyp:hlinkClr xmlns:ahyp="http://schemas.microsoft.com/office/drawing/2018/hyperlinkcolor" val="tx"/>
                    </a:ext>
                  </a:extLst>
                </a:hlinkClick>
              </a:rPr>
              <a:t>Click Here</a:t>
            </a:r>
            <a:endParaRPr lang="en-US" sz="2400" dirty="0">
              <a:solidFill>
                <a:srgbClr val="FF0000"/>
              </a:solidFill>
              <a:latin typeface="open-sans"/>
            </a:endParaRPr>
          </a:p>
          <a:p>
            <a:pPr marL="68580" indent="0">
              <a:buNone/>
            </a:pPr>
            <a:endParaRPr lang="en-US" dirty="0"/>
          </a:p>
        </p:txBody>
      </p:sp>
      <p:pic>
        <p:nvPicPr>
          <p:cNvPr id="4" name="Picture 8">
            <a:extLst>
              <a:ext uri="{FF2B5EF4-FFF2-40B4-BE49-F238E27FC236}">
                <a16:creationId xmlns:a16="http://schemas.microsoft.com/office/drawing/2014/main" id="{C8B3F027-2442-0F44-9A70-FE9EEFCA3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3615397"/>
            <a:ext cx="550545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0685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62" y="386862"/>
            <a:ext cx="3559126" cy="1343465"/>
          </a:xfrm>
        </p:spPr>
        <p:txBody>
          <a:bodyPr>
            <a:normAutofit/>
          </a:bodyPr>
          <a:lstStyle/>
          <a:p>
            <a:pPr marL="222250" indent="-222250" algn="ctr"/>
            <a:r>
              <a:rPr lang="en-US" sz="3800" dirty="0">
                <a:solidFill>
                  <a:schemeClr val="tx1"/>
                </a:solidFill>
              </a:rPr>
              <a:t>Microsoft </a:t>
            </a:r>
            <a:br>
              <a:rPr lang="en-US" sz="3800" dirty="0">
                <a:solidFill>
                  <a:schemeClr val="tx1"/>
                </a:solidFill>
              </a:rPr>
            </a:br>
            <a:r>
              <a:rPr lang="en-US" sz="3800" dirty="0">
                <a:solidFill>
                  <a:schemeClr val="tx1"/>
                </a:solidFill>
              </a:rPr>
              <a:t>Windows	</a:t>
            </a:r>
          </a:p>
        </p:txBody>
      </p:sp>
      <p:sp>
        <p:nvSpPr>
          <p:cNvPr id="3" name="Content Placeholder 2"/>
          <p:cNvSpPr>
            <a:spLocks noGrp="1"/>
          </p:cNvSpPr>
          <p:nvPr>
            <p:ph idx="1"/>
          </p:nvPr>
        </p:nvSpPr>
        <p:spPr>
          <a:xfrm>
            <a:off x="5261372" y="960120"/>
            <a:ext cx="6564869" cy="5370342"/>
          </a:xfrm>
        </p:spPr>
        <p:txBody>
          <a:bodyPr>
            <a:normAutofit/>
          </a:bodyPr>
          <a:lstStyle/>
          <a:p>
            <a:pPr>
              <a:buClr>
                <a:schemeClr val="bg1"/>
              </a:buClr>
            </a:pPr>
            <a:r>
              <a:rPr lang="en-US" sz="2400" dirty="0">
                <a:solidFill>
                  <a:schemeClr val="tx1"/>
                </a:solidFill>
              </a:rPr>
              <a:t>MS Windows is an Operating System</a:t>
            </a:r>
          </a:p>
          <a:p>
            <a:pPr lvl="1">
              <a:buClr>
                <a:schemeClr val="bg1"/>
              </a:buClr>
            </a:pPr>
            <a:r>
              <a:rPr lang="en-US" sz="2000" dirty="0">
                <a:solidFill>
                  <a:schemeClr val="tx1"/>
                </a:solidFill>
              </a:rPr>
              <a:t>Windows Explorer</a:t>
            </a:r>
          </a:p>
          <a:p>
            <a:pPr lvl="1">
              <a:buClr>
                <a:schemeClr val="bg1"/>
              </a:buClr>
            </a:pPr>
            <a:r>
              <a:rPr lang="en-US" sz="2000" dirty="0">
                <a:solidFill>
                  <a:schemeClr val="tx1"/>
                </a:solidFill>
              </a:rPr>
              <a:t>Files, Folders</a:t>
            </a:r>
          </a:p>
          <a:p>
            <a:pPr lvl="1">
              <a:buClr>
                <a:schemeClr val="bg1"/>
              </a:buClr>
            </a:pPr>
            <a:r>
              <a:rPr lang="en-US" sz="2000" dirty="0">
                <a:solidFill>
                  <a:schemeClr val="tx1"/>
                </a:solidFill>
              </a:rPr>
              <a:t>Read, Create, Move, Edit and Delete</a:t>
            </a:r>
          </a:p>
          <a:p>
            <a:pPr lvl="1">
              <a:buClr>
                <a:schemeClr val="bg1"/>
              </a:buClr>
            </a:pPr>
            <a:r>
              <a:rPr lang="en-US" sz="2000" dirty="0">
                <a:solidFill>
                  <a:schemeClr val="tx1"/>
                </a:solidFill>
              </a:rPr>
              <a:t>Copy/Paste, Rename</a:t>
            </a:r>
          </a:p>
          <a:p>
            <a:pPr lvl="1">
              <a:buClr>
                <a:schemeClr val="bg1"/>
              </a:buClr>
            </a:pPr>
            <a:endParaRPr lang="en-US" sz="2000" dirty="0">
              <a:solidFill>
                <a:schemeClr val="tx1"/>
              </a:solidFill>
            </a:endParaRPr>
          </a:p>
          <a:p>
            <a:pPr>
              <a:buClr>
                <a:schemeClr val="bg1"/>
              </a:buClr>
            </a:pPr>
            <a:r>
              <a:rPr lang="en-US" sz="2400" b="1" dirty="0">
                <a:solidFill>
                  <a:schemeClr val="tx1"/>
                </a:solidFill>
              </a:rPr>
              <a:t>Working with Files and Folders</a:t>
            </a:r>
            <a:endParaRPr lang="en-IE" sz="2400" dirty="0">
              <a:solidFill>
                <a:schemeClr val="tx1"/>
              </a:solidFill>
            </a:endParaRPr>
          </a:p>
          <a:p>
            <a:pPr lvl="1">
              <a:buClr>
                <a:schemeClr val="bg1"/>
              </a:buClr>
            </a:pPr>
            <a:r>
              <a:rPr lang="en-US" sz="1800" u="sng" dirty="0">
                <a:solidFill>
                  <a:srgbClr val="FF0000"/>
                </a:solidFill>
                <a:hlinkClick r:id="rId3">
                  <a:extLst>
                    <a:ext uri="{A12FA001-AC4F-418D-AE19-62706E023703}">
                      <ahyp:hlinkClr xmlns:ahyp="http://schemas.microsoft.com/office/drawing/2018/hyperlinkcolor" val="tx"/>
                    </a:ext>
                  </a:extLst>
                </a:hlinkClick>
              </a:rPr>
              <a:t>https://edu.gcfglobal.org/en/windowsbasics/working-with-files/1/</a:t>
            </a:r>
            <a:endParaRPr lang="en-IE" sz="1800" dirty="0">
              <a:solidFill>
                <a:srgbClr val="FF0000"/>
              </a:solidFill>
            </a:endParaRPr>
          </a:p>
          <a:p>
            <a:pPr lvl="1"/>
            <a:endParaRPr lang="en-US" dirty="0"/>
          </a:p>
        </p:txBody>
      </p:sp>
      <p:pic>
        <p:nvPicPr>
          <p:cNvPr id="5" name="Picture 4" descr="A close-up of a blue swirly background&#10;&#10;AI-generated content may be incorrect.">
            <a:extLst>
              <a:ext uri="{FF2B5EF4-FFF2-40B4-BE49-F238E27FC236}">
                <a16:creationId xmlns:a16="http://schemas.microsoft.com/office/drawing/2014/main" id="{0D549B9E-C7FE-5E43-773E-6C51E3F1E267}"/>
              </a:ext>
            </a:extLst>
          </p:cNvPr>
          <p:cNvPicPr>
            <a:picLocks noChangeAspect="1"/>
          </p:cNvPicPr>
          <p:nvPr/>
        </p:nvPicPr>
        <p:blipFill>
          <a:blip r:embed="rId4"/>
          <a:stretch>
            <a:fillRect/>
          </a:stretch>
        </p:blipFill>
        <p:spPr>
          <a:xfrm>
            <a:off x="365759" y="2631098"/>
            <a:ext cx="4438357" cy="2496576"/>
          </a:xfrm>
          <a:prstGeom prst="rect">
            <a:avLst/>
          </a:prstGeom>
        </p:spPr>
      </p:pic>
    </p:spTree>
    <p:extLst>
      <p:ext uri="{BB962C8B-B14F-4D97-AF65-F5344CB8AC3E}">
        <p14:creationId xmlns:p14="http://schemas.microsoft.com/office/powerpoint/2010/main" val="2550212429"/>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9416" y="310232"/>
            <a:ext cx="6505070" cy="1048945"/>
          </a:xfrm>
        </p:spPr>
        <p:txBody>
          <a:bodyPr>
            <a:normAutofit/>
          </a:bodyPr>
          <a:lstStyle/>
          <a:p>
            <a:r>
              <a:rPr lang="en-US" dirty="0">
                <a:solidFill>
                  <a:schemeClr val="tx1"/>
                </a:solidFill>
              </a:rPr>
              <a:t>Protection</a:t>
            </a:r>
          </a:p>
        </p:txBody>
      </p:sp>
      <p:graphicFrame>
        <p:nvGraphicFramePr>
          <p:cNvPr id="5" name="Content Placeholder 2">
            <a:extLst>
              <a:ext uri="{FF2B5EF4-FFF2-40B4-BE49-F238E27FC236}">
                <a16:creationId xmlns:a16="http://schemas.microsoft.com/office/drawing/2014/main" id="{90551007-B23E-D27D-98C0-A4A9726311FF}"/>
              </a:ext>
            </a:extLst>
          </p:cNvPr>
          <p:cNvGraphicFramePr>
            <a:graphicFrameLocks noGrp="1"/>
          </p:cNvGraphicFramePr>
          <p:nvPr>
            <p:ph idx="1"/>
            <p:extLst>
              <p:ext uri="{D42A27DB-BD31-4B8C-83A1-F6EECF244321}">
                <p14:modId xmlns:p14="http://schemas.microsoft.com/office/powerpoint/2010/main" val="2436177203"/>
              </p:ext>
            </p:extLst>
          </p:nvPr>
        </p:nvGraphicFramePr>
        <p:xfrm>
          <a:off x="2326740" y="985481"/>
          <a:ext cx="8533518" cy="5713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56516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077" y="273418"/>
            <a:ext cx="6505070" cy="1048945"/>
          </a:xfrm>
        </p:spPr>
        <p:txBody>
          <a:bodyPr>
            <a:normAutofit/>
          </a:bodyPr>
          <a:lstStyle/>
          <a:p>
            <a:r>
              <a:rPr lang="en-US" dirty="0">
                <a:solidFill>
                  <a:schemeClr val="tx1"/>
                </a:solidFill>
              </a:rPr>
              <a:t>Email</a:t>
            </a:r>
          </a:p>
        </p:txBody>
      </p:sp>
      <p:graphicFrame>
        <p:nvGraphicFramePr>
          <p:cNvPr id="5" name="Content Placeholder 2">
            <a:extLst>
              <a:ext uri="{FF2B5EF4-FFF2-40B4-BE49-F238E27FC236}">
                <a16:creationId xmlns:a16="http://schemas.microsoft.com/office/drawing/2014/main" id="{788EBBBB-093B-468A-B4A0-C2DCF1916AAD}"/>
              </a:ext>
            </a:extLst>
          </p:cNvPr>
          <p:cNvGraphicFramePr>
            <a:graphicFrameLocks noGrp="1"/>
          </p:cNvGraphicFramePr>
          <p:nvPr>
            <p:ph idx="1"/>
            <p:extLst>
              <p:ext uri="{D42A27DB-BD31-4B8C-83A1-F6EECF244321}">
                <p14:modId xmlns:p14="http://schemas.microsoft.com/office/powerpoint/2010/main" val="910955278"/>
              </p:ext>
            </p:extLst>
          </p:nvPr>
        </p:nvGraphicFramePr>
        <p:xfrm>
          <a:off x="2129792" y="1322363"/>
          <a:ext cx="7932419" cy="484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489970"/>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350" y="485856"/>
            <a:ext cx="2740927" cy="2042725"/>
          </a:xfrm>
        </p:spPr>
        <p:txBody>
          <a:bodyPr vert="horz" lIns="228600" tIns="228600" rIns="228600" bIns="0" rtlCol="0" anchor="b">
            <a:normAutofit fontScale="90000"/>
          </a:bodyPr>
          <a:lstStyle/>
          <a:p>
            <a:pPr defTabSz="914400">
              <a:lnSpc>
                <a:spcPct val="80000"/>
              </a:lnSpc>
            </a:pPr>
            <a:r>
              <a:rPr lang="en-US" sz="4600" spc="-150" dirty="0">
                <a:solidFill>
                  <a:srgbClr val="FF0000"/>
                </a:solidFill>
              </a:rPr>
              <a:t>Poor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1834" y="1188838"/>
            <a:ext cx="6338488" cy="4753866"/>
          </a:xfrm>
          <a:prstGeom prst="rect">
            <a:avLst/>
          </a:prstGeom>
          <a:ln w="9525">
            <a:noFill/>
          </a:ln>
        </p:spPr>
      </p:pic>
    </p:spTree>
    <p:extLst>
      <p:ext uri="{BB962C8B-B14F-4D97-AF65-F5344CB8AC3E}">
        <p14:creationId xmlns:p14="http://schemas.microsoft.com/office/powerpoint/2010/main" val="318276481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173947F-0D66-6CE3-F1D7-4F3532B63011}"/>
              </a:ext>
            </a:extLst>
          </p:cNvPr>
          <p:cNvSpPr>
            <a:spLocks noChangeAspect="1"/>
          </p:cNvSpPr>
          <p:nvPr/>
        </p:nvSpPr>
        <p:spPr>
          <a:xfrm>
            <a:off x="937411" y="1"/>
            <a:ext cx="3639729" cy="6858000"/>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5" name="Picture 4">
            <a:extLst>
              <a:ext uri="{FF2B5EF4-FFF2-40B4-BE49-F238E27FC236}">
                <a16:creationId xmlns:a16="http://schemas.microsoft.com/office/drawing/2014/main" id="{F8F435F0-391D-3EC4-D191-A2C92265CFBF}"/>
              </a:ext>
            </a:extLst>
          </p:cNvPr>
          <p:cNvPicPr>
            <a:picLocks noChangeAspect="1"/>
          </p:cNvPicPr>
          <p:nvPr/>
        </p:nvPicPr>
        <p:blipFill>
          <a:blip r:embed="rId2"/>
          <a:stretch>
            <a:fillRect/>
          </a:stretch>
        </p:blipFill>
        <p:spPr>
          <a:xfrm>
            <a:off x="937411" y="250376"/>
            <a:ext cx="3110823" cy="1734606"/>
          </a:xfrm>
          <a:prstGeom prst="rect">
            <a:avLst/>
          </a:prstGeom>
        </p:spPr>
      </p:pic>
      <p:sp>
        <p:nvSpPr>
          <p:cNvPr id="6" name="Title 6">
            <a:extLst>
              <a:ext uri="{FF2B5EF4-FFF2-40B4-BE49-F238E27FC236}">
                <a16:creationId xmlns:a16="http://schemas.microsoft.com/office/drawing/2014/main" id="{46812F1B-4C21-F758-A24F-28C87CE17657}"/>
              </a:ext>
            </a:extLst>
          </p:cNvPr>
          <p:cNvSpPr txBox="1">
            <a:spLocks/>
          </p:cNvSpPr>
          <p:nvPr/>
        </p:nvSpPr>
        <p:spPr>
          <a:xfrm>
            <a:off x="937411" y="2344425"/>
            <a:ext cx="3523753" cy="1719514"/>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sz="4400" dirty="0">
                <a:solidFill>
                  <a:schemeClr val="bg1"/>
                </a:solidFill>
              </a:rPr>
              <a:t>Contact Details</a:t>
            </a:r>
            <a:br>
              <a:rPr lang="en-IE" sz="4400" dirty="0">
                <a:solidFill>
                  <a:schemeClr val="bg1"/>
                </a:solidFill>
              </a:rPr>
            </a:br>
            <a:endParaRPr lang="en-IE" sz="4400" dirty="0">
              <a:solidFill>
                <a:schemeClr val="bg1"/>
              </a:solidFill>
            </a:endParaRPr>
          </a:p>
        </p:txBody>
      </p:sp>
      <p:sp>
        <p:nvSpPr>
          <p:cNvPr id="8" name="Subtitle 4">
            <a:extLst>
              <a:ext uri="{FF2B5EF4-FFF2-40B4-BE49-F238E27FC236}">
                <a16:creationId xmlns:a16="http://schemas.microsoft.com/office/drawing/2014/main" id="{A995D170-C054-5344-69D2-185653F92AD1}"/>
              </a:ext>
            </a:extLst>
          </p:cNvPr>
          <p:cNvSpPr txBox="1">
            <a:spLocks/>
          </p:cNvSpPr>
          <p:nvPr/>
        </p:nvSpPr>
        <p:spPr>
          <a:xfrm>
            <a:off x="6616469" y="553745"/>
            <a:ext cx="5700222" cy="13245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E" sz="3200" b="1" dirty="0">
                <a:latin typeface="DM Sans" pitchFamily="2" charset="77"/>
              </a:rPr>
              <a:t>Mairead Meagher</a:t>
            </a:r>
          </a:p>
          <a:p>
            <a:pPr marL="0" indent="0">
              <a:buNone/>
            </a:pPr>
            <a:r>
              <a:rPr lang="en-IE" sz="3200" b="1" dirty="0" err="1">
                <a:latin typeface="DM Sans" pitchFamily="2" charset="77"/>
              </a:rPr>
              <a:t>mairead.meagher@setu.ie</a:t>
            </a:r>
            <a:endParaRPr lang="en-IE" sz="3200" b="1" dirty="0">
              <a:latin typeface="DM Sans" pitchFamily="2" charset="77"/>
            </a:endParaRPr>
          </a:p>
        </p:txBody>
      </p:sp>
      <p:sp>
        <p:nvSpPr>
          <p:cNvPr id="9" name="Rectangle 8" descr="Email">
            <a:extLst>
              <a:ext uri="{FF2B5EF4-FFF2-40B4-BE49-F238E27FC236}">
                <a16:creationId xmlns:a16="http://schemas.microsoft.com/office/drawing/2014/main" id="{E7DA45CB-3B63-62F7-8246-94D57FEAD4A7}"/>
              </a:ext>
            </a:extLst>
          </p:cNvPr>
          <p:cNvSpPr/>
          <p:nvPr/>
        </p:nvSpPr>
        <p:spPr>
          <a:xfrm>
            <a:off x="5816198" y="759525"/>
            <a:ext cx="609099" cy="609099"/>
          </a:xfrm>
          <a:prstGeom prst="rect">
            <a:avLst/>
          </a:prstGeom>
          <a:blipFill>
            <a:blip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Subtitle 4">
            <a:extLst>
              <a:ext uri="{FF2B5EF4-FFF2-40B4-BE49-F238E27FC236}">
                <a16:creationId xmlns:a16="http://schemas.microsoft.com/office/drawing/2014/main" id="{8943B359-3D9E-0CFA-F109-0B35D8E87206}"/>
              </a:ext>
            </a:extLst>
          </p:cNvPr>
          <p:cNvSpPr txBox="1">
            <a:spLocks/>
          </p:cNvSpPr>
          <p:nvPr/>
        </p:nvSpPr>
        <p:spPr>
          <a:xfrm>
            <a:off x="6730232" y="216145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Office 316, top floor, Science building</a:t>
            </a:r>
          </a:p>
        </p:txBody>
      </p:sp>
      <p:pic>
        <p:nvPicPr>
          <p:cNvPr id="11" name="Graphic 10" descr="Work from home desk outline">
            <a:extLst>
              <a:ext uri="{FF2B5EF4-FFF2-40B4-BE49-F238E27FC236}">
                <a16:creationId xmlns:a16="http://schemas.microsoft.com/office/drawing/2014/main" id="{0B9E3054-94DF-3B15-5190-CFA5BD9E7A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2069" y="2179448"/>
            <a:ext cx="914400" cy="914400"/>
          </a:xfrm>
          <a:prstGeom prst="rect">
            <a:avLst/>
          </a:prstGeom>
        </p:spPr>
      </p:pic>
      <p:pic>
        <p:nvPicPr>
          <p:cNvPr id="12" name="Graphic 11" descr="Clock with solid fill">
            <a:extLst>
              <a:ext uri="{FF2B5EF4-FFF2-40B4-BE49-F238E27FC236}">
                <a16:creationId xmlns:a16="http://schemas.microsoft.com/office/drawing/2014/main" id="{454B8261-D60E-B494-1B0F-BA75C0D91D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63547" y="3578277"/>
            <a:ext cx="914400" cy="914400"/>
          </a:xfrm>
          <a:prstGeom prst="rect">
            <a:avLst/>
          </a:prstGeom>
        </p:spPr>
      </p:pic>
      <p:sp>
        <p:nvSpPr>
          <p:cNvPr id="13" name="Subtitle 4">
            <a:extLst>
              <a:ext uri="{FF2B5EF4-FFF2-40B4-BE49-F238E27FC236}">
                <a16:creationId xmlns:a16="http://schemas.microsoft.com/office/drawing/2014/main" id="{C25F3ADF-57E7-9D79-B96D-5FDB90AA0505}"/>
              </a:ext>
            </a:extLst>
          </p:cNvPr>
          <p:cNvSpPr txBox="1">
            <a:spLocks/>
          </p:cNvSpPr>
          <p:nvPr/>
        </p:nvSpPr>
        <p:spPr>
          <a:xfrm>
            <a:off x="6730232" y="357827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3 hours labs per week, Friday 2:15 – 5:15, ITG17</a:t>
            </a:r>
          </a:p>
        </p:txBody>
      </p:sp>
      <p:sp>
        <p:nvSpPr>
          <p:cNvPr id="14" name="Subtitle 4">
            <a:extLst>
              <a:ext uri="{FF2B5EF4-FFF2-40B4-BE49-F238E27FC236}">
                <a16:creationId xmlns:a16="http://schemas.microsoft.com/office/drawing/2014/main" id="{3A497757-F7FA-E372-6231-4E5DEAF90821}"/>
              </a:ext>
            </a:extLst>
          </p:cNvPr>
          <p:cNvSpPr txBox="1">
            <a:spLocks/>
          </p:cNvSpPr>
          <p:nvPr/>
        </p:nvSpPr>
        <p:spPr>
          <a:xfrm>
            <a:off x="6616469" y="5134330"/>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a:t>Attendance is taken every week</a:t>
            </a:r>
          </a:p>
        </p:txBody>
      </p:sp>
      <p:pic>
        <p:nvPicPr>
          <p:cNvPr id="15" name="Graphic 14" descr="Comment Important with solid fill">
            <a:extLst>
              <a:ext uri="{FF2B5EF4-FFF2-40B4-BE49-F238E27FC236}">
                <a16:creationId xmlns:a16="http://schemas.microsoft.com/office/drawing/2014/main" id="{030F8C8D-9DF6-D344-FDB0-B842B2836D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0567" y="5051887"/>
            <a:ext cx="914400" cy="914400"/>
          </a:xfrm>
          <a:prstGeom prst="rect">
            <a:avLst/>
          </a:prstGeom>
        </p:spPr>
      </p:pic>
    </p:spTree>
    <p:extLst>
      <p:ext uri="{BB962C8B-B14F-4D97-AF65-F5344CB8AC3E}">
        <p14:creationId xmlns:p14="http://schemas.microsoft.com/office/powerpoint/2010/main" val="93600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544" y="1631852"/>
            <a:ext cx="3136093" cy="1597489"/>
          </a:xfrm>
        </p:spPr>
        <p:txBody>
          <a:bodyPr vert="horz" lIns="228600" tIns="228600" rIns="228600" bIns="0" rtlCol="0" anchor="b">
            <a:normAutofit fontScale="90000"/>
          </a:bodyPr>
          <a:lstStyle/>
          <a:p>
            <a:pPr defTabSz="914400">
              <a:lnSpc>
                <a:spcPct val="80000"/>
              </a:lnSpc>
            </a:pPr>
            <a:r>
              <a:rPr lang="en-US" sz="3800" b="1" spc="-150" dirty="0">
                <a:solidFill>
                  <a:schemeClr val="tx1"/>
                </a:solidFill>
              </a:rPr>
              <a:t>Professional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9637" y="837601"/>
            <a:ext cx="8329873" cy="4448151"/>
          </a:xfrm>
          <a:prstGeom prst="rect">
            <a:avLst/>
          </a:prstGeom>
          <a:ln w="9525">
            <a:noFill/>
          </a:ln>
        </p:spPr>
      </p:pic>
    </p:spTree>
    <p:extLst>
      <p:ext uri="{BB962C8B-B14F-4D97-AF65-F5344CB8AC3E}">
        <p14:creationId xmlns:p14="http://schemas.microsoft.com/office/powerpoint/2010/main" val="292693152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SETU Computers – Logging on</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21</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4171308" y="-30573"/>
            <a:ext cx="7890553" cy="6297108"/>
          </a:xfrm>
          <a:prstGeom prst="rect">
            <a:avLst/>
          </a:prstGeom>
          <a:noFill/>
        </p:spPr>
        <p:txBody>
          <a:bodyPr wrap="square">
            <a:spAutoFit/>
          </a:bodyPr>
          <a:lstStyle/>
          <a:p>
            <a:pPr marL="457200" indent="-457200">
              <a:lnSpc>
                <a:spcPct val="90000"/>
              </a:lnSpc>
              <a:buFont typeface="Wingdings" pitchFamily="2" charset="2"/>
              <a:buChar char="Ø"/>
            </a:pPr>
            <a:r>
              <a:rPr lang="en-US" sz="2800" dirty="0">
                <a:latin typeface="Century Gothic" panose="020B0502020202020204" pitchFamily="34" charset="0"/>
              </a:rPr>
              <a:t>You need a username and a password to access very many facilities at SETU.  Your username for logging in will be your student number (without the W at the beginning) e.g. </a:t>
            </a:r>
            <a:r>
              <a:rPr lang="en-US" sz="2800" dirty="0">
                <a:latin typeface="Century Gothic" panose="020B0502020202020204" pitchFamily="34" charset="0"/>
                <a:hlinkClick r:id="rId3"/>
              </a:rPr>
              <a:t>12345678@setu.ie.</a:t>
            </a:r>
            <a:r>
              <a:rPr lang="en-US" sz="2800" dirty="0">
                <a:latin typeface="Century Gothic" panose="020B0502020202020204" pitchFamily="34" charset="0"/>
              </a:rPr>
              <a:t> </a:t>
            </a:r>
          </a:p>
          <a:p>
            <a:pPr marL="457200" indent="-457200">
              <a:lnSpc>
                <a:spcPct val="90000"/>
              </a:lnSpc>
              <a:buFont typeface="Wingdings" pitchFamily="2" charset="2"/>
              <a:buChar char="Ø"/>
            </a:pPr>
            <a:r>
              <a:rPr lang="en-US" sz="2800" dirty="0">
                <a:latin typeface="Century Gothic" panose="020B0502020202020204" pitchFamily="34" charset="0"/>
              </a:rPr>
              <a:t>Passwords are sent out on your registration letter but if you have lost that letter or have forgotten your password, you can call to Computer Services with your student card.</a:t>
            </a:r>
          </a:p>
          <a:p>
            <a:pPr marL="457200" indent="-457200">
              <a:lnSpc>
                <a:spcPct val="90000"/>
              </a:lnSpc>
              <a:buFont typeface="Wingdings" pitchFamily="2" charset="2"/>
              <a:buChar char="Ø"/>
            </a:pPr>
            <a:r>
              <a:rPr lang="en-US" sz="2800" dirty="0">
                <a:latin typeface="Century Gothic" panose="020B0502020202020204" pitchFamily="34" charset="0"/>
              </a:rPr>
              <a:t>It is a good idea to make a note of your original password as you may need to refer back to it over the course of your studies at SETU.</a:t>
            </a:r>
          </a:p>
          <a:p>
            <a:pPr marL="457200" indent="-457200">
              <a:lnSpc>
                <a:spcPct val="90000"/>
              </a:lnSpc>
              <a:buFont typeface="Wingdings" pitchFamily="2" charset="2"/>
              <a:buChar char="Ø"/>
            </a:pPr>
            <a:r>
              <a:rPr lang="en-US" sz="2800" dirty="0">
                <a:latin typeface="Century Gothic" panose="020B0502020202020204" pitchFamily="34" charset="0"/>
              </a:rPr>
              <a:t>Remember that your password is case sensitive.</a:t>
            </a:r>
          </a:p>
        </p:txBody>
      </p:sp>
    </p:spTree>
    <p:extLst>
      <p:ext uri="{BB962C8B-B14F-4D97-AF65-F5344CB8AC3E}">
        <p14:creationId xmlns:p14="http://schemas.microsoft.com/office/powerpoint/2010/main" val="6214239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16">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21">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7" name="Rectangle 4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91D6C0-5D07-C24F-D78C-316EF7FC3431}"/>
              </a:ext>
            </a:extLst>
          </p:cNvPr>
          <p:cNvSpPr>
            <a:spLocks noGrp="1"/>
          </p:cNvSpPr>
          <p:nvPr>
            <p:ph type="title"/>
          </p:nvPr>
        </p:nvSpPr>
        <p:spPr>
          <a:xfrm>
            <a:off x="257074" y="230506"/>
            <a:ext cx="4512989" cy="1690255"/>
          </a:xfrm>
        </p:spPr>
        <p:txBody>
          <a:bodyPr vert="horz" lIns="91440" tIns="45720" rIns="91440" bIns="45720" rtlCol="0" anchor="ctr">
            <a:normAutofit/>
          </a:bodyPr>
          <a:lstStyle/>
          <a:p>
            <a:r>
              <a:rPr lang="en-US" b="1" dirty="0">
                <a:solidFill>
                  <a:srgbClr val="00B0F0"/>
                </a:solidFill>
              </a:rPr>
              <a:t>Module Content</a:t>
            </a:r>
          </a:p>
        </p:txBody>
      </p:sp>
      <p:pic>
        <p:nvPicPr>
          <p:cNvPr id="9" name="Graphic 8" descr="Computer">
            <a:extLst>
              <a:ext uri="{FF2B5EF4-FFF2-40B4-BE49-F238E27FC236}">
                <a16:creationId xmlns:a16="http://schemas.microsoft.com/office/drawing/2014/main" id="{53895E4E-E098-9B6D-B87D-A5790E284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69FE4C7-EA69-D1D3-0185-669C762D451D}"/>
              </a:ext>
            </a:extLst>
          </p:cNvPr>
          <p:cNvSpPr>
            <a:spLocks noGrp="1"/>
          </p:cNvSpPr>
          <p:nvPr>
            <p:ph idx="1"/>
          </p:nvPr>
        </p:nvSpPr>
        <p:spPr>
          <a:xfrm>
            <a:off x="4745991" y="317701"/>
            <a:ext cx="7243444" cy="6548765"/>
          </a:xfrm>
        </p:spPr>
        <p:txBody>
          <a:bodyPr vert="horz" lIns="91440" tIns="45720" rIns="91440" bIns="45720" rtlCol="0" anchor="t">
            <a:noAutofit/>
          </a:bodyPr>
          <a:lstStyle/>
          <a:p>
            <a:pPr>
              <a:lnSpc>
                <a:spcPct val="90000"/>
              </a:lnSpc>
            </a:pPr>
            <a:r>
              <a:rPr lang="en-US" sz="2000" dirty="0">
                <a:solidFill>
                  <a:schemeClr val="tx1"/>
                </a:solidFill>
              </a:rPr>
              <a:t>Introduction to ICT</a:t>
            </a:r>
          </a:p>
          <a:p>
            <a:pPr lvl="4" indent="-131763">
              <a:lnSpc>
                <a:spcPct val="90000"/>
              </a:lnSpc>
            </a:pPr>
            <a:r>
              <a:rPr lang="en-US" sz="1800" dirty="0">
                <a:solidFill>
                  <a:schemeClr val="tx1"/>
                </a:solidFill>
              </a:rPr>
              <a:t>Moodle, OneDrive, Teams</a:t>
            </a:r>
          </a:p>
          <a:p>
            <a:pPr lvl="4" indent="-131763">
              <a:lnSpc>
                <a:spcPct val="90000"/>
              </a:lnSpc>
            </a:pPr>
            <a:r>
              <a:rPr lang="en-US" sz="1800" dirty="0">
                <a:solidFill>
                  <a:schemeClr val="tx1"/>
                </a:solidFill>
              </a:rPr>
              <a:t>Basic IT Skills</a:t>
            </a:r>
          </a:p>
          <a:p>
            <a:pPr lvl="4" indent="-131763">
              <a:lnSpc>
                <a:spcPct val="90000"/>
              </a:lnSpc>
            </a:pPr>
            <a:r>
              <a:rPr lang="en-US" sz="1800" dirty="0">
                <a:solidFill>
                  <a:schemeClr val="tx1"/>
                </a:solidFill>
              </a:rPr>
              <a:t>MS Windows Operating System</a:t>
            </a:r>
          </a:p>
          <a:p>
            <a:pPr lvl="4" indent="-131763">
              <a:lnSpc>
                <a:spcPct val="90000"/>
              </a:lnSpc>
            </a:pPr>
            <a:r>
              <a:rPr lang="en-US" sz="1800" dirty="0">
                <a:solidFill>
                  <a:schemeClr val="tx1"/>
                </a:solidFill>
              </a:rPr>
              <a:t>Backup, Passwords, Virus Scanning Software</a:t>
            </a:r>
          </a:p>
          <a:p>
            <a:pPr lvl="4" indent="-131763">
              <a:lnSpc>
                <a:spcPct val="90000"/>
              </a:lnSpc>
            </a:pPr>
            <a:r>
              <a:rPr lang="en-US" sz="1800" dirty="0">
                <a:solidFill>
                  <a:schemeClr val="tx1"/>
                </a:solidFill>
              </a:rPr>
              <a:t>Email Etiquette, Online identity</a:t>
            </a:r>
          </a:p>
          <a:p>
            <a:pPr lvl="4" indent="-131763">
              <a:lnSpc>
                <a:spcPct val="90000"/>
              </a:lnSpc>
            </a:pPr>
            <a:r>
              <a:rPr lang="en-US" sz="1800" dirty="0">
                <a:solidFill>
                  <a:schemeClr val="tx1"/>
                </a:solidFill>
              </a:rPr>
              <a:t>Organising your college data</a:t>
            </a:r>
          </a:p>
          <a:p>
            <a:pPr lvl="4" indent="-131763">
              <a:lnSpc>
                <a:spcPct val="90000"/>
              </a:lnSpc>
            </a:pPr>
            <a:r>
              <a:rPr lang="en-US" sz="1800" dirty="0">
                <a:solidFill>
                  <a:schemeClr val="tx1"/>
                </a:solidFill>
              </a:rPr>
              <a:t>Organising your Web Brower (Bookmarks)</a:t>
            </a:r>
          </a:p>
          <a:p>
            <a:pPr>
              <a:lnSpc>
                <a:spcPct val="90000"/>
              </a:lnSpc>
            </a:pPr>
            <a:r>
              <a:rPr lang="en-US" sz="2000" dirty="0">
                <a:solidFill>
                  <a:schemeClr val="tx1"/>
                </a:solidFill>
              </a:rPr>
              <a:t>Microsoft Word</a:t>
            </a:r>
          </a:p>
          <a:p>
            <a:pPr lvl="3" indent="-93663">
              <a:lnSpc>
                <a:spcPct val="90000"/>
              </a:lnSpc>
            </a:pPr>
            <a:r>
              <a:rPr lang="en-US" sz="1800" dirty="0">
                <a:solidFill>
                  <a:schemeClr val="tx1"/>
                </a:solidFill>
              </a:rPr>
              <a:t>Word Processing Skills</a:t>
            </a:r>
          </a:p>
          <a:p>
            <a:pPr lvl="3" indent="-93663">
              <a:lnSpc>
                <a:spcPct val="90000"/>
              </a:lnSpc>
            </a:pPr>
            <a:r>
              <a:rPr lang="en-US" sz="1800" dirty="0">
                <a:solidFill>
                  <a:schemeClr val="tx1"/>
                </a:solidFill>
              </a:rPr>
              <a:t>Writing, formatting reports</a:t>
            </a:r>
          </a:p>
          <a:p>
            <a:pPr>
              <a:lnSpc>
                <a:spcPct val="90000"/>
              </a:lnSpc>
            </a:pPr>
            <a:r>
              <a:rPr lang="en-US" sz="2000" dirty="0">
                <a:solidFill>
                  <a:schemeClr val="tx1"/>
                </a:solidFill>
              </a:rPr>
              <a:t>Microsoft Excel </a:t>
            </a:r>
          </a:p>
          <a:p>
            <a:pPr lvl="1" indent="125413">
              <a:lnSpc>
                <a:spcPct val="90000"/>
              </a:lnSpc>
            </a:pPr>
            <a:r>
              <a:rPr lang="en-US" sz="1800" dirty="0">
                <a:solidFill>
                  <a:schemeClr val="tx1"/>
                </a:solidFill>
              </a:rPr>
              <a:t>Spreadsheets (analytical skills)</a:t>
            </a:r>
          </a:p>
          <a:p>
            <a:pPr lvl="1" indent="125413">
              <a:lnSpc>
                <a:spcPct val="90000"/>
              </a:lnSpc>
            </a:pPr>
            <a:r>
              <a:rPr lang="en-US" sz="1800" dirty="0">
                <a:solidFill>
                  <a:schemeClr val="tx1"/>
                </a:solidFill>
              </a:rPr>
              <a:t>Formulas and graphs</a:t>
            </a:r>
          </a:p>
          <a:p>
            <a:pPr>
              <a:lnSpc>
                <a:spcPct val="90000"/>
              </a:lnSpc>
            </a:pPr>
            <a:r>
              <a:rPr lang="en-US" sz="2000" dirty="0">
                <a:solidFill>
                  <a:schemeClr val="tx1"/>
                </a:solidFill>
              </a:rPr>
              <a:t>Microsoft PowerPoint</a:t>
            </a:r>
          </a:p>
          <a:p>
            <a:pPr lvl="1" indent="47625">
              <a:lnSpc>
                <a:spcPct val="90000"/>
              </a:lnSpc>
            </a:pPr>
            <a:r>
              <a:rPr lang="en-US" sz="1800" dirty="0">
                <a:solidFill>
                  <a:schemeClr val="tx1"/>
                </a:solidFill>
              </a:rPr>
              <a:t>Presentation Skills</a:t>
            </a:r>
          </a:p>
          <a:p>
            <a:pPr lvl="1" indent="47625">
              <a:lnSpc>
                <a:spcPct val="90000"/>
              </a:lnSpc>
            </a:pPr>
            <a:r>
              <a:rPr lang="en-US" sz="1800" dirty="0">
                <a:solidFill>
                  <a:schemeClr val="tx1"/>
                </a:solidFill>
              </a:rPr>
              <a:t>Group presentation</a:t>
            </a:r>
          </a:p>
        </p:txBody>
      </p:sp>
      <p:sp>
        <p:nvSpPr>
          <p:cNvPr id="5" name="Slide Number Placeholder 4">
            <a:extLst>
              <a:ext uri="{FF2B5EF4-FFF2-40B4-BE49-F238E27FC236}">
                <a16:creationId xmlns:a16="http://schemas.microsoft.com/office/drawing/2014/main" id="{4E9B9295-5CCD-9DD8-E8DF-6DEA598F2DF6}"/>
              </a:ext>
            </a:extLst>
          </p:cNvPr>
          <p:cNvSpPr>
            <a:spLocks noGrp="1"/>
          </p:cNvSpPr>
          <p:nvPr>
            <p:ph type="sldNum" sz="quarter" idx="12"/>
          </p:nvPr>
        </p:nvSpPr>
        <p:spPr>
          <a:xfrm>
            <a:off x="9662553" y="6041362"/>
            <a:ext cx="566186"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94411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Isosceles Triangle 55">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Isosceles Triangle 59">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Isosceles Triangle 60">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63" name="Rectangle 62">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66" name="Straight Connector 65">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Isosceles Triangle 73">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652482" y="1382486"/>
            <a:ext cx="3070674" cy="4093028"/>
          </a:xfrm>
        </p:spPr>
        <p:txBody>
          <a:bodyPr vert="horz" lIns="91440" tIns="45720" rIns="91440" bIns="45720" rtlCol="0" anchor="ctr">
            <a:normAutofit/>
          </a:bodyPr>
          <a:lstStyle/>
          <a:p>
            <a:r>
              <a:rPr lang="en-US" sz="4400" b="1" dirty="0">
                <a:solidFill>
                  <a:schemeClr val="accent1">
                    <a:lumMod val="75000"/>
                  </a:schemeClr>
                </a:solidFill>
              </a:rPr>
              <a:t>Weekly schedule</a:t>
            </a:r>
          </a:p>
        </p:txBody>
      </p:sp>
      <p:sp>
        <p:nvSpPr>
          <p:cNvPr id="76" name="Rectangle 75">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a:xfrm>
            <a:off x="4852544" y="6041362"/>
            <a:ext cx="55542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a:xfrm>
            <a:off x="10529090" y="6041362"/>
            <a:ext cx="683339"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4</a:t>
            </a:fld>
            <a:endParaRPr lang="en-US">
              <a:solidFill>
                <a:srgbClr val="FFFFFF"/>
              </a:solidFill>
            </a:endParaRPr>
          </a:p>
        </p:txBody>
      </p:sp>
      <p:graphicFrame>
        <p:nvGraphicFramePr>
          <p:cNvPr id="46" name="Content Placeholder 2">
            <a:extLst>
              <a:ext uri="{FF2B5EF4-FFF2-40B4-BE49-F238E27FC236}">
                <a16:creationId xmlns:a16="http://schemas.microsoft.com/office/drawing/2014/main" id="{9567078B-35DA-70D9-A23E-1490B2997DD7}"/>
              </a:ext>
            </a:extLst>
          </p:cNvPr>
          <p:cNvGraphicFramePr>
            <a:graphicFrameLocks/>
          </p:cNvGraphicFramePr>
          <p:nvPr>
            <p:extLst>
              <p:ext uri="{D42A27DB-BD31-4B8C-83A1-F6EECF244321}">
                <p14:modId xmlns:p14="http://schemas.microsoft.com/office/powerpoint/2010/main" val="77776985"/>
              </p:ext>
            </p:extLst>
          </p:nvPr>
        </p:nvGraphicFramePr>
        <p:xfrm>
          <a:off x="3884408" y="193965"/>
          <a:ext cx="7822683" cy="6212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62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Assessment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5</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5128002" y="962628"/>
            <a:ext cx="6351999" cy="4955203"/>
          </a:xfrm>
          <a:prstGeom prst="rect">
            <a:avLst/>
          </a:prstGeom>
          <a:noFill/>
        </p:spPr>
        <p:txBody>
          <a:bodyPr wrap="square">
            <a:spAutoFit/>
          </a:bodyPr>
          <a:lstStyle/>
          <a:p>
            <a:r>
              <a:rPr lang="en-US" sz="3200" dirty="0">
                <a:latin typeface="Century Gothic" panose="020B0502020202020204" pitchFamily="34" charset="0"/>
              </a:rPr>
              <a:t>100% Continuous Assessment</a:t>
            </a:r>
          </a:p>
          <a:p>
            <a:endParaRPr lang="en-US" sz="3200" dirty="0">
              <a:latin typeface="Century Gothic" panose="020B0502020202020204" pitchFamily="34" charset="0"/>
            </a:endParaRPr>
          </a:p>
          <a:p>
            <a:pPr marL="914400" lvl="1" indent="-457200">
              <a:buFont typeface="Wingdings" pitchFamily="2" charset="2"/>
              <a:buChar char="Ø"/>
            </a:pPr>
            <a:r>
              <a:rPr lang="en-US" sz="2800" dirty="0">
                <a:latin typeface="Century Gothic" panose="020B0502020202020204" pitchFamily="34" charset="0"/>
              </a:rPr>
              <a:t>Weekly engagement(10%)</a:t>
            </a:r>
          </a:p>
          <a:p>
            <a:pPr lvl="1"/>
            <a:endParaRPr lang="en-US"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Word Assignment (in class)  (20%)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Excel Test (in-class) (50%)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Group PowerPoint presentations(20%)</a:t>
            </a:r>
            <a:endParaRPr lang="en-US" sz="2800" dirty="0">
              <a:latin typeface="Century Gothic" panose="020B0502020202020204" pitchFamily="34" charset="0"/>
            </a:endParaRPr>
          </a:p>
        </p:txBody>
      </p:sp>
      <p:pic>
        <p:nvPicPr>
          <p:cNvPr id="7" name="Picture 6" descr="A clipboard with a magnifying glass and checklist&#10;&#10;AI-generated content may be incorrect.">
            <a:extLst>
              <a:ext uri="{FF2B5EF4-FFF2-40B4-BE49-F238E27FC236}">
                <a16:creationId xmlns:a16="http://schemas.microsoft.com/office/drawing/2014/main" id="{F35913FB-F7B6-416B-C51E-DBA6A4508895}"/>
              </a:ext>
            </a:extLst>
          </p:cNvPr>
          <p:cNvPicPr>
            <a:picLocks noChangeAspect="1"/>
          </p:cNvPicPr>
          <p:nvPr/>
        </p:nvPicPr>
        <p:blipFill>
          <a:blip r:embed="rId3"/>
          <a:stretch>
            <a:fillRect/>
          </a:stretch>
        </p:blipFill>
        <p:spPr>
          <a:xfrm>
            <a:off x="251202" y="839097"/>
            <a:ext cx="4876800" cy="4876800"/>
          </a:xfrm>
          <a:prstGeom prst="rect">
            <a:avLst/>
          </a:prstGeom>
        </p:spPr>
      </p:pic>
    </p:spTree>
    <p:extLst>
      <p:ext uri="{BB962C8B-B14F-4D97-AF65-F5344CB8AC3E}">
        <p14:creationId xmlns:p14="http://schemas.microsoft.com/office/powerpoint/2010/main" val="28709551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 calcmode="lin" valueType="num">
                                      <p:cBhvr additive="base">
                                        <p:cTn id="2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417341" y="1338977"/>
            <a:ext cx="3348000" cy="3348000"/>
          </a:xfrm>
        </p:spPr>
        <p:txBody>
          <a:bodyPr/>
          <a:lstStyle/>
          <a:p>
            <a:r>
              <a:rPr lang="en-IE" dirty="0"/>
              <a:t>Introduction to ICT in SETU, Waterford Campus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6</a:t>
            </a:fld>
            <a:endParaRPr lang="en-IE"/>
          </a:p>
        </p:txBody>
      </p:sp>
      <p:sp>
        <p:nvSpPr>
          <p:cNvPr id="5" name="Content Placeholder 2">
            <a:extLst>
              <a:ext uri="{FF2B5EF4-FFF2-40B4-BE49-F238E27FC236}">
                <a16:creationId xmlns:a16="http://schemas.microsoft.com/office/drawing/2014/main" id="{1210B8B7-11A5-958F-EB8D-F27D4A2AC3EF}"/>
              </a:ext>
            </a:extLst>
          </p:cNvPr>
          <p:cNvSpPr txBox="1">
            <a:spLocks/>
          </p:cNvSpPr>
          <p:nvPr/>
        </p:nvSpPr>
        <p:spPr>
          <a:xfrm>
            <a:off x="4478107" y="990202"/>
            <a:ext cx="7296552" cy="4877596"/>
          </a:xfrm>
          <a:prstGeom prst="rect">
            <a:avLst/>
          </a:prstGeom>
        </p:spPr>
        <p:txBody>
          <a:bodyPr vert="horz" lIns="91440" tIns="45720" rIns="91440" bIns="45720" rtlCol="0">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4400" b="1" kern="1200">
                <a:solidFill>
                  <a:schemeClr val="bg1"/>
                </a:solidFill>
                <a:latin typeface="DM Sans" pitchFamily="2" charset="77"/>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9pPr>
          </a:lstStyle>
          <a:p>
            <a:pPr marL="800100" lvl="1" indent="-342900" algn="l">
              <a:buClr>
                <a:schemeClr val="bg1"/>
              </a:buClr>
              <a:buFont typeface="Wingdings" pitchFamily="2" charset="2"/>
              <a:buChar char="Ø"/>
            </a:pPr>
            <a:r>
              <a:rPr lang="en-US" sz="2400" dirty="0"/>
              <a:t>University Computers Logging In, self service password reset</a:t>
            </a:r>
          </a:p>
          <a:p>
            <a:pPr marL="800100" lvl="1" indent="-342900" algn="l">
              <a:buClr>
                <a:schemeClr val="bg1"/>
              </a:buClr>
              <a:buFont typeface="Wingdings" pitchFamily="2" charset="2"/>
              <a:buChar char="Ø"/>
            </a:pPr>
            <a:r>
              <a:rPr lang="en-US" sz="2400" dirty="0"/>
              <a:t>Moodle, Logging In, Uploading Assignments, School Information Area on Moodle</a:t>
            </a:r>
          </a:p>
          <a:p>
            <a:pPr marL="800100" lvl="1" indent="-342900" algn="l">
              <a:buClr>
                <a:schemeClr val="bg1"/>
              </a:buClr>
              <a:buFont typeface="Wingdings" pitchFamily="2" charset="2"/>
              <a:buChar char="Ø"/>
            </a:pPr>
            <a:r>
              <a:rPr lang="en-US" sz="2400" dirty="0"/>
              <a:t>Student email, OneDrive, Student Microsoft Office</a:t>
            </a:r>
          </a:p>
          <a:p>
            <a:pPr marL="800100" lvl="1" indent="-342900" algn="l">
              <a:buClr>
                <a:schemeClr val="bg1"/>
              </a:buClr>
              <a:buFont typeface="Wingdings" pitchFamily="2" charset="2"/>
              <a:buChar char="Ø"/>
            </a:pPr>
            <a:r>
              <a:rPr lang="en-US" sz="2400" dirty="0"/>
              <a:t>Basic IT Skills, Folders, Files, Windows Explorer, Suggested filing system</a:t>
            </a:r>
          </a:p>
          <a:p>
            <a:pPr marL="800100" lvl="1" indent="-342900" algn="l">
              <a:buClr>
                <a:schemeClr val="bg1"/>
              </a:buClr>
              <a:buFont typeface="Wingdings" pitchFamily="2" charset="2"/>
              <a:buChar char="Ø"/>
            </a:pPr>
            <a:r>
              <a:rPr lang="en-US" sz="2400" dirty="0"/>
              <a:t>Backups, Passwords, Virus Scanning Software</a:t>
            </a:r>
          </a:p>
          <a:p>
            <a:pPr marL="800100" lvl="1" indent="-342900" algn="l">
              <a:buClr>
                <a:schemeClr val="bg1"/>
              </a:buClr>
              <a:buFont typeface="Wingdings" pitchFamily="2" charset="2"/>
              <a:buChar char="Ø"/>
            </a:pPr>
            <a:r>
              <a:rPr lang="en-US" sz="2400" dirty="0"/>
              <a:t>Email Etiquette, Attaching Files and Downloading Attachments</a:t>
            </a:r>
          </a:p>
          <a:p>
            <a:pPr marL="800100" lvl="1" indent="-342900" algn="l">
              <a:buClr>
                <a:schemeClr val="bg1"/>
              </a:buClr>
              <a:buFont typeface="Wingdings" pitchFamily="2" charset="2"/>
              <a:buChar char="Ø"/>
            </a:pPr>
            <a:r>
              <a:rPr lang="en-US" sz="2400" dirty="0"/>
              <a:t>Bookmarks on browser</a:t>
            </a:r>
          </a:p>
          <a:p>
            <a:endParaRPr lang="en-IE" sz="1400" dirty="0"/>
          </a:p>
        </p:txBody>
      </p:sp>
    </p:spTree>
    <p:extLst>
      <p:ext uri="{BB962C8B-B14F-4D97-AF65-F5344CB8AC3E}">
        <p14:creationId xmlns:p14="http://schemas.microsoft.com/office/powerpoint/2010/main" val="3368649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A29C-9B3E-30CC-7120-7E5696AFDBBC}"/>
              </a:ext>
            </a:extLst>
          </p:cNvPr>
          <p:cNvSpPr>
            <a:spLocks noGrp="1"/>
          </p:cNvSpPr>
          <p:nvPr>
            <p:ph type="title"/>
          </p:nvPr>
        </p:nvSpPr>
        <p:spPr>
          <a:xfrm>
            <a:off x="4526" y="232820"/>
            <a:ext cx="7866411" cy="1190912"/>
          </a:xfrm>
        </p:spPr>
        <p:txBody>
          <a:bodyPr>
            <a:normAutofit/>
          </a:bodyPr>
          <a:lstStyle/>
          <a:p>
            <a:r>
              <a:rPr lang="en-US" dirty="0">
                <a:solidFill>
                  <a:schemeClr val="tx2"/>
                </a:solidFill>
              </a:rPr>
              <a:t>Student Credentials</a:t>
            </a:r>
          </a:p>
        </p:txBody>
      </p:sp>
      <p:sp>
        <p:nvSpPr>
          <p:cNvPr id="3" name="Content Placeholder 2">
            <a:extLst>
              <a:ext uri="{FF2B5EF4-FFF2-40B4-BE49-F238E27FC236}">
                <a16:creationId xmlns:a16="http://schemas.microsoft.com/office/drawing/2014/main" id="{F98B1424-BFC2-C027-59A1-119B24673513}"/>
              </a:ext>
            </a:extLst>
          </p:cNvPr>
          <p:cNvSpPr>
            <a:spLocks noGrp="1"/>
          </p:cNvSpPr>
          <p:nvPr>
            <p:ph idx="1"/>
          </p:nvPr>
        </p:nvSpPr>
        <p:spPr>
          <a:xfrm>
            <a:off x="4549496" y="0"/>
            <a:ext cx="7174920" cy="6477162"/>
          </a:xfrm>
        </p:spPr>
        <p:txBody>
          <a:bodyPr>
            <a:normAutofit fontScale="92500" lnSpcReduction="10000"/>
          </a:bodyPr>
          <a:lstStyle/>
          <a:p>
            <a:pPr>
              <a:lnSpc>
                <a:spcPct val="110000"/>
              </a:lnSpc>
              <a:buClr>
                <a:srgbClr val="F7FA5A"/>
              </a:buClr>
              <a:buFont typeface="Wingdings" pitchFamily="2" charset="2"/>
              <a:buChar char="Ø"/>
            </a:pPr>
            <a:r>
              <a:rPr lang="en-IE" sz="2000" dirty="0"/>
              <a:t>Use </a:t>
            </a:r>
            <a:r>
              <a:rPr lang="en-IE" sz="2000" u="sng" dirty="0">
                <a:solidFill>
                  <a:srgbClr val="FF0000"/>
                </a:solidFill>
                <a:hlinkClick r:id="rId3">
                  <a:extLst>
                    <a:ext uri="{A12FA001-AC4F-418D-AE19-62706E023703}">
                      <ahyp:hlinkClr xmlns:ahyp="http://schemas.microsoft.com/office/drawing/2018/hyperlinkcolor" val="tx"/>
                    </a:ext>
                  </a:extLst>
                </a:hlinkClick>
              </a:rPr>
              <a:t>StudentNumber@setu.ie</a:t>
            </a:r>
            <a:r>
              <a:rPr lang="en-IE" sz="2000" dirty="0">
                <a:solidFill>
                  <a:srgbClr val="FF0000"/>
                </a:solidFill>
              </a:rPr>
              <a:t> </a:t>
            </a:r>
            <a:r>
              <a:rPr lang="en-IE" sz="2000" dirty="0"/>
              <a:t>to access the following:</a:t>
            </a:r>
          </a:p>
          <a:p>
            <a:pPr marL="0" indent="0">
              <a:lnSpc>
                <a:spcPct val="110000"/>
              </a:lnSpc>
              <a:buClr>
                <a:srgbClr val="F7FA5A"/>
              </a:buClr>
              <a:buNone/>
            </a:pPr>
            <a:endParaRPr lang="en-IE" sz="2000" dirty="0"/>
          </a:p>
          <a:p>
            <a:pPr lvl="1">
              <a:lnSpc>
                <a:spcPct val="110000"/>
              </a:lnSpc>
              <a:buClr>
                <a:srgbClr val="F7FA5A"/>
              </a:buClr>
            </a:pPr>
            <a:r>
              <a:rPr lang="en-IE" sz="2000" dirty="0"/>
              <a:t>University Computers</a:t>
            </a:r>
          </a:p>
          <a:p>
            <a:pPr lvl="1">
              <a:lnSpc>
                <a:spcPct val="110000"/>
              </a:lnSpc>
              <a:buClr>
                <a:srgbClr val="F7FA5A"/>
              </a:buClr>
            </a:pPr>
            <a:r>
              <a:rPr lang="en-IE" sz="2000" dirty="0"/>
              <a:t>Moodle</a:t>
            </a:r>
          </a:p>
          <a:p>
            <a:pPr lvl="1">
              <a:lnSpc>
                <a:spcPct val="110000"/>
              </a:lnSpc>
              <a:buClr>
                <a:srgbClr val="F7FA5A"/>
              </a:buClr>
            </a:pPr>
            <a:r>
              <a:rPr lang="en-IE" sz="2000" dirty="0"/>
              <a:t>Student email</a:t>
            </a:r>
          </a:p>
          <a:p>
            <a:pPr lvl="1">
              <a:lnSpc>
                <a:spcPct val="110000"/>
              </a:lnSpc>
              <a:buClr>
                <a:srgbClr val="F7FA5A"/>
              </a:buClr>
            </a:pPr>
            <a:r>
              <a:rPr lang="en-IE" sz="2000" dirty="0"/>
              <a:t>Student Registration &amp; Fees</a:t>
            </a:r>
          </a:p>
          <a:p>
            <a:pPr lvl="1">
              <a:lnSpc>
                <a:spcPct val="110000"/>
              </a:lnSpc>
              <a:buClr>
                <a:srgbClr val="F7FA5A"/>
              </a:buClr>
            </a:pPr>
            <a:r>
              <a:rPr lang="en-IE" sz="2000" dirty="0"/>
              <a:t>Library Systems</a:t>
            </a:r>
          </a:p>
          <a:p>
            <a:pPr lvl="1">
              <a:lnSpc>
                <a:spcPct val="110000"/>
              </a:lnSpc>
              <a:buClr>
                <a:srgbClr val="F7FA5A"/>
              </a:buClr>
            </a:pPr>
            <a:r>
              <a:rPr lang="en-IE" sz="2000" dirty="0" err="1"/>
              <a:t>Eduroam</a:t>
            </a:r>
            <a:r>
              <a:rPr lang="en-IE" sz="2000" dirty="0"/>
              <a:t> </a:t>
            </a:r>
            <a:r>
              <a:rPr lang="en-IE" sz="2000" dirty="0" err="1"/>
              <a:t>Wifi</a:t>
            </a:r>
            <a:endParaRPr lang="en-IE" sz="2000" dirty="0"/>
          </a:p>
          <a:p>
            <a:pPr lvl="1">
              <a:lnSpc>
                <a:spcPct val="110000"/>
              </a:lnSpc>
              <a:buClr>
                <a:srgbClr val="F7FA5A"/>
              </a:buClr>
            </a:pPr>
            <a:r>
              <a:rPr lang="en-IE" sz="2000" dirty="0"/>
              <a:t>MS Outlook</a:t>
            </a:r>
          </a:p>
          <a:p>
            <a:pPr lvl="1">
              <a:lnSpc>
                <a:spcPct val="110000"/>
              </a:lnSpc>
              <a:buClr>
                <a:srgbClr val="F7FA5A"/>
              </a:buClr>
            </a:pPr>
            <a:r>
              <a:rPr lang="en-IE" sz="2000" dirty="0"/>
              <a:t>MS Teams</a:t>
            </a:r>
          </a:p>
          <a:p>
            <a:pPr lvl="1">
              <a:lnSpc>
                <a:spcPct val="110000"/>
              </a:lnSpc>
              <a:buClr>
                <a:srgbClr val="F7FA5A"/>
              </a:buClr>
            </a:pPr>
            <a:r>
              <a:rPr lang="en-IE" sz="2000" dirty="0"/>
              <a:t>OneDrive</a:t>
            </a:r>
          </a:p>
          <a:p>
            <a:pPr lvl="1">
              <a:lnSpc>
                <a:spcPct val="110000"/>
              </a:lnSpc>
              <a:buClr>
                <a:srgbClr val="F7FA5A"/>
              </a:buClr>
            </a:pPr>
            <a:endParaRPr lang="en-IE" sz="2000" dirty="0"/>
          </a:p>
          <a:p>
            <a:pPr>
              <a:lnSpc>
                <a:spcPct val="110000"/>
              </a:lnSpc>
              <a:buClr>
                <a:srgbClr val="F7FA5A"/>
              </a:buClr>
            </a:pPr>
            <a:r>
              <a:rPr lang="en-IE" sz="2000" dirty="0"/>
              <a:t>The SETU website has lots of help for access here:</a:t>
            </a:r>
          </a:p>
          <a:p>
            <a:pPr marL="0" indent="0">
              <a:lnSpc>
                <a:spcPct val="110000"/>
              </a:lnSpc>
              <a:buClr>
                <a:srgbClr val="F7FA5A"/>
              </a:buClr>
              <a:buNone/>
            </a:pPr>
            <a:r>
              <a:rPr lang="en-IE" sz="2000" dirty="0">
                <a:solidFill>
                  <a:srgbClr val="FF0000"/>
                </a:solidFill>
                <a:hlinkClick r:id="rId4">
                  <a:extLst>
                    <a:ext uri="{A12FA001-AC4F-418D-AE19-62706E023703}">
                      <ahyp:hlinkClr xmlns:ahyp="http://schemas.microsoft.com/office/drawing/2018/hyperlinkcolor" val="tx"/>
                    </a:ext>
                  </a:extLst>
                </a:hlinkClick>
              </a:rPr>
              <a:t>https://www.setu.ie/current-students/study-supports/study-support-waterford</a:t>
            </a:r>
            <a:r>
              <a:rPr lang="en-IE" sz="2000" dirty="0">
                <a:solidFill>
                  <a:srgbClr val="FF0000"/>
                </a:solidFill>
              </a:rPr>
              <a:t> </a:t>
            </a:r>
          </a:p>
          <a:p>
            <a:pPr>
              <a:lnSpc>
                <a:spcPct val="110000"/>
              </a:lnSpc>
              <a:buClr>
                <a:srgbClr val="F7FA5A"/>
              </a:buClr>
            </a:pPr>
            <a:endParaRPr lang="en-US" sz="1300" dirty="0"/>
          </a:p>
        </p:txBody>
      </p:sp>
      <p:pic>
        <p:nvPicPr>
          <p:cNvPr id="5" name="Picture 4" descr="A screenshot of a cell phone&#10;&#10;AI-generated content may be incorrect.">
            <a:extLst>
              <a:ext uri="{FF2B5EF4-FFF2-40B4-BE49-F238E27FC236}">
                <a16:creationId xmlns:a16="http://schemas.microsoft.com/office/drawing/2014/main" id="{CC716E6A-3E82-13D8-B233-527ECFE73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84" y="2364907"/>
            <a:ext cx="3470148" cy="1648320"/>
          </a:xfrm>
          <a:prstGeom prst="rect">
            <a:avLst/>
          </a:prstGeom>
          <a:ln w="12700">
            <a:noFill/>
          </a:ln>
        </p:spPr>
      </p:pic>
      <p:sp>
        <p:nvSpPr>
          <p:cNvPr id="4" name="Left Arrow 3">
            <a:extLst>
              <a:ext uri="{FF2B5EF4-FFF2-40B4-BE49-F238E27FC236}">
                <a16:creationId xmlns:a16="http://schemas.microsoft.com/office/drawing/2014/main" id="{2A8EA7B5-1A93-C4ED-F33F-62590CE4D945}"/>
              </a:ext>
            </a:extLst>
          </p:cNvPr>
          <p:cNvSpPr/>
          <p:nvPr/>
        </p:nvSpPr>
        <p:spPr>
          <a:xfrm rot="2454836">
            <a:off x="2215859" y="4666063"/>
            <a:ext cx="2458953" cy="534572"/>
          </a:xfrm>
          <a:prstGeom prst="leftArrow">
            <a:avLst>
              <a:gd name="adj1" fmla="val 100000"/>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612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 calcmode="lin" valueType="num">
                                      <p:cBhvr additive="base">
                                        <p:cTn id="1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4E65-FBB7-E685-9B44-54C599731FC0}"/>
              </a:ext>
            </a:extLst>
          </p:cNvPr>
          <p:cNvSpPr>
            <a:spLocks noGrp="1"/>
          </p:cNvSpPr>
          <p:nvPr>
            <p:ph type="title"/>
          </p:nvPr>
        </p:nvSpPr>
        <p:spPr>
          <a:xfrm>
            <a:off x="3377474" y="201790"/>
            <a:ext cx="4817120" cy="1190912"/>
          </a:xfrm>
        </p:spPr>
        <p:txBody>
          <a:bodyPr>
            <a:normAutofit/>
          </a:bodyPr>
          <a:lstStyle/>
          <a:p>
            <a:r>
              <a:rPr lang="en-US" dirty="0">
                <a:solidFill>
                  <a:schemeClr val="tx2"/>
                </a:solidFill>
              </a:rPr>
              <a:t>University Computers</a:t>
            </a:r>
          </a:p>
        </p:txBody>
      </p:sp>
      <p:sp>
        <p:nvSpPr>
          <p:cNvPr id="3" name="Content Placeholder 2">
            <a:extLst>
              <a:ext uri="{FF2B5EF4-FFF2-40B4-BE49-F238E27FC236}">
                <a16:creationId xmlns:a16="http://schemas.microsoft.com/office/drawing/2014/main" id="{B20EF458-3282-820F-AD41-02FA00051C78}"/>
              </a:ext>
            </a:extLst>
          </p:cNvPr>
          <p:cNvSpPr>
            <a:spLocks noGrp="1"/>
          </p:cNvSpPr>
          <p:nvPr>
            <p:ph idx="1"/>
          </p:nvPr>
        </p:nvSpPr>
        <p:spPr>
          <a:xfrm>
            <a:off x="4599418" y="1157771"/>
            <a:ext cx="6541477" cy="5465297"/>
          </a:xfrm>
        </p:spPr>
        <p:txBody>
          <a:bodyPr>
            <a:normAutofit/>
          </a:bodyPr>
          <a:lstStyle/>
          <a:p>
            <a:pPr lvl="0">
              <a:lnSpc>
                <a:spcPct val="110000"/>
              </a:lnSpc>
              <a:buClr>
                <a:schemeClr val="bg1"/>
              </a:buClr>
              <a:defRPr b="1"/>
            </a:pPr>
            <a:r>
              <a:rPr lang="en-US" sz="2400" dirty="0"/>
              <a:t>Log in</a:t>
            </a:r>
          </a:p>
          <a:p>
            <a:pPr lvl="1">
              <a:lnSpc>
                <a:spcPct val="110000"/>
              </a:lnSpc>
              <a:buClr>
                <a:schemeClr val="bg1"/>
              </a:buClr>
            </a:pPr>
            <a:r>
              <a:rPr lang="en-US" sz="2000" dirty="0"/>
              <a:t>Log in to university computers</a:t>
            </a:r>
          </a:p>
          <a:p>
            <a:pPr lvl="2">
              <a:lnSpc>
                <a:spcPct val="110000"/>
              </a:lnSpc>
              <a:buClr>
                <a:schemeClr val="bg1"/>
              </a:buClr>
            </a:pPr>
            <a:r>
              <a:rPr lang="en-US" sz="2000" dirty="0"/>
              <a:t>Your username is your </a:t>
            </a:r>
            <a:r>
              <a:rPr lang="en-US" sz="2000" dirty="0" err="1"/>
              <a:t>StudentNumber@setu.ie</a:t>
            </a:r>
            <a:endParaRPr lang="en-US" sz="2000" dirty="0"/>
          </a:p>
          <a:p>
            <a:pPr lvl="2">
              <a:lnSpc>
                <a:spcPct val="110000"/>
              </a:lnSpc>
              <a:buClr>
                <a:schemeClr val="bg1"/>
              </a:buClr>
            </a:pPr>
            <a:r>
              <a:rPr lang="en-US" sz="2000" dirty="0"/>
              <a:t>Your password is provided to with your registration information.</a:t>
            </a:r>
          </a:p>
          <a:p>
            <a:pPr lvl="0">
              <a:lnSpc>
                <a:spcPct val="110000"/>
              </a:lnSpc>
              <a:buClr>
                <a:schemeClr val="bg1"/>
              </a:buClr>
              <a:defRPr b="1"/>
            </a:pPr>
            <a:r>
              <a:rPr lang="en-US" sz="2400" dirty="0"/>
              <a:t>Help</a:t>
            </a:r>
          </a:p>
          <a:p>
            <a:pPr lvl="1">
              <a:lnSpc>
                <a:spcPct val="110000"/>
              </a:lnSpc>
              <a:buClr>
                <a:schemeClr val="bg1"/>
              </a:buClr>
            </a:pPr>
            <a:r>
              <a:rPr lang="en-US" sz="2000" dirty="0"/>
              <a:t>If you have trouble logging in you can</a:t>
            </a:r>
          </a:p>
          <a:p>
            <a:pPr lvl="2">
              <a:lnSpc>
                <a:spcPct val="110000"/>
              </a:lnSpc>
              <a:buClr>
                <a:schemeClr val="bg1"/>
              </a:buClr>
            </a:pPr>
            <a:r>
              <a:rPr lang="en-US" sz="2000" dirty="0"/>
              <a:t>Call into Computer Services. Computer Services is located in the corner of the ground floor of the IT Building. </a:t>
            </a:r>
          </a:p>
          <a:p>
            <a:pPr lvl="2">
              <a:lnSpc>
                <a:spcPct val="110000"/>
              </a:lnSpc>
              <a:buClr>
                <a:schemeClr val="bg1"/>
              </a:buClr>
            </a:pPr>
            <a:r>
              <a:rPr lang="en-US" sz="2000" dirty="0"/>
              <a:t>You can email them </a:t>
            </a:r>
            <a:r>
              <a:rPr lang="en-US" sz="2000" dirty="0" err="1"/>
              <a:t>computerservices@setu.ie</a:t>
            </a:r>
            <a:endParaRPr lang="en-US" sz="2000" dirty="0"/>
          </a:p>
        </p:txBody>
      </p:sp>
      <p:pic>
        <p:nvPicPr>
          <p:cNvPr id="7" name="Graphic 6" descr="Computer">
            <a:extLst>
              <a:ext uri="{FF2B5EF4-FFF2-40B4-BE49-F238E27FC236}">
                <a16:creationId xmlns:a16="http://schemas.microsoft.com/office/drawing/2014/main" id="{8B8D8BDA-CCAB-DA30-C9BC-0685DF137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425" y="2228851"/>
            <a:ext cx="3346704" cy="3346704"/>
          </a:xfrm>
          <a:prstGeom prst="rect">
            <a:avLst/>
          </a:prstGeom>
          <a:ln w="12700">
            <a:noFill/>
          </a:ln>
        </p:spPr>
      </p:pic>
    </p:spTree>
    <p:extLst>
      <p:ext uri="{BB962C8B-B14F-4D97-AF65-F5344CB8AC3E}">
        <p14:creationId xmlns:p14="http://schemas.microsoft.com/office/powerpoint/2010/main" val="10315182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5ED77-A3A8-AF41-A52C-ED747791A350}"/>
              </a:ext>
            </a:extLst>
          </p:cNvPr>
          <p:cNvSpPr>
            <a:spLocks noGrp="1"/>
          </p:cNvSpPr>
          <p:nvPr>
            <p:ph idx="1"/>
          </p:nvPr>
        </p:nvSpPr>
        <p:spPr>
          <a:xfrm>
            <a:off x="5036234" y="759655"/>
            <a:ext cx="6808763" cy="5641145"/>
          </a:xfrm>
        </p:spPr>
        <p:txBody>
          <a:bodyPr>
            <a:noAutofit/>
          </a:bodyPr>
          <a:lstStyle/>
          <a:p>
            <a:pPr>
              <a:lnSpc>
                <a:spcPct val="110000"/>
              </a:lnSpc>
              <a:buClr>
                <a:srgbClr val="CEA470"/>
              </a:buClr>
            </a:pPr>
            <a:r>
              <a:rPr lang="en-US" sz="2000" dirty="0"/>
              <a:t>Moodle is a virtual learning environment (VLE) that you can access from any location. It is used to distribute notes, accept assignments, and contact students. </a:t>
            </a:r>
            <a:endParaRPr lang="en-IE" sz="2000" dirty="0"/>
          </a:p>
          <a:p>
            <a:pPr>
              <a:lnSpc>
                <a:spcPct val="110000"/>
              </a:lnSpc>
              <a:buClr>
                <a:srgbClr val="CEA470"/>
              </a:buClr>
            </a:pPr>
            <a:r>
              <a:rPr lang="en-US" sz="2000" dirty="0"/>
              <a:t>You can access Moodle by opening a web browser and typing in the following address: </a:t>
            </a:r>
            <a:r>
              <a:rPr lang="en-US" sz="2000" u="sng" dirty="0">
                <a:solidFill>
                  <a:srgbClr val="FF0000"/>
                </a:solidFill>
                <a:hlinkClick r:id="rId3">
                  <a:extLst>
                    <a:ext uri="{A12FA001-AC4F-418D-AE19-62706E023703}">
                      <ahyp:hlinkClr xmlns:ahyp="http://schemas.microsoft.com/office/drawing/2018/hyperlinkcolor" val="tx"/>
                    </a:ext>
                  </a:extLst>
                </a:hlinkClick>
              </a:rPr>
              <a:t>moodle.setu.ie</a:t>
            </a:r>
            <a:endParaRPr lang="en-IE" sz="2000" dirty="0">
              <a:solidFill>
                <a:srgbClr val="FF0000"/>
              </a:solidFill>
            </a:endParaRPr>
          </a:p>
          <a:p>
            <a:pPr>
              <a:lnSpc>
                <a:spcPct val="110000"/>
              </a:lnSpc>
              <a:buClr>
                <a:srgbClr val="CEA470"/>
              </a:buClr>
            </a:pPr>
            <a:r>
              <a:rPr lang="en-US" sz="2000" dirty="0"/>
              <a:t>Log in using the same details that you used for your university login.</a:t>
            </a:r>
            <a:endParaRPr lang="en-IE" sz="2000" dirty="0"/>
          </a:p>
          <a:p>
            <a:pPr>
              <a:lnSpc>
                <a:spcPct val="110000"/>
              </a:lnSpc>
              <a:buClr>
                <a:srgbClr val="CEA470"/>
              </a:buClr>
            </a:pPr>
            <a:r>
              <a:rPr lang="en-US" sz="2000" dirty="0"/>
              <a:t>Once you have logged in successfully you should see all the modules you are timetabled for.</a:t>
            </a:r>
            <a:endParaRPr lang="en-IE" sz="2000" dirty="0"/>
          </a:p>
          <a:p>
            <a:pPr>
              <a:lnSpc>
                <a:spcPct val="110000"/>
              </a:lnSpc>
              <a:buClr>
                <a:srgbClr val="CEA470"/>
              </a:buClr>
            </a:pPr>
            <a:r>
              <a:rPr lang="en-US" sz="2000" dirty="0"/>
              <a:t>Click on Introduction to ICT for Scientists to see the material required for this module.</a:t>
            </a:r>
          </a:p>
          <a:p>
            <a:pPr>
              <a:lnSpc>
                <a:spcPct val="110000"/>
              </a:lnSpc>
              <a:buClr>
                <a:srgbClr val="CEA470"/>
              </a:buClr>
            </a:pPr>
            <a:r>
              <a:rPr lang="en-US" sz="2000" dirty="0"/>
              <a:t>We will use Moodle to connect to tutors and to act as a weekly list of work.</a:t>
            </a:r>
            <a:endParaRPr lang="en-IE" sz="2000" dirty="0"/>
          </a:p>
        </p:txBody>
      </p:sp>
      <p:pic>
        <p:nvPicPr>
          <p:cNvPr id="6" name="Picture 5" descr="A logo for a company&#10;&#10;AI-generated content may be incorrect.">
            <a:extLst>
              <a:ext uri="{FF2B5EF4-FFF2-40B4-BE49-F238E27FC236}">
                <a16:creationId xmlns:a16="http://schemas.microsoft.com/office/drawing/2014/main" id="{99F54E2E-9F2A-92F2-9882-36796D7BCA63}"/>
              </a:ext>
            </a:extLst>
          </p:cNvPr>
          <p:cNvPicPr>
            <a:picLocks noChangeAspect="1"/>
          </p:cNvPicPr>
          <p:nvPr/>
        </p:nvPicPr>
        <p:blipFill>
          <a:blip r:embed="rId4"/>
          <a:stretch>
            <a:fillRect/>
          </a:stretch>
        </p:blipFill>
        <p:spPr>
          <a:xfrm>
            <a:off x="0" y="0"/>
            <a:ext cx="4629149" cy="4629149"/>
          </a:xfrm>
          <a:prstGeom prst="rect">
            <a:avLst/>
          </a:prstGeom>
        </p:spPr>
      </p:pic>
    </p:spTree>
    <p:extLst>
      <p:ext uri="{BB962C8B-B14F-4D97-AF65-F5344CB8AC3E}">
        <p14:creationId xmlns:p14="http://schemas.microsoft.com/office/powerpoint/2010/main" val="2033683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0.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8.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9.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98</TotalTime>
  <Words>1393</Words>
  <Application>Microsoft Macintosh PowerPoint</Application>
  <PresentationFormat>Widescreen</PresentationFormat>
  <Paragraphs>182</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Century Gothic</vt:lpstr>
      <vt:lpstr>DM Sans</vt:lpstr>
      <vt:lpstr>open-sans</vt:lpstr>
      <vt:lpstr>Trebuchet MS</vt:lpstr>
      <vt:lpstr>Wingdings</vt:lpstr>
      <vt:lpstr>Wingdings 3</vt:lpstr>
      <vt:lpstr>Facet</vt:lpstr>
      <vt:lpstr>PowerPoint Presentation</vt:lpstr>
      <vt:lpstr>PowerPoint Presentation</vt:lpstr>
      <vt:lpstr>Module Content</vt:lpstr>
      <vt:lpstr>Weekly schedule</vt:lpstr>
      <vt:lpstr>Assessment </vt:lpstr>
      <vt:lpstr>Introduction to ICT in SETU, Waterford Campus </vt:lpstr>
      <vt:lpstr>Student Credentials</vt:lpstr>
      <vt:lpstr>University Computers</vt:lpstr>
      <vt:lpstr>PowerPoint Presentation</vt:lpstr>
      <vt:lpstr>PowerPoint Presentation</vt:lpstr>
      <vt:lpstr>Changing Passwords</vt:lpstr>
      <vt:lpstr>Student Email</vt:lpstr>
      <vt:lpstr>Accessing Cloud from home</vt:lpstr>
      <vt:lpstr>OneDrive Things to know!</vt:lpstr>
      <vt:lpstr>Free MSOffice for Students</vt:lpstr>
      <vt:lpstr>Microsoft  Windows </vt:lpstr>
      <vt:lpstr>Protection</vt:lpstr>
      <vt:lpstr>Email</vt:lpstr>
      <vt:lpstr>Poor email etiquette</vt:lpstr>
      <vt:lpstr>Professional email etiquette</vt:lpstr>
      <vt:lpstr>SETU Computers – Logging 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Mairead Meagher</dc:creator>
  <cp:lastModifiedBy>Mairead Meagher</cp:lastModifiedBy>
  <cp:revision>4</cp:revision>
  <dcterms:created xsi:type="dcterms:W3CDTF">2025-09-17T11:58:11Z</dcterms:created>
  <dcterms:modified xsi:type="dcterms:W3CDTF">2025-09-18T09:33:44Z</dcterms:modified>
</cp:coreProperties>
</file>