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theme/themeOverride4.xml" ContentType="application/vnd.openxmlformats-officedocument.themeOverride+xml"/>
  <Override PartName="/ppt/theme/themeOverride5.xml" ContentType="application/vnd.openxmlformats-officedocument.themeOverride+xml"/>
  <Override PartName="/ppt/theme/themeOverride6.xml" ContentType="application/vnd.openxmlformats-officedocument.themeOverride+xml"/>
  <Override PartName="/ppt/theme/themeOverride7.xml" ContentType="application/vnd.openxmlformats-officedocument.themeOverride+xml"/>
  <Override PartName="/ppt/theme/themeOverride8.xml" ContentType="application/vnd.openxmlformats-officedocument.themeOverride+xml"/>
  <Override PartName="/ppt/theme/themeOverride9.xml" ContentType="application/vnd.openxmlformats-officedocument.themeOverride+xml"/>
  <Override PartName="/ppt/theme/themeOverride10.xml" ContentType="application/vnd.openxmlformats-officedocument.themeOverride+xml"/>
  <Override PartName="/ppt/theme/themeOverride11.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12.xml" ContentType="application/vnd.openxmlformats-officedocument.themeOverride+xml"/>
  <Override PartName="/ppt/theme/themeOverride13.xml" ContentType="application/vnd.openxmlformats-officedocument.themeOverride+xml"/>
  <Override PartName="/ppt/theme/themeOverride14.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15.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16.xml" ContentType="application/vnd.openxmlformats-officedocument.themeOverride+xml"/>
  <Override PartName="/ppt/theme/themeOverride17.xml" ContentType="application/vnd.openxmlformats-officedocument.themeOverr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855" r:id="rId1"/>
  </p:sldMasterIdLst>
  <p:sldIdLst>
    <p:sldId id="256" r:id="rId2"/>
    <p:sldId id="257" r:id="rId3"/>
    <p:sldId id="275" r:id="rId4"/>
    <p:sldId id="276" r:id="rId5"/>
    <p:sldId id="277" r:id="rId6"/>
    <p:sldId id="279" r:id="rId7"/>
    <p:sldId id="303" r:id="rId8"/>
    <p:sldId id="311" r:id="rId9"/>
    <p:sldId id="312" r:id="rId10"/>
    <p:sldId id="302" r:id="rId11"/>
    <p:sldId id="307" r:id="rId12"/>
    <p:sldId id="300" r:id="rId13"/>
    <p:sldId id="299" r:id="rId14"/>
    <p:sldId id="308" r:id="rId15"/>
    <p:sldId id="309" r:id="rId16"/>
    <p:sldId id="310" r:id="rId17"/>
    <p:sldId id="267" r:id="rId18"/>
    <p:sldId id="273" r:id="rId19"/>
    <p:sldId id="269" r:id="rId20"/>
    <p:sldId id="270" r:id="rId21"/>
    <p:sldId id="271"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8939"/>
    <p:restoredTop sz="94744"/>
  </p:normalViewPr>
  <p:slideViewPr>
    <p:cSldViewPr snapToGrid="0">
      <p:cViewPr varScale="1">
        <p:scale>
          <a:sx n="82" d="100"/>
          <a:sy n="82" d="100"/>
        </p:scale>
        <p:origin x="184" y="8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_rels/data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_rels/drawing2.xml.rels><?xml version="1.0" encoding="UTF-8" standalone="yes"?>
<Relationships xmlns="http://schemas.openxmlformats.org/package/2006/relationships"><Relationship Id="rId8" Type="http://schemas.openxmlformats.org/officeDocument/2006/relationships/image" Target="../media/image30.svg"/><Relationship Id="rId3" Type="http://schemas.openxmlformats.org/officeDocument/2006/relationships/image" Target="../media/image25.png"/><Relationship Id="rId7" Type="http://schemas.openxmlformats.org/officeDocument/2006/relationships/image" Target="../media/image29.png"/><Relationship Id="rId2" Type="http://schemas.openxmlformats.org/officeDocument/2006/relationships/image" Target="../media/image24.svg"/><Relationship Id="rId1" Type="http://schemas.openxmlformats.org/officeDocument/2006/relationships/image" Target="../media/image23.png"/><Relationship Id="rId6" Type="http://schemas.openxmlformats.org/officeDocument/2006/relationships/image" Target="../media/image28.svg"/><Relationship Id="rId5" Type="http://schemas.openxmlformats.org/officeDocument/2006/relationships/image" Target="../media/image27.png"/><Relationship Id="rId10" Type="http://schemas.openxmlformats.org/officeDocument/2006/relationships/image" Target="../media/image32.svg"/><Relationship Id="rId4" Type="http://schemas.openxmlformats.org/officeDocument/2006/relationships/image" Target="../media/image26.svg"/><Relationship Id="rId9" Type="http://schemas.openxmlformats.org/officeDocument/2006/relationships/image" Target="../media/image31.pn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2F9E2C0-E5D9-419D-B7B7-3B7A8986FBA9}"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D656CD5E-E7A9-4E3A-AAC8-9303D95D8BAC}">
      <dgm:prSet/>
      <dgm:spPr/>
      <dgm:t>
        <a:bodyPr/>
        <a:lstStyle/>
        <a:p>
          <a:r>
            <a:rPr lang="en-US" dirty="0"/>
            <a:t>Week 2: General Introduction / basic Excel</a:t>
          </a:r>
        </a:p>
      </dgm:t>
    </dgm:pt>
    <dgm:pt modelId="{BE048C49-AB2C-41E4-B4DF-E25D699F4F5F}" type="parTrans" cxnId="{B5114324-BAE9-4BD4-B76B-43A79E17D86A}">
      <dgm:prSet/>
      <dgm:spPr/>
      <dgm:t>
        <a:bodyPr/>
        <a:lstStyle/>
        <a:p>
          <a:endParaRPr lang="en-US"/>
        </a:p>
      </dgm:t>
    </dgm:pt>
    <dgm:pt modelId="{B8288E2F-7C1A-4499-81DC-41B90EBEA88C}" type="sibTrans" cxnId="{B5114324-BAE9-4BD4-B76B-43A79E17D86A}">
      <dgm:prSet/>
      <dgm:spPr/>
      <dgm:t>
        <a:bodyPr/>
        <a:lstStyle/>
        <a:p>
          <a:endParaRPr lang="en-US"/>
        </a:p>
      </dgm:t>
    </dgm:pt>
    <dgm:pt modelId="{641EF6CD-832C-4831-8684-ED89E6DF5614}">
      <dgm:prSet/>
      <dgm:spPr/>
      <dgm:t>
        <a:bodyPr/>
        <a:lstStyle/>
        <a:p>
          <a:r>
            <a:rPr lang="en-US" dirty="0"/>
            <a:t>Week 3 : Word Basics</a:t>
          </a:r>
        </a:p>
      </dgm:t>
    </dgm:pt>
    <dgm:pt modelId="{A9235FDF-6837-4E11-B290-A4514A38B8B4}" type="parTrans" cxnId="{0E3585C6-65E9-45E7-8F96-F4D183F555BA}">
      <dgm:prSet/>
      <dgm:spPr/>
      <dgm:t>
        <a:bodyPr/>
        <a:lstStyle/>
        <a:p>
          <a:endParaRPr lang="en-US"/>
        </a:p>
      </dgm:t>
    </dgm:pt>
    <dgm:pt modelId="{39809C0C-F290-4839-8039-AA16FAE12856}" type="sibTrans" cxnId="{0E3585C6-65E9-45E7-8F96-F4D183F555BA}">
      <dgm:prSet/>
      <dgm:spPr/>
      <dgm:t>
        <a:bodyPr/>
        <a:lstStyle/>
        <a:p>
          <a:endParaRPr lang="en-US"/>
        </a:p>
      </dgm:t>
    </dgm:pt>
    <dgm:pt modelId="{47AEE069-DC80-4B89-A55E-44975C2A3B42}">
      <dgm:prSet/>
      <dgm:spPr/>
      <dgm:t>
        <a:bodyPr/>
        <a:lstStyle/>
        <a:p>
          <a:r>
            <a:rPr lang="en-US" dirty="0"/>
            <a:t>Week 4 : Word Advanced</a:t>
          </a:r>
        </a:p>
      </dgm:t>
    </dgm:pt>
    <dgm:pt modelId="{F5686DC0-3593-43B9-AF41-24F5A608ABB5}" type="parTrans" cxnId="{2DAC4DC0-E1B1-44F0-AA07-F1AF3F48E7DE}">
      <dgm:prSet/>
      <dgm:spPr/>
      <dgm:t>
        <a:bodyPr/>
        <a:lstStyle/>
        <a:p>
          <a:endParaRPr lang="en-US"/>
        </a:p>
      </dgm:t>
    </dgm:pt>
    <dgm:pt modelId="{015DA467-54C5-497E-BCB2-41EE217E3D73}" type="sibTrans" cxnId="{2DAC4DC0-E1B1-44F0-AA07-F1AF3F48E7DE}">
      <dgm:prSet/>
      <dgm:spPr/>
      <dgm:t>
        <a:bodyPr/>
        <a:lstStyle/>
        <a:p>
          <a:endParaRPr lang="en-US"/>
        </a:p>
      </dgm:t>
    </dgm:pt>
    <dgm:pt modelId="{6B04E048-1C74-4BF1-A56D-8AD8A86473BC}">
      <dgm:prSet/>
      <dgm:spPr/>
      <dgm:t>
        <a:bodyPr/>
        <a:lstStyle/>
        <a:p>
          <a:r>
            <a:rPr lang="en-US" dirty="0"/>
            <a:t>Week 7 : Excel Advanced</a:t>
          </a:r>
        </a:p>
      </dgm:t>
    </dgm:pt>
    <dgm:pt modelId="{B6EE546B-495F-4187-9EAC-D79AA57FA5A7}" type="parTrans" cxnId="{344A9A1E-57B4-48CA-87E7-696BEF60751B}">
      <dgm:prSet/>
      <dgm:spPr/>
      <dgm:t>
        <a:bodyPr/>
        <a:lstStyle/>
        <a:p>
          <a:endParaRPr lang="en-US"/>
        </a:p>
      </dgm:t>
    </dgm:pt>
    <dgm:pt modelId="{17DBDE2F-D57F-43BE-AFD3-06EC47805E9B}" type="sibTrans" cxnId="{344A9A1E-57B4-48CA-87E7-696BEF60751B}">
      <dgm:prSet/>
      <dgm:spPr/>
      <dgm:t>
        <a:bodyPr/>
        <a:lstStyle/>
        <a:p>
          <a:endParaRPr lang="en-US"/>
        </a:p>
      </dgm:t>
    </dgm:pt>
    <dgm:pt modelId="{4F56FB45-332C-4224-BB80-39A40F96E962}">
      <dgm:prSet/>
      <dgm:spPr/>
      <dgm:t>
        <a:bodyPr/>
        <a:lstStyle/>
        <a:p>
          <a:r>
            <a:rPr lang="en-US" dirty="0"/>
            <a:t>Week 8 : Excel Graphs</a:t>
          </a:r>
        </a:p>
      </dgm:t>
    </dgm:pt>
    <dgm:pt modelId="{CB7D61AB-26EE-42FC-9C65-979F062D2D8F}" type="parTrans" cxnId="{2D65529B-2F45-4211-9D41-4CF6FF534924}">
      <dgm:prSet/>
      <dgm:spPr/>
      <dgm:t>
        <a:bodyPr/>
        <a:lstStyle/>
        <a:p>
          <a:endParaRPr lang="en-US"/>
        </a:p>
      </dgm:t>
    </dgm:pt>
    <dgm:pt modelId="{C5CCD330-A9D7-4599-BD79-713A852BC4E5}" type="sibTrans" cxnId="{2D65529B-2F45-4211-9D41-4CF6FF534924}">
      <dgm:prSet/>
      <dgm:spPr/>
      <dgm:t>
        <a:bodyPr/>
        <a:lstStyle/>
        <a:p>
          <a:endParaRPr lang="en-US"/>
        </a:p>
      </dgm:t>
    </dgm:pt>
    <dgm:pt modelId="{8BA6E76B-A82D-473F-A145-A3002AD555C1}">
      <dgm:prSet/>
      <dgm:spPr/>
      <dgm:t>
        <a:bodyPr/>
        <a:lstStyle/>
        <a:p>
          <a:r>
            <a:rPr lang="en-US" dirty="0"/>
            <a:t>Week 9:  Excel Revision</a:t>
          </a:r>
        </a:p>
      </dgm:t>
    </dgm:pt>
    <dgm:pt modelId="{61314F0B-05EF-4595-ADD0-C1B618365311}" type="parTrans" cxnId="{27BDBB22-9486-4FAF-A592-014F06B3D47A}">
      <dgm:prSet/>
      <dgm:spPr/>
      <dgm:t>
        <a:bodyPr/>
        <a:lstStyle/>
        <a:p>
          <a:endParaRPr lang="en-US"/>
        </a:p>
      </dgm:t>
    </dgm:pt>
    <dgm:pt modelId="{B82A5DE4-2EDE-415F-9F16-0321A9D19808}" type="sibTrans" cxnId="{27BDBB22-9486-4FAF-A592-014F06B3D47A}">
      <dgm:prSet/>
      <dgm:spPr/>
      <dgm:t>
        <a:bodyPr/>
        <a:lstStyle/>
        <a:p>
          <a:endParaRPr lang="en-US"/>
        </a:p>
      </dgm:t>
    </dgm:pt>
    <dgm:pt modelId="{3F88D86E-5332-412E-BDB2-B6D16892CEAF}">
      <dgm:prSet/>
      <dgm:spPr/>
      <dgm:t>
        <a:bodyPr/>
        <a:lstStyle/>
        <a:p>
          <a:r>
            <a:rPr lang="en-US" dirty="0"/>
            <a:t>Week 10:  Excel Test</a:t>
          </a:r>
        </a:p>
      </dgm:t>
    </dgm:pt>
    <dgm:pt modelId="{DD2537E8-3CBD-43D3-85B5-7AC22B9AF597}" type="parTrans" cxnId="{B9BA893D-12C5-492C-A485-C63EB1DED485}">
      <dgm:prSet/>
      <dgm:spPr/>
      <dgm:t>
        <a:bodyPr/>
        <a:lstStyle/>
        <a:p>
          <a:endParaRPr lang="en-US"/>
        </a:p>
      </dgm:t>
    </dgm:pt>
    <dgm:pt modelId="{E3E38293-43CA-4A58-BB15-7A1514714E9F}" type="sibTrans" cxnId="{B9BA893D-12C5-492C-A485-C63EB1DED485}">
      <dgm:prSet/>
      <dgm:spPr/>
      <dgm:t>
        <a:bodyPr/>
        <a:lstStyle/>
        <a:p>
          <a:endParaRPr lang="en-US"/>
        </a:p>
      </dgm:t>
    </dgm:pt>
    <dgm:pt modelId="{A4CE0853-B80B-4447-9AD3-394EF4645A14}">
      <dgm:prSet/>
      <dgm:spPr/>
      <dgm:t>
        <a:bodyPr/>
        <a:lstStyle/>
        <a:p>
          <a:r>
            <a:rPr lang="en-US" i="1"/>
            <a:t>Schedule subject to change</a:t>
          </a:r>
          <a:endParaRPr lang="en-US"/>
        </a:p>
      </dgm:t>
    </dgm:pt>
    <dgm:pt modelId="{6F5E65AE-561C-45FD-80D0-80A401EEA2F2}" type="parTrans" cxnId="{7F4C1EFE-A990-4B5D-B110-8D567EE675A2}">
      <dgm:prSet/>
      <dgm:spPr/>
      <dgm:t>
        <a:bodyPr/>
        <a:lstStyle/>
        <a:p>
          <a:endParaRPr lang="en-US"/>
        </a:p>
      </dgm:t>
    </dgm:pt>
    <dgm:pt modelId="{4F7DA8F7-0544-4AE6-B0DB-5C9582D8177D}" type="sibTrans" cxnId="{7F4C1EFE-A990-4B5D-B110-8D567EE675A2}">
      <dgm:prSet/>
      <dgm:spPr/>
      <dgm:t>
        <a:bodyPr/>
        <a:lstStyle/>
        <a:p>
          <a:endParaRPr lang="en-US"/>
        </a:p>
      </dgm:t>
    </dgm:pt>
    <dgm:pt modelId="{2C834F8A-2508-5A4D-B49F-181EB716DE72}">
      <dgm:prSet/>
      <dgm:spPr/>
      <dgm:t>
        <a:bodyPr/>
        <a:lstStyle/>
        <a:p>
          <a:r>
            <a:rPr lang="en-US" i="1"/>
            <a:t>Reading Week</a:t>
          </a:r>
        </a:p>
      </dgm:t>
    </dgm:pt>
    <dgm:pt modelId="{38511B87-AF2E-CF48-B36E-B9D5ADEA75BC}" type="parTrans" cxnId="{0928120E-2E51-CB40-AFE7-B6163F374F63}">
      <dgm:prSet/>
      <dgm:spPr/>
      <dgm:t>
        <a:bodyPr/>
        <a:lstStyle/>
        <a:p>
          <a:endParaRPr lang="en-GB"/>
        </a:p>
      </dgm:t>
    </dgm:pt>
    <dgm:pt modelId="{48777320-187F-9242-A9F3-AE5F1F56F48F}" type="sibTrans" cxnId="{0928120E-2E51-CB40-AFE7-B6163F374F63}">
      <dgm:prSet/>
      <dgm:spPr/>
      <dgm:t>
        <a:bodyPr/>
        <a:lstStyle/>
        <a:p>
          <a:endParaRPr lang="en-GB"/>
        </a:p>
      </dgm:t>
    </dgm:pt>
    <dgm:pt modelId="{97D70A4E-66FB-A34B-B592-900EAA115460}">
      <dgm:prSet/>
      <dgm:spPr/>
      <dgm:t>
        <a:bodyPr/>
        <a:lstStyle/>
        <a:p>
          <a:r>
            <a:rPr lang="en-US" dirty="0"/>
            <a:t>Week 5 : Word Assignment</a:t>
          </a:r>
        </a:p>
      </dgm:t>
    </dgm:pt>
    <dgm:pt modelId="{41439E2E-4ECC-FD49-8894-6B4BF86830DF}" type="parTrans" cxnId="{96781829-7117-7D45-A6B7-8568F589F303}">
      <dgm:prSet/>
      <dgm:spPr/>
      <dgm:t>
        <a:bodyPr/>
        <a:lstStyle/>
        <a:p>
          <a:endParaRPr lang="en-GB"/>
        </a:p>
      </dgm:t>
    </dgm:pt>
    <dgm:pt modelId="{1919DDAE-66B5-3240-BCFE-79AE7D3EA175}" type="sibTrans" cxnId="{96781829-7117-7D45-A6B7-8568F589F303}">
      <dgm:prSet/>
      <dgm:spPr/>
      <dgm:t>
        <a:bodyPr/>
        <a:lstStyle/>
        <a:p>
          <a:endParaRPr lang="en-GB"/>
        </a:p>
      </dgm:t>
    </dgm:pt>
    <dgm:pt modelId="{21CB618D-C344-F64B-9AF8-5D99D7AEED16}">
      <dgm:prSet/>
      <dgm:spPr/>
      <dgm:t>
        <a:bodyPr/>
        <a:lstStyle/>
        <a:p>
          <a:r>
            <a:rPr lang="en-US" dirty="0"/>
            <a:t>Week 12: PowerPoint Group Presentations</a:t>
          </a:r>
        </a:p>
      </dgm:t>
    </dgm:pt>
    <dgm:pt modelId="{4208AA39-7A60-FB4F-A2A0-6258BA2D00E3}" type="parTrans" cxnId="{86A203C1-3EF2-D942-A62E-B1909C6C5333}">
      <dgm:prSet/>
      <dgm:spPr/>
      <dgm:t>
        <a:bodyPr/>
        <a:lstStyle/>
        <a:p>
          <a:endParaRPr lang="en-GB"/>
        </a:p>
      </dgm:t>
    </dgm:pt>
    <dgm:pt modelId="{756CB74A-AD52-B742-8114-EB5367383A6B}" type="sibTrans" cxnId="{86A203C1-3EF2-D942-A62E-B1909C6C5333}">
      <dgm:prSet/>
      <dgm:spPr/>
      <dgm:t>
        <a:bodyPr/>
        <a:lstStyle/>
        <a:p>
          <a:endParaRPr lang="en-GB"/>
        </a:p>
      </dgm:t>
    </dgm:pt>
    <dgm:pt modelId="{4DFA29CD-584C-9C4C-99C5-5DDB82A04E9A}">
      <dgm:prSet/>
      <dgm:spPr/>
      <dgm:t>
        <a:bodyPr/>
        <a:lstStyle/>
        <a:p>
          <a:r>
            <a:rPr lang="en-GB" kern="1200" dirty="0">
              <a:latin typeface="Calibri" panose="020F0502020204030204"/>
              <a:ea typeface="+mn-ea"/>
              <a:cs typeface="+mn-cs"/>
            </a:rPr>
            <a:t>Week 6 : Excel Basics</a:t>
          </a:r>
        </a:p>
      </dgm:t>
    </dgm:pt>
    <dgm:pt modelId="{6B400F79-3200-C845-A7F8-081C16AE915F}" type="parTrans" cxnId="{484E8C0F-E09E-3541-9A99-27DEADC5F885}">
      <dgm:prSet/>
      <dgm:spPr/>
      <dgm:t>
        <a:bodyPr/>
        <a:lstStyle/>
        <a:p>
          <a:endParaRPr lang="en-GB"/>
        </a:p>
      </dgm:t>
    </dgm:pt>
    <dgm:pt modelId="{2F9D9120-C271-0040-AEAC-163F9A06B31C}" type="sibTrans" cxnId="{484E8C0F-E09E-3541-9A99-27DEADC5F885}">
      <dgm:prSet/>
      <dgm:spPr/>
      <dgm:t>
        <a:bodyPr/>
        <a:lstStyle/>
        <a:p>
          <a:endParaRPr lang="en-GB"/>
        </a:p>
      </dgm:t>
    </dgm:pt>
    <dgm:pt modelId="{FFCD2973-06D0-E146-9A9A-A5E244B94A79}">
      <dgm:prSet/>
      <dgm:spPr/>
      <dgm:t>
        <a:bodyPr/>
        <a:lstStyle/>
        <a:p>
          <a:r>
            <a:rPr lang="en-GB" dirty="0"/>
            <a:t>Week 11:PowerPoint </a:t>
          </a:r>
        </a:p>
      </dgm:t>
    </dgm:pt>
    <dgm:pt modelId="{6840486B-D08F-8F44-BA0E-E2755FED2C74}" type="parTrans" cxnId="{07842C91-516D-2B4B-B466-A3AD18C106C2}">
      <dgm:prSet/>
      <dgm:spPr/>
      <dgm:t>
        <a:bodyPr/>
        <a:lstStyle/>
        <a:p>
          <a:endParaRPr lang="en-GB"/>
        </a:p>
      </dgm:t>
    </dgm:pt>
    <dgm:pt modelId="{C026DAD8-B01B-5045-AE25-FA31CAAE2B9C}" type="sibTrans" cxnId="{07842C91-516D-2B4B-B466-A3AD18C106C2}">
      <dgm:prSet/>
      <dgm:spPr/>
      <dgm:t>
        <a:bodyPr/>
        <a:lstStyle/>
        <a:p>
          <a:endParaRPr lang="en-GB"/>
        </a:p>
      </dgm:t>
    </dgm:pt>
    <dgm:pt modelId="{4CBA2826-7B5A-4045-9705-C4AD1BA9058F}" type="pres">
      <dgm:prSet presAssocID="{D2F9E2C0-E5D9-419D-B7B7-3B7A8986FBA9}" presName="linear" presStyleCnt="0">
        <dgm:presLayoutVars>
          <dgm:animLvl val="lvl"/>
          <dgm:resizeHandles val="exact"/>
        </dgm:presLayoutVars>
      </dgm:prSet>
      <dgm:spPr/>
    </dgm:pt>
    <dgm:pt modelId="{3D84CA24-14A3-8744-8F70-A1C140B34D5D}" type="pres">
      <dgm:prSet presAssocID="{D656CD5E-E7A9-4E3A-AAC8-9303D95D8BAC}" presName="parentText" presStyleLbl="node1" presStyleIdx="0" presStyleCnt="13" custLinFactNeighborX="-1414" custLinFactNeighborY="4800">
        <dgm:presLayoutVars>
          <dgm:chMax val="0"/>
          <dgm:bulletEnabled val="1"/>
        </dgm:presLayoutVars>
      </dgm:prSet>
      <dgm:spPr/>
    </dgm:pt>
    <dgm:pt modelId="{3A1E16CA-901F-B444-B0DC-31E7E2BF1D3E}" type="pres">
      <dgm:prSet presAssocID="{B8288E2F-7C1A-4499-81DC-41B90EBEA88C}" presName="spacer" presStyleCnt="0"/>
      <dgm:spPr/>
    </dgm:pt>
    <dgm:pt modelId="{8066E74A-AED5-3D48-8FCD-0EFC67D00E51}" type="pres">
      <dgm:prSet presAssocID="{641EF6CD-832C-4831-8684-ED89E6DF5614}" presName="parentText" presStyleLbl="node1" presStyleIdx="1" presStyleCnt="13">
        <dgm:presLayoutVars>
          <dgm:chMax val="0"/>
          <dgm:bulletEnabled val="1"/>
        </dgm:presLayoutVars>
      </dgm:prSet>
      <dgm:spPr/>
    </dgm:pt>
    <dgm:pt modelId="{942687A0-8182-A142-9F02-5386BC4ED6F7}" type="pres">
      <dgm:prSet presAssocID="{39809C0C-F290-4839-8039-AA16FAE12856}" presName="spacer" presStyleCnt="0"/>
      <dgm:spPr/>
    </dgm:pt>
    <dgm:pt modelId="{CAB0F5B3-24A0-4A44-BA55-5BC64D6D2E43}" type="pres">
      <dgm:prSet presAssocID="{47AEE069-DC80-4B89-A55E-44975C2A3B42}" presName="parentText" presStyleLbl="node1" presStyleIdx="2" presStyleCnt="13">
        <dgm:presLayoutVars>
          <dgm:chMax val="0"/>
          <dgm:bulletEnabled val="1"/>
        </dgm:presLayoutVars>
      </dgm:prSet>
      <dgm:spPr/>
    </dgm:pt>
    <dgm:pt modelId="{E8D3CFB0-E174-344B-83CE-EA421710015F}" type="pres">
      <dgm:prSet presAssocID="{015DA467-54C5-497E-BCB2-41EE217E3D73}" presName="spacer" presStyleCnt="0"/>
      <dgm:spPr/>
    </dgm:pt>
    <dgm:pt modelId="{14F50D00-2A6A-164D-8203-E31153AD8999}" type="pres">
      <dgm:prSet presAssocID="{97D70A4E-66FB-A34B-B592-900EAA115460}" presName="parentText" presStyleLbl="node1" presStyleIdx="3" presStyleCnt="13">
        <dgm:presLayoutVars>
          <dgm:chMax val="0"/>
          <dgm:bulletEnabled val="1"/>
        </dgm:presLayoutVars>
      </dgm:prSet>
      <dgm:spPr/>
    </dgm:pt>
    <dgm:pt modelId="{71BA594C-1988-B64C-ADBE-2BFB8E0531E9}" type="pres">
      <dgm:prSet presAssocID="{1919DDAE-66B5-3240-BCFE-79AE7D3EA175}" presName="spacer" presStyleCnt="0"/>
      <dgm:spPr/>
    </dgm:pt>
    <dgm:pt modelId="{8C205ECD-8AD4-6844-B223-64B2E026B794}" type="pres">
      <dgm:prSet presAssocID="{4DFA29CD-584C-9C4C-99C5-5DDB82A04E9A}" presName="parentText" presStyleLbl="node1" presStyleIdx="4" presStyleCnt="13">
        <dgm:presLayoutVars>
          <dgm:chMax val="0"/>
          <dgm:bulletEnabled val="1"/>
        </dgm:presLayoutVars>
      </dgm:prSet>
      <dgm:spPr/>
    </dgm:pt>
    <dgm:pt modelId="{76B1E469-7EAE-664F-AE98-5D3D588C8697}" type="pres">
      <dgm:prSet presAssocID="{2F9D9120-C271-0040-AEAC-163F9A06B31C}" presName="spacer" presStyleCnt="0"/>
      <dgm:spPr/>
    </dgm:pt>
    <dgm:pt modelId="{681C7A6B-79EC-1240-A93F-EEFFABFA721D}" type="pres">
      <dgm:prSet presAssocID="{6B04E048-1C74-4BF1-A56D-8AD8A86473BC}" presName="parentText" presStyleLbl="node1" presStyleIdx="5" presStyleCnt="13">
        <dgm:presLayoutVars>
          <dgm:chMax val="0"/>
          <dgm:bulletEnabled val="1"/>
        </dgm:presLayoutVars>
      </dgm:prSet>
      <dgm:spPr/>
    </dgm:pt>
    <dgm:pt modelId="{A581E3FE-CD52-0F41-B742-DD4927ED7F74}" type="pres">
      <dgm:prSet presAssocID="{17DBDE2F-D57F-43BE-AFD3-06EC47805E9B}" presName="spacer" presStyleCnt="0"/>
      <dgm:spPr/>
    </dgm:pt>
    <dgm:pt modelId="{2CCBFE38-1F4E-E949-ACEA-5981A666B930}" type="pres">
      <dgm:prSet presAssocID="{2C834F8A-2508-5A4D-B49F-181EB716DE72}" presName="parentText" presStyleLbl="node1" presStyleIdx="6" presStyleCnt="13">
        <dgm:presLayoutVars>
          <dgm:chMax val="0"/>
          <dgm:bulletEnabled val="1"/>
        </dgm:presLayoutVars>
      </dgm:prSet>
      <dgm:spPr/>
    </dgm:pt>
    <dgm:pt modelId="{55EE6E5E-91A6-EE45-AE5D-A3713EE4F571}" type="pres">
      <dgm:prSet presAssocID="{48777320-187F-9242-A9F3-AE5F1F56F48F}" presName="spacer" presStyleCnt="0"/>
      <dgm:spPr/>
    </dgm:pt>
    <dgm:pt modelId="{E32E7421-8F4A-0446-8A45-B2FA0F88E64D}" type="pres">
      <dgm:prSet presAssocID="{4F56FB45-332C-4224-BB80-39A40F96E962}" presName="parentText" presStyleLbl="node1" presStyleIdx="7" presStyleCnt="13">
        <dgm:presLayoutVars>
          <dgm:chMax val="0"/>
          <dgm:bulletEnabled val="1"/>
        </dgm:presLayoutVars>
      </dgm:prSet>
      <dgm:spPr/>
    </dgm:pt>
    <dgm:pt modelId="{55FB36C4-AD02-CD47-BF55-E3A338D3DAA6}" type="pres">
      <dgm:prSet presAssocID="{C5CCD330-A9D7-4599-BD79-713A852BC4E5}" presName="spacer" presStyleCnt="0"/>
      <dgm:spPr/>
    </dgm:pt>
    <dgm:pt modelId="{3380C3EF-EF96-134B-8960-227FED0DCEC7}" type="pres">
      <dgm:prSet presAssocID="{8BA6E76B-A82D-473F-A145-A3002AD555C1}" presName="parentText" presStyleLbl="node1" presStyleIdx="8" presStyleCnt="13">
        <dgm:presLayoutVars>
          <dgm:chMax val="0"/>
          <dgm:bulletEnabled val="1"/>
        </dgm:presLayoutVars>
      </dgm:prSet>
      <dgm:spPr/>
    </dgm:pt>
    <dgm:pt modelId="{B4E69F37-4A14-F947-867E-71748ABE9B19}" type="pres">
      <dgm:prSet presAssocID="{B82A5DE4-2EDE-415F-9F16-0321A9D19808}" presName="spacer" presStyleCnt="0"/>
      <dgm:spPr/>
    </dgm:pt>
    <dgm:pt modelId="{C0AEB711-2375-F441-BF5B-2E3974C84456}" type="pres">
      <dgm:prSet presAssocID="{3F88D86E-5332-412E-BDB2-B6D16892CEAF}" presName="parentText" presStyleLbl="node1" presStyleIdx="9" presStyleCnt="13">
        <dgm:presLayoutVars>
          <dgm:chMax val="0"/>
          <dgm:bulletEnabled val="1"/>
        </dgm:presLayoutVars>
      </dgm:prSet>
      <dgm:spPr/>
    </dgm:pt>
    <dgm:pt modelId="{2CED74F8-8D5D-5846-80FD-D6539F8E58AB}" type="pres">
      <dgm:prSet presAssocID="{E3E38293-43CA-4A58-BB15-7A1514714E9F}" presName="spacer" presStyleCnt="0"/>
      <dgm:spPr/>
    </dgm:pt>
    <dgm:pt modelId="{3E4D612E-ADA7-DB48-BFEC-4CFDDF82725D}" type="pres">
      <dgm:prSet presAssocID="{FFCD2973-06D0-E146-9A9A-A5E244B94A79}" presName="parentText" presStyleLbl="node1" presStyleIdx="10" presStyleCnt="13">
        <dgm:presLayoutVars>
          <dgm:chMax val="0"/>
          <dgm:bulletEnabled val="1"/>
        </dgm:presLayoutVars>
      </dgm:prSet>
      <dgm:spPr/>
    </dgm:pt>
    <dgm:pt modelId="{15B93897-ACF7-3C4B-B786-A0659CCFAC47}" type="pres">
      <dgm:prSet presAssocID="{C026DAD8-B01B-5045-AE25-FA31CAAE2B9C}" presName="spacer" presStyleCnt="0"/>
      <dgm:spPr/>
    </dgm:pt>
    <dgm:pt modelId="{6FC2C124-FC08-964D-8924-E282774DF6E7}" type="pres">
      <dgm:prSet presAssocID="{21CB618D-C344-F64B-9AF8-5D99D7AEED16}" presName="parentText" presStyleLbl="node1" presStyleIdx="11" presStyleCnt="13">
        <dgm:presLayoutVars>
          <dgm:chMax val="0"/>
          <dgm:bulletEnabled val="1"/>
        </dgm:presLayoutVars>
      </dgm:prSet>
      <dgm:spPr/>
    </dgm:pt>
    <dgm:pt modelId="{D68125DB-46C5-9144-A03C-47403B0C34F3}" type="pres">
      <dgm:prSet presAssocID="{756CB74A-AD52-B742-8114-EB5367383A6B}" presName="spacer" presStyleCnt="0"/>
      <dgm:spPr/>
    </dgm:pt>
    <dgm:pt modelId="{8E90C6F6-F444-404C-B728-6D8E687F451F}" type="pres">
      <dgm:prSet presAssocID="{A4CE0853-B80B-4447-9AD3-394EF4645A14}" presName="parentText" presStyleLbl="node1" presStyleIdx="12" presStyleCnt="13">
        <dgm:presLayoutVars>
          <dgm:chMax val="0"/>
          <dgm:bulletEnabled val="1"/>
        </dgm:presLayoutVars>
      </dgm:prSet>
      <dgm:spPr/>
    </dgm:pt>
  </dgm:ptLst>
  <dgm:cxnLst>
    <dgm:cxn modelId="{1DD10A01-8F71-904D-94E7-80D53772536D}" type="presOf" srcId="{6B04E048-1C74-4BF1-A56D-8AD8A86473BC}" destId="{681C7A6B-79EC-1240-A93F-EEFFABFA721D}" srcOrd="0" destOrd="0" presId="urn:microsoft.com/office/officeart/2005/8/layout/vList2"/>
    <dgm:cxn modelId="{A2664A0D-C9E6-BB4D-9CA9-1A7A139823FA}" type="presOf" srcId="{21CB618D-C344-F64B-9AF8-5D99D7AEED16}" destId="{6FC2C124-FC08-964D-8924-E282774DF6E7}" srcOrd="0" destOrd="0" presId="urn:microsoft.com/office/officeart/2005/8/layout/vList2"/>
    <dgm:cxn modelId="{0928120E-2E51-CB40-AFE7-B6163F374F63}" srcId="{D2F9E2C0-E5D9-419D-B7B7-3B7A8986FBA9}" destId="{2C834F8A-2508-5A4D-B49F-181EB716DE72}" srcOrd="6" destOrd="0" parTransId="{38511B87-AF2E-CF48-B36E-B9D5ADEA75BC}" sibTransId="{48777320-187F-9242-A9F3-AE5F1F56F48F}"/>
    <dgm:cxn modelId="{484E8C0F-E09E-3541-9A99-27DEADC5F885}" srcId="{D2F9E2C0-E5D9-419D-B7B7-3B7A8986FBA9}" destId="{4DFA29CD-584C-9C4C-99C5-5DDB82A04E9A}" srcOrd="4" destOrd="0" parTransId="{6B400F79-3200-C845-A7F8-081C16AE915F}" sibTransId="{2F9D9120-C271-0040-AEAC-163F9A06B31C}"/>
    <dgm:cxn modelId="{147B9F11-0285-A840-B2C4-A57CC39FCBB6}" type="presOf" srcId="{4DFA29CD-584C-9C4C-99C5-5DDB82A04E9A}" destId="{8C205ECD-8AD4-6844-B223-64B2E026B794}" srcOrd="0" destOrd="0" presId="urn:microsoft.com/office/officeart/2005/8/layout/vList2"/>
    <dgm:cxn modelId="{344A9A1E-57B4-48CA-87E7-696BEF60751B}" srcId="{D2F9E2C0-E5D9-419D-B7B7-3B7A8986FBA9}" destId="{6B04E048-1C74-4BF1-A56D-8AD8A86473BC}" srcOrd="5" destOrd="0" parTransId="{B6EE546B-495F-4187-9EAC-D79AA57FA5A7}" sibTransId="{17DBDE2F-D57F-43BE-AFD3-06EC47805E9B}"/>
    <dgm:cxn modelId="{27BDBB22-9486-4FAF-A592-014F06B3D47A}" srcId="{D2F9E2C0-E5D9-419D-B7B7-3B7A8986FBA9}" destId="{8BA6E76B-A82D-473F-A145-A3002AD555C1}" srcOrd="8" destOrd="0" parTransId="{61314F0B-05EF-4595-ADD0-C1B618365311}" sibTransId="{B82A5DE4-2EDE-415F-9F16-0321A9D19808}"/>
    <dgm:cxn modelId="{B5114324-BAE9-4BD4-B76B-43A79E17D86A}" srcId="{D2F9E2C0-E5D9-419D-B7B7-3B7A8986FBA9}" destId="{D656CD5E-E7A9-4E3A-AAC8-9303D95D8BAC}" srcOrd="0" destOrd="0" parTransId="{BE048C49-AB2C-41E4-B4DF-E25D699F4F5F}" sibTransId="{B8288E2F-7C1A-4499-81DC-41B90EBEA88C}"/>
    <dgm:cxn modelId="{96781829-7117-7D45-A6B7-8568F589F303}" srcId="{D2F9E2C0-E5D9-419D-B7B7-3B7A8986FBA9}" destId="{97D70A4E-66FB-A34B-B592-900EAA115460}" srcOrd="3" destOrd="0" parTransId="{41439E2E-4ECC-FD49-8894-6B4BF86830DF}" sibTransId="{1919DDAE-66B5-3240-BCFE-79AE7D3EA175}"/>
    <dgm:cxn modelId="{B9BA893D-12C5-492C-A485-C63EB1DED485}" srcId="{D2F9E2C0-E5D9-419D-B7B7-3B7A8986FBA9}" destId="{3F88D86E-5332-412E-BDB2-B6D16892CEAF}" srcOrd="9" destOrd="0" parTransId="{DD2537E8-3CBD-43D3-85B5-7AC22B9AF597}" sibTransId="{E3E38293-43CA-4A58-BB15-7A1514714E9F}"/>
    <dgm:cxn modelId="{1648FD4C-8B85-C347-A6C6-A58C7138D3E7}" type="presOf" srcId="{D656CD5E-E7A9-4E3A-AAC8-9303D95D8BAC}" destId="{3D84CA24-14A3-8744-8F70-A1C140B34D5D}" srcOrd="0" destOrd="0" presId="urn:microsoft.com/office/officeart/2005/8/layout/vList2"/>
    <dgm:cxn modelId="{5F72C650-71B2-B943-AAD4-1DF34ADADAE5}" type="presOf" srcId="{97D70A4E-66FB-A34B-B592-900EAA115460}" destId="{14F50D00-2A6A-164D-8203-E31153AD8999}" srcOrd="0" destOrd="0" presId="urn:microsoft.com/office/officeart/2005/8/layout/vList2"/>
    <dgm:cxn modelId="{35155D51-39FC-7041-A03D-745FABDF8C31}" type="presOf" srcId="{2C834F8A-2508-5A4D-B49F-181EB716DE72}" destId="{2CCBFE38-1F4E-E949-ACEA-5981A666B930}" srcOrd="0" destOrd="0" presId="urn:microsoft.com/office/officeart/2005/8/layout/vList2"/>
    <dgm:cxn modelId="{2396EA5C-9C03-A744-8277-F71ACAE65CF6}" type="presOf" srcId="{8BA6E76B-A82D-473F-A145-A3002AD555C1}" destId="{3380C3EF-EF96-134B-8960-227FED0DCEC7}" srcOrd="0" destOrd="0" presId="urn:microsoft.com/office/officeart/2005/8/layout/vList2"/>
    <dgm:cxn modelId="{3986BE6F-9765-0B44-A895-A63A6CF021B5}" type="presOf" srcId="{FFCD2973-06D0-E146-9A9A-A5E244B94A79}" destId="{3E4D612E-ADA7-DB48-BFEC-4CFDDF82725D}" srcOrd="0" destOrd="0" presId="urn:microsoft.com/office/officeart/2005/8/layout/vList2"/>
    <dgm:cxn modelId="{07842C91-516D-2B4B-B466-A3AD18C106C2}" srcId="{D2F9E2C0-E5D9-419D-B7B7-3B7A8986FBA9}" destId="{FFCD2973-06D0-E146-9A9A-A5E244B94A79}" srcOrd="10" destOrd="0" parTransId="{6840486B-D08F-8F44-BA0E-E2755FED2C74}" sibTransId="{C026DAD8-B01B-5045-AE25-FA31CAAE2B9C}"/>
    <dgm:cxn modelId="{2D65529B-2F45-4211-9D41-4CF6FF534924}" srcId="{D2F9E2C0-E5D9-419D-B7B7-3B7A8986FBA9}" destId="{4F56FB45-332C-4224-BB80-39A40F96E962}" srcOrd="7" destOrd="0" parTransId="{CB7D61AB-26EE-42FC-9C65-979F062D2D8F}" sibTransId="{C5CCD330-A9D7-4599-BD79-713A852BC4E5}"/>
    <dgm:cxn modelId="{C247499C-04FE-404A-AF2B-8B0A621FC775}" type="presOf" srcId="{A4CE0853-B80B-4447-9AD3-394EF4645A14}" destId="{8E90C6F6-F444-404C-B728-6D8E687F451F}" srcOrd="0" destOrd="0" presId="urn:microsoft.com/office/officeart/2005/8/layout/vList2"/>
    <dgm:cxn modelId="{F35CC7AB-43C6-3240-A4CA-37912F488B14}" type="presOf" srcId="{3F88D86E-5332-412E-BDB2-B6D16892CEAF}" destId="{C0AEB711-2375-F441-BF5B-2E3974C84456}" srcOrd="0" destOrd="0" presId="urn:microsoft.com/office/officeart/2005/8/layout/vList2"/>
    <dgm:cxn modelId="{B9FFBDB8-4E74-164B-A5BE-A19A41CC4682}" type="presOf" srcId="{4F56FB45-332C-4224-BB80-39A40F96E962}" destId="{E32E7421-8F4A-0446-8A45-B2FA0F88E64D}" srcOrd="0" destOrd="0" presId="urn:microsoft.com/office/officeart/2005/8/layout/vList2"/>
    <dgm:cxn modelId="{2DAC4DC0-E1B1-44F0-AA07-F1AF3F48E7DE}" srcId="{D2F9E2C0-E5D9-419D-B7B7-3B7A8986FBA9}" destId="{47AEE069-DC80-4B89-A55E-44975C2A3B42}" srcOrd="2" destOrd="0" parTransId="{F5686DC0-3593-43B9-AF41-24F5A608ABB5}" sibTransId="{015DA467-54C5-497E-BCB2-41EE217E3D73}"/>
    <dgm:cxn modelId="{86A203C1-3EF2-D942-A62E-B1909C6C5333}" srcId="{D2F9E2C0-E5D9-419D-B7B7-3B7A8986FBA9}" destId="{21CB618D-C344-F64B-9AF8-5D99D7AEED16}" srcOrd="11" destOrd="0" parTransId="{4208AA39-7A60-FB4F-A2A0-6258BA2D00E3}" sibTransId="{756CB74A-AD52-B742-8114-EB5367383A6B}"/>
    <dgm:cxn modelId="{0E3585C6-65E9-45E7-8F96-F4D183F555BA}" srcId="{D2F9E2C0-E5D9-419D-B7B7-3B7A8986FBA9}" destId="{641EF6CD-832C-4831-8684-ED89E6DF5614}" srcOrd="1" destOrd="0" parTransId="{A9235FDF-6837-4E11-B290-A4514A38B8B4}" sibTransId="{39809C0C-F290-4839-8039-AA16FAE12856}"/>
    <dgm:cxn modelId="{CD57D7CB-103E-E941-B5B2-CB63B5D639E5}" type="presOf" srcId="{D2F9E2C0-E5D9-419D-B7B7-3B7A8986FBA9}" destId="{4CBA2826-7B5A-4045-9705-C4AD1BA9058F}" srcOrd="0" destOrd="0" presId="urn:microsoft.com/office/officeart/2005/8/layout/vList2"/>
    <dgm:cxn modelId="{3A2367D7-0BBD-9F4B-BEE1-6E13141C2E09}" type="presOf" srcId="{641EF6CD-832C-4831-8684-ED89E6DF5614}" destId="{8066E74A-AED5-3D48-8FCD-0EFC67D00E51}" srcOrd="0" destOrd="0" presId="urn:microsoft.com/office/officeart/2005/8/layout/vList2"/>
    <dgm:cxn modelId="{1D30FFFC-5D08-2D4F-9E01-28C2C6624FD8}" type="presOf" srcId="{47AEE069-DC80-4B89-A55E-44975C2A3B42}" destId="{CAB0F5B3-24A0-4A44-BA55-5BC64D6D2E43}" srcOrd="0" destOrd="0" presId="urn:microsoft.com/office/officeart/2005/8/layout/vList2"/>
    <dgm:cxn modelId="{7F4C1EFE-A990-4B5D-B110-8D567EE675A2}" srcId="{D2F9E2C0-E5D9-419D-B7B7-3B7A8986FBA9}" destId="{A4CE0853-B80B-4447-9AD3-394EF4645A14}" srcOrd="12" destOrd="0" parTransId="{6F5E65AE-561C-45FD-80D0-80A401EEA2F2}" sibTransId="{4F7DA8F7-0544-4AE6-B0DB-5C9582D8177D}"/>
    <dgm:cxn modelId="{3EACD404-3173-4F43-8B7C-C5F55E9D67EE}" type="presParOf" srcId="{4CBA2826-7B5A-4045-9705-C4AD1BA9058F}" destId="{3D84CA24-14A3-8744-8F70-A1C140B34D5D}" srcOrd="0" destOrd="0" presId="urn:microsoft.com/office/officeart/2005/8/layout/vList2"/>
    <dgm:cxn modelId="{7283213E-9B17-4643-A204-1FE0A21ADF92}" type="presParOf" srcId="{4CBA2826-7B5A-4045-9705-C4AD1BA9058F}" destId="{3A1E16CA-901F-B444-B0DC-31E7E2BF1D3E}" srcOrd="1" destOrd="0" presId="urn:microsoft.com/office/officeart/2005/8/layout/vList2"/>
    <dgm:cxn modelId="{CD59EB85-A116-6E4B-A2F1-CBA686F0E11A}" type="presParOf" srcId="{4CBA2826-7B5A-4045-9705-C4AD1BA9058F}" destId="{8066E74A-AED5-3D48-8FCD-0EFC67D00E51}" srcOrd="2" destOrd="0" presId="urn:microsoft.com/office/officeart/2005/8/layout/vList2"/>
    <dgm:cxn modelId="{AE8C8382-8B55-174E-A6F3-A8736FC57189}" type="presParOf" srcId="{4CBA2826-7B5A-4045-9705-C4AD1BA9058F}" destId="{942687A0-8182-A142-9F02-5386BC4ED6F7}" srcOrd="3" destOrd="0" presId="urn:microsoft.com/office/officeart/2005/8/layout/vList2"/>
    <dgm:cxn modelId="{5984447A-D0C5-8241-9A6A-B615448E6642}" type="presParOf" srcId="{4CBA2826-7B5A-4045-9705-C4AD1BA9058F}" destId="{CAB0F5B3-24A0-4A44-BA55-5BC64D6D2E43}" srcOrd="4" destOrd="0" presId="urn:microsoft.com/office/officeart/2005/8/layout/vList2"/>
    <dgm:cxn modelId="{57C1BA93-5971-F54D-A121-F34601C6617E}" type="presParOf" srcId="{4CBA2826-7B5A-4045-9705-C4AD1BA9058F}" destId="{E8D3CFB0-E174-344B-83CE-EA421710015F}" srcOrd="5" destOrd="0" presId="urn:microsoft.com/office/officeart/2005/8/layout/vList2"/>
    <dgm:cxn modelId="{E4A4AEC3-928B-9540-90F2-7F1A051EC744}" type="presParOf" srcId="{4CBA2826-7B5A-4045-9705-C4AD1BA9058F}" destId="{14F50D00-2A6A-164D-8203-E31153AD8999}" srcOrd="6" destOrd="0" presId="urn:microsoft.com/office/officeart/2005/8/layout/vList2"/>
    <dgm:cxn modelId="{1772C4BB-29ED-7D4C-9030-E4317B1C8393}" type="presParOf" srcId="{4CBA2826-7B5A-4045-9705-C4AD1BA9058F}" destId="{71BA594C-1988-B64C-ADBE-2BFB8E0531E9}" srcOrd="7" destOrd="0" presId="urn:microsoft.com/office/officeart/2005/8/layout/vList2"/>
    <dgm:cxn modelId="{6CE0E849-FC15-1746-B95F-B150D99C8005}" type="presParOf" srcId="{4CBA2826-7B5A-4045-9705-C4AD1BA9058F}" destId="{8C205ECD-8AD4-6844-B223-64B2E026B794}" srcOrd="8" destOrd="0" presId="urn:microsoft.com/office/officeart/2005/8/layout/vList2"/>
    <dgm:cxn modelId="{FD1E4064-0A2E-E745-8E35-BA9CA54AAA93}" type="presParOf" srcId="{4CBA2826-7B5A-4045-9705-C4AD1BA9058F}" destId="{76B1E469-7EAE-664F-AE98-5D3D588C8697}" srcOrd="9" destOrd="0" presId="urn:microsoft.com/office/officeart/2005/8/layout/vList2"/>
    <dgm:cxn modelId="{52BDDA36-F451-0346-82ED-65F35CC812C4}" type="presParOf" srcId="{4CBA2826-7B5A-4045-9705-C4AD1BA9058F}" destId="{681C7A6B-79EC-1240-A93F-EEFFABFA721D}" srcOrd="10" destOrd="0" presId="urn:microsoft.com/office/officeart/2005/8/layout/vList2"/>
    <dgm:cxn modelId="{9E5EEEC2-4A15-CD44-9666-80BCBEE2A4A1}" type="presParOf" srcId="{4CBA2826-7B5A-4045-9705-C4AD1BA9058F}" destId="{A581E3FE-CD52-0F41-B742-DD4927ED7F74}" srcOrd="11" destOrd="0" presId="urn:microsoft.com/office/officeart/2005/8/layout/vList2"/>
    <dgm:cxn modelId="{B557185C-88EA-0245-BEEB-92148BC65A9C}" type="presParOf" srcId="{4CBA2826-7B5A-4045-9705-C4AD1BA9058F}" destId="{2CCBFE38-1F4E-E949-ACEA-5981A666B930}" srcOrd="12" destOrd="0" presId="urn:microsoft.com/office/officeart/2005/8/layout/vList2"/>
    <dgm:cxn modelId="{46421C19-65AE-564B-85F4-B0CD51F78FC8}" type="presParOf" srcId="{4CBA2826-7B5A-4045-9705-C4AD1BA9058F}" destId="{55EE6E5E-91A6-EE45-AE5D-A3713EE4F571}" srcOrd="13" destOrd="0" presId="urn:microsoft.com/office/officeart/2005/8/layout/vList2"/>
    <dgm:cxn modelId="{A4309813-7572-C548-8E73-E2C0FC4F9A38}" type="presParOf" srcId="{4CBA2826-7B5A-4045-9705-C4AD1BA9058F}" destId="{E32E7421-8F4A-0446-8A45-B2FA0F88E64D}" srcOrd="14" destOrd="0" presId="urn:microsoft.com/office/officeart/2005/8/layout/vList2"/>
    <dgm:cxn modelId="{4D348722-FAD0-F14D-950B-E1084B2CC20B}" type="presParOf" srcId="{4CBA2826-7B5A-4045-9705-C4AD1BA9058F}" destId="{55FB36C4-AD02-CD47-BF55-E3A338D3DAA6}" srcOrd="15" destOrd="0" presId="urn:microsoft.com/office/officeart/2005/8/layout/vList2"/>
    <dgm:cxn modelId="{8A2DB2B1-3288-6A49-AFD2-14A1F9695162}" type="presParOf" srcId="{4CBA2826-7B5A-4045-9705-C4AD1BA9058F}" destId="{3380C3EF-EF96-134B-8960-227FED0DCEC7}" srcOrd="16" destOrd="0" presId="urn:microsoft.com/office/officeart/2005/8/layout/vList2"/>
    <dgm:cxn modelId="{7EAFC92D-98FF-7444-B7A4-C8154ACF9CC2}" type="presParOf" srcId="{4CBA2826-7B5A-4045-9705-C4AD1BA9058F}" destId="{B4E69F37-4A14-F947-867E-71748ABE9B19}" srcOrd="17" destOrd="0" presId="urn:microsoft.com/office/officeart/2005/8/layout/vList2"/>
    <dgm:cxn modelId="{C40AF5BD-E9ED-0446-B250-18C36540177B}" type="presParOf" srcId="{4CBA2826-7B5A-4045-9705-C4AD1BA9058F}" destId="{C0AEB711-2375-F441-BF5B-2E3974C84456}" srcOrd="18" destOrd="0" presId="urn:microsoft.com/office/officeart/2005/8/layout/vList2"/>
    <dgm:cxn modelId="{545FE162-8AE9-4145-8F6E-D81D0B513A7C}" type="presParOf" srcId="{4CBA2826-7B5A-4045-9705-C4AD1BA9058F}" destId="{2CED74F8-8D5D-5846-80FD-D6539F8E58AB}" srcOrd="19" destOrd="0" presId="urn:microsoft.com/office/officeart/2005/8/layout/vList2"/>
    <dgm:cxn modelId="{B0F5F27A-E32F-384B-B7A0-0ECE543972E0}" type="presParOf" srcId="{4CBA2826-7B5A-4045-9705-C4AD1BA9058F}" destId="{3E4D612E-ADA7-DB48-BFEC-4CFDDF82725D}" srcOrd="20" destOrd="0" presId="urn:microsoft.com/office/officeart/2005/8/layout/vList2"/>
    <dgm:cxn modelId="{993DF349-F331-8D4E-AE9E-66C42783C48E}" type="presParOf" srcId="{4CBA2826-7B5A-4045-9705-C4AD1BA9058F}" destId="{15B93897-ACF7-3C4B-B786-A0659CCFAC47}" srcOrd="21" destOrd="0" presId="urn:microsoft.com/office/officeart/2005/8/layout/vList2"/>
    <dgm:cxn modelId="{19C653AA-C5CF-964C-A468-A52677CAC865}" type="presParOf" srcId="{4CBA2826-7B5A-4045-9705-C4AD1BA9058F}" destId="{6FC2C124-FC08-964D-8924-E282774DF6E7}" srcOrd="22" destOrd="0" presId="urn:microsoft.com/office/officeart/2005/8/layout/vList2"/>
    <dgm:cxn modelId="{7AD29819-CFB7-EB46-A39C-0830850140B5}" type="presParOf" srcId="{4CBA2826-7B5A-4045-9705-C4AD1BA9058F}" destId="{D68125DB-46C5-9144-A03C-47403B0C34F3}" srcOrd="23" destOrd="0" presId="urn:microsoft.com/office/officeart/2005/8/layout/vList2"/>
    <dgm:cxn modelId="{F62DC0D1-9BE4-6B4D-9F6B-DCC3ED741847}" type="presParOf" srcId="{4CBA2826-7B5A-4045-9705-C4AD1BA9058F}" destId="{8E90C6F6-F444-404C-B728-6D8E687F451F}" srcOrd="24" destOrd="0" presId="urn:microsoft.com/office/officeart/2005/8/layout/vList2"/>
  </dgm:cxnLst>
  <dgm:bg>
    <a:noFill/>
  </dgm:bg>
  <dgm:whole>
    <a:ln>
      <a:solidFill>
        <a:schemeClr val="bg1"/>
      </a:solidFill>
    </a:ln>
  </dgm:whole>
  <dgm:extLst>
    <a:ext uri="http://schemas.microsoft.com/office/drawing/2008/diagram">
      <dsp:dataModelExt xmlns:dsp="http://schemas.microsoft.com/office/drawing/2008/diagram" relId="rId6" minVer="http://schemas.openxmlformats.org/drawingml/2006/diagram"/>
    </a:ext>
    <a:ext uri="{C62137D5-CB1D-491B-B009-E17868A290BF}">
      <dgm14:recolorImg xmlns:dgm14="http://schemas.microsoft.com/office/drawing/2010/diagram" val="1"/>
    </a:ext>
  </dgm:extLst>
</dgm:dataModel>
</file>

<file path=ppt/diagrams/data2.xml><?xml version="1.0" encoding="utf-8"?>
<dgm:dataModel xmlns:dgm="http://schemas.openxmlformats.org/drawingml/2006/diagram" xmlns:a="http://schemas.openxmlformats.org/drawingml/2006/main">
  <dgm:ptLst>
    <dgm:pt modelId="{A3FA94AD-50C8-40FF-8FF7-F7F570C38FAB}" type="doc">
      <dgm:prSet loTypeId="urn:microsoft.com/office/officeart/2018/2/layout/IconCircle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F0631A3C-AB0E-45B4-9D46-78A35FB692E5}">
      <dgm:prSet custT="1"/>
      <dgm:spPr/>
      <dgm:t>
        <a:bodyPr/>
        <a:lstStyle/>
        <a:p>
          <a:r>
            <a:rPr lang="en-US" sz="1600" dirty="0">
              <a:solidFill>
                <a:schemeClr val="tx1"/>
              </a:solidFill>
            </a:rPr>
            <a:t>When you leave SETU and your SETU account is deleted then ALL the Files on your OneDrive are DELETED. If you want to keep your files after you leave SETU then before you leave please copy/move your files to another personal storage area.</a:t>
          </a:r>
        </a:p>
      </dgm:t>
    </dgm:pt>
    <dgm:pt modelId="{37928EBB-27BC-4FFC-A5A1-A2C6FC007A05}" type="parTrans" cxnId="{83BCDEDD-8D6D-409F-84C5-8F7E2D2EDF9E}">
      <dgm:prSet/>
      <dgm:spPr/>
      <dgm:t>
        <a:bodyPr/>
        <a:lstStyle/>
        <a:p>
          <a:endParaRPr lang="en-US"/>
        </a:p>
      </dgm:t>
    </dgm:pt>
    <dgm:pt modelId="{30F4D878-9A57-4B07-AA56-3224E77F6069}" type="sibTrans" cxnId="{83BCDEDD-8D6D-409F-84C5-8F7E2D2EDF9E}">
      <dgm:prSet/>
      <dgm:spPr/>
      <dgm:t>
        <a:bodyPr/>
        <a:lstStyle/>
        <a:p>
          <a:endParaRPr lang="en-US"/>
        </a:p>
      </dgm:t>
    </dgm:pt>
    <dgm:pt modelId="{565CF9A1-FA80-43D4-BA6E-48C8273CB824}">
      <dgm:prSet custT="1"/>
      <dgm:spPr/>
      <dgm:t>
        <a:bodyPr/>
        <a:lstStyle/>
        <a:p>
          <a:r>
            <a:rPr lang="en-US" sz="1600" dirty="0">
              <a:solidFill>
                <a:schemeClr val="tx1"/>
              </a:solidFill>
            </a:rPr>
            <a:t>If you use the webpage to access any files, and it's not a Microsoft office application like Word, Excel, etc. it will ask you to download the file to the local PC. If you make changes to the downloaded files then you must make sure that you have uploaded/copied the updated version back to your OneDrive.</a:t>
          </a:r>
        </a:p>
      </dgm:t>
    </dgm:pt>
    <dgm:pt modelId="{095C142D-1AB2-4C1E-8D60-0B6737092A3A}" type="parTrans" cxnId="{AEF06B34-CB16-4DCF-8605-DE4636AC47C2}">
      <dgm:prSet/>
      <dgm:spPr/>
      <dgm:t>
        <a:bodyPr/>
        <a:lstStyle/>
        <a:p>
          <a:endParaRPr lang="en-US"/>
        </a:p>
      </dgm:t>
    </dgm:pt>
    <dgm:pt modelId="{AD6BBC3E-F552-4303-A5D9-BA825FFC2341}" type="sibTrans" cxnId="{AEF06B34-CB16-4DCF-8605-DE4636AC47C2}">
      <dgm:prSet/>
      <dgm:spPr/>
      <dgm:t>
        <a:bodyPr/>
        <a:lstStyle/>
        <a:p>
          <a:endParaRPr lang="en-US"/>
        </a:p>
      </dgm:t>
    </dgm:pt>
    <dgm:pt modelId="{FD99E002-AC2A-4F5B-92C1-55D82974F1B1}">
      <dgm:prSet custT="1"/>
      <dgm:spPr/>
      <dgm:t>
        <a:bodyPr/>
        <a:lstStyle/>
        <a:p>
          <a:r>
            <a:rPr lang="en-US" sz="1600" dirty="0">
              <a:solidFill>
                <a:schemeClr val="tx1"/>
              </a:solidFill>
            </a:rPr>
            <a:t>As it's network storage it should be expected to be a bit slower than on-site/local storage</a:t>
          </a:r>
          <a:r>
            <a:rPr lang="en-US" sz="1800" dirty="0"/>
            <a:t>.</a:t>
          </a:r>
        </a:p>
      </dgm:t>
    </dgm:pt>
    <dgm:pt modelId="{BECFBFB7-4C07-4AC8-A431-75703E3E33E5}" type="parTrans" cxnId="{7CC09A9D-51E9-4A9F-98C5-2F17105012D5}">
      <dgm:prSet/>
      <dgm:spPr/>
      <dgm:t>
        <a:bodyPr/>
        <a:lstStyle/>
        <a:p>
          <a:endParaRPr lang="en-US"/>
        </a:p>
      </dgm:t>
    </dgm:pt>
    <dgm:pt modelId="{068C9BDF-E0FA-47D7-A3E6-7A7C93458AFE}" type="sibTrans" cxnId="{7CC09A9D-51E9-4A9F-98C5-2F17105012D5}">
      <dgm:prSet/>
      <dgm:spPr/>
      <dgm:t>
        <a:bodyPr/>
        <a:lstStyle/>
        <a:p>
          <a:endParaRPr lang="en-US"/>
        </a:p>
      </dgm:t>
    </dgm:pt>
    <dgm:pt modelId="{5EEA208D-7434-4158-8A8B-5AFAFAB13740}">
      <dgm:prSet custT="1"/>
      <dgm:spPr/>
      <dgm:t>
        <a:bodyPr/>
        <a:lstStyle/>
        <a:p>
          <a:r>
            <a:rPr lang="en-US" sz="1600" dirty="0">
              <a:solidFill>
                <a:schemeClr val="tx1"/>
              </a:solidFill>
            </a:rPr>
            <a:t>Microsoft have certain restrictions in place to stop very large amounts of files being uploaded at once, thus OneDrive cannot be used to back up a full PC. It's designed to be used for day to day access of files. </a:t>
          </a:r>
        </a:p>
      </dgm:t>
    </dgm:pt>
    <dgm:pt modelId="{A6D914F7-25DA-4144-80DC-9E5A250E0182}" type="parTrans" cxnId="{16B2F98C-E509-48FF-91DA-2A4C826C4B2B}">
      <dgm:prSet/>
      <dgm:spPr/>
      <dgm:t>
        <a:bodyPr/>
        <a:lstStyle/>
        <a:p>
          <a:endParaRPr lang="en-US"/>
        </a:p>
      </dgm:t>
    </dgm:pt>
    <dgm:pt modelId="{85664B6C-F902-4E80-869D-0352DF36984E}" type="sibTrans" cxnId="{16B2F98C-E509-48FF-91DA-2A4C826C4B2B}">
      <dgm:prSet/>
      <dgm:spPr/>
      <dgm:t>
        <a:bodyPr/>
        <a:lstStyle/>
        <a:p>
          <a:endParaRPr lang="en-US"/>
        </a:p>
      </dgm:t>
    </dgm:pt>
    <dgm:pt modelId="{590A9284-9C24-49C6-A08A-48C06B950BBC}">
      <dgm:prSet custT="1"/>
      <dgm:spPr/>
      <dgm:t>
        <a:bodyPr/>
        <a:lstStyle/>
        <a:p>
          <a:r>
            <a:rPr lang="en-US" sz="1600" dirty="0">
              <a:solidFill>
                <a:schemeClr val="tx1"/>
              </a:solidFill>
            </a:rPr>
            <a:t>After a file is copied/deleted on this drive you may need to refresh (F5 key) the list before the changes are evident.</a:t>
          </a:r>
        </a:p>
      </dgm:t>
    </dgm:pt>
    <dgm:pt modelId="{FDB39031-061E-46DC-9943-CEFF409F1BB6}" type="parTrans" cxnId="{13E7C57B-0F50-49D8-996E-6811FE4E90C4}">
      <dgm:prSet/>
      <dgm:spPr/>
      <dgm:t>
        <a:bodyPr/>
        <a:lstStyle/>
        <a:p>
          <a:endParaRPr lang="en-US"/>
        </a:p>
      </dgm:t>
    </dgm:pt>
    <dgm:pt modelId="{AB64FD44-86E5-46E6-B432-5BE86D972B07}" type="sibTrans" cxnId="{13E7C57B-0F50-49D8-996E-6811FE4E90C4}">
      <dgm:prSet/>
      <dgm:spPr/>
      <dgm:t>
        <a:bodyPr/>
        <a:lstStyle/>
        <a:p>
          <a:endParaRPr lang="en-US"/>
        </a:p>
      </dgm:t>
    </dgm:pt>
    <dgm:pt modelId="{876D721A-7D27-4390-A15D-1B387370649C}" type="pres">
      <dgm:prSet presAssocID="{A3FA94AD-50C8-40FF-8FF7-F7F570C38FAB}" presName="root" presStyleCnt="0">
        <dgm:presLayoutVars>
          <dgm:dir/>
          <dgm:resizeHandles val="exact"/>
        </dgm:presLayoutVars>
      </dgm:prSet>
      <dgm:spPr/>
    </dgm:pt>
    <dgm:pt modelId="{21B44DDC-4E80-4BBB-B0F6-0C3099C48D14}" type="pres">
      <dgm:prSet presAssocID="{A3FA94AD-50C8-40FF-8FF7-F7F570C38FAB}" presName="container" presStyleCnt="0">
        <dgm:presLayoutVars>
          <dgm:dir/>
          <dgm:resizeHandles val="exact"/>
        </dgm:presLayoutVars>
      </dgm:prSet>
      <dgm:spPr/>
    </dgm:pt>
    <dgm:pt modelId="{E0E366DF-DA60-41FE-B08E-40E3188C88D0}" type="pres">
      <dgm:prSet presAssocID="{F0631A3C-AB0E-45B4-9D46-78A35FB692E5}" presName="compNode" presStyleCnt="0"/>
      <dgm:spPr/>
    </dgm:pt>
    <dgm:pt modelId="{DF4B6D95-9F32-4A62-998C-4FED573E18DC}" type="pres">
      <dgm:prSet presAssocID="{F0631A3C-AB0E-45B4-9D46-78A35FB692E5}" presName="iconBgRect" presStyleLbl="bgShp" presStyleIdx="0" presStyleCnt="5"/>
      <dgm:spPr/>
    </dgm:pt>
    <dgm:pt modelId="{46E62431-00C7-4726-985A-621EB5C0F032}" type="pres">
      <dgm:prSet presAssocID="{F0631A3C-AB0E-45B4-9D46-78A35FB692E5}"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k"/>
        </a:ext>
      </dgm:extLst>
    </dgm:pt>
    <dgm:pt modelId="{8AD17E88-5D34-4F74-BA39-EE1A55221D49}" type="pres">
      <dgm:prSet presAssocID="{F0631A3C-AB0E-45B4-9D46-78A35FB692E5}" presName="spaceRect" presStyleCnt="0"/>
      <dgm:spPr/>
    </dgm:pt>
    <dgm:pt modelId="{01F19766-252D-4FF2-9709-711D2564915C}" type="pres">
      <dgm:prSet presAssocID="{F0631A3C-AB0E-45B4-9D46-78A35FB692E5}" presName="textRect" presStyleLbl="revTx" presStyleIdx="0" presStyleCnt="5" custScaleX="150103" custScaleY="248829" custLinFactNeighborX="18123" custLinFactNeighborY="26077">
        <dgm:presLayoutVars>
          <dgm:chMax val="1"/>
          <dgm:chPref val="1"/>
        </dgm:presLayoutVars>
      </dgm:prSet>
      <dgm:spPr/>
    </dgm:pt>
    <dgm:pt modelId="{7C8F7598-594F-41BE-A1B7-68C76F1F5F29}" type="pres">
      <dgm:prSet presAssocID="{30F4D878-9A57-4B07-AA56-3224E77F6069}" presName="sibTrans" presStyleLbl="sibTrans2D1" presStyleIdx="0" presStyleCnt="0"/>
      <dgm:spPr/>
    </dgm:pt>
    <dgm:pt modelId="{2150391A-341C-4612-9499-D555E22C57DC}" type="pres">
      <dgm:prSet presAssocID="{565CF9A1-FA80-43D4-BA6E-48C8273CB824}" presName="compNode" presStyleCnt="0"/>
      <dgm:spPr/>
    </dgm:pt>
    <dgm:pt modelId="{DD328268-DCD9-4D90-A4F5-A500538F8293}" type="pres">
      <dgm:prSet presAssocID="{565CF9A1-FA80-43D4-BA6E-48C8273CB824}" presName="iconBgRect" presStyleLbl="bgShp" presStyleIdx="1" presStyleCnt="5"/>
      <dgm:spPr/>
    </dgm:pt>
    <dgm:pt modelId="{6BF7E93D-29DC-435C-8DE7-FFFD15237903}" type="pres">
      <dgm:prSet presAssocID="{565CF9A1-FA80-43D4-BA6E-48C8273CB824}"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Web Design"/>
        </a:ext>
      </dgm:extLst>
    </dgm:pt>
    <dgm:pt modelId="{0435ABF7-44F6-4840-8F63-C067F574517E}" type="pres">
      <dgm:prSet presAssocID="{565CF9A1-FA80-43D4-BA6E-48C8273CB824}" presName="spaceRect" presStyleCnt="0"/>
      <dgm:spPr/>
    </dgm:pt>
    <dgm:pt modelId="{10C35FFD-ADCF-432F-A146-6C85604C1161}" type="pres">
      <dgm:prSet presAssocID="{565CF9A1-FA80-43D4-BA6E-48C8273CB824}" presName="textRect" presStyleLbl="revTx" presStyleIdx="1" presStyleCnt="5" custScaleX="223299" custLinFactNeighborX="54245" custLinFactNeighborY="8135">
        <dgm:presLayoutVars>
          <dgm:chMax val="1"/>
          <dgm:chPref val="1"/>
        </dgm:presLayoutVars>
      </dgm:prSet>
      <dgm:spPr/>
    </dgm:pt>
    <dgm:pt modelId="{0CB731EB-5257-42B6-AA48-BEB29C0E48F7}" type="pres">
      <dgm:prSet presAssocID="{AD6BBC3E-F552-4303-A5D9-BA825FFC2341}" presName="sibTrans" presStyleLbl="sibTrans2D1" presStyleIdx="0" presStyleCnt="0"/>
      <dgm:spPr/>
    </dgm:pt>
    <dgm:pt modelId="{4F5FB345-3F63-4AB6-93C2-D74666D8211B}" type="pres">
      <dgm:prSet presAssocID="{FD99E002-AC2A-4F5B-92C1-55D82974F1B1}" presName="compNode" presStyleCnt="0"/>
      <dgm:spPr/>
    </dgm:pt>
    <dgm:pt modelId="{DD21E1AF-589D-4F8A-87DB-3A52BFAF13C3}" type="pres">
      <dgm:prSet presAssocID="{FD99E002-AC2A-4F5B-92C1-55D82974F1B1}" presName="iconBgRect" presStyleLbl="bgShp" presStyleIdx="2" presStyleCnt="5"/>
      <dgm:spPr/>
    </dgm:pt>
    <dgm:pt modelId="{EFD01747-1A8E-4EF4-8836-A615895364F6}" type="pres">
      <dgm:prSet presAssocID="{FD99E002-AC2A-4F5B-92C1-55D82974F1B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Disconnected"/>
        </a:ext>
      </dgm:extLst>
    </dgm:pt>
    <dgm:pt modelId="{14AD5165-39F9-4870-9541-D76C0D4C74A9}" type="pres">
      <dgm:prSet presAssocID="{FD99E002-AC2A-4F5B-92C1-55D82974F1B1}" presName="spaceRect" presStyleCnt="0"/>
      <dgm:spPr/>
    </dgm:pt>
    <dgm:pt modelId="{F206EBBC-8BA5-41EB-9E3C-C5D86C8A03C8}" type="pres">
      <dgm:prSet presAssocID="{FD99E002-AC2A-4F5B-92C1-55D82974F1B1}" presName="textRect" presStyleLbl="revTx" presStyleIdx="2" presStyleCnt="5">
        <dgm:presLayoutVars>
          <dgm:chMax val="1"/>
          <dgm:chPref val="1"/>
        </dgm:presLayoutVars>
      </dgm:prSet>
      <dgm:spPr/>
    </dgm:pt>
    <dgm:pt modelId="{7B1D0D34-2B5B-48ED-A7A7-0950F66D0B74}" type="pres">
      <dgm:prSet presAssocID="{068C9BDF-E0FA-47D7-A3E6-7A7C93458AFE}" presName="sibTrans" presStyleLbl="sibTrans2D1" presStyleIdx="0" presStyleCnt="0"/>
      <dgm:spPr/>
    </dgm:pt>
    <dgm:pt modelId="{7CDC7DC1-F6E0-489B-9D63-3EFD77615E4B}" type="pres">
      <dgm:prSet presAssocID="{5EEA208D-7434-4158-8A8B-5AFAFAB13740}" presName="compNode" presStyleCnt="0"/>
      <dgm:spPr/>
    </dgm:pt>
    <dgm:pt modelId="{FD3120D0-AA05-4638-8AA6-812C89FEC26F}" type="pres">
      <dgm:prSet presAssocID="{5EEA208D-7434-4158-8A8B-5AFAFAB13740}" presName="iconBgRect" presStyleLbl="bgShp" presStyleIdx="3" presStyleCnt="5"/>
      <dgm:spPr/>
    </dgm:pt>
    <dgm:pt modelId="{2FA8F1A2-5E06-412B-9744-A836256B1DE9}" type="pres">
      <dgm:prSet presAssocID="{5EEA208D-7434-4158-8A8B-5AFAFAB13740}"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Power"/>
        </a:ext>
      </dgm:extLst>
    </dgm:pt>
    <dgm:pt modelId="{B0941D7D-92D3-4C6A-ACF8-32772A4900F5}" type="pres">
      <dgm:prSet presAssocID="{5EEA208D-7434-4158-8A8B-5AFAFAB13740}" presName="spaceRect" presStyleCnt="0"/>
      <dgm:spPr/>
    </dgm:pt>
    <dgm:pt modelId="{D029E33C-F8AF-488A-B410-6A4E2238A702}" type="pres">
      <dgm:prSet presAssocID="{5EEA208D-7434-4158-8A8B-5AFAFAB13740}" presName="textRect" presStyleLbl="revTx" presStyleIdx="3" presStyleCnt="5">
        <dgm:presLayoutVars>
          <dgm:chMax val="1"/>
          <dgm:chPref val="1"/>
        </dgm:presLayoutVars>
      </dgm:prSet>
      <dgm:spPr/>
    </dgm:pt>
    <dgm:pt modelId="{F2ACA6D6-0D2A-452B-A58A-64FD2E6115F8}" type="pres">
      <dgm:prSet presAssocID="{85664B6C-F902-4E80-869D-0352DF36984E}" presName="sibTrans" presStyleLbl="sibTrans2D1" presStyleIdx="0" presStyleCnt="0"/>
      <dgm:spPr/>
    </dgm:pt>
    <dgm:pt modelId="{7BC74BC8-3288-4F82-A226-59D8094862A0}" type="pres">
      <dgm:prSet presAssocID="{590A9284-9C24-49C6-A08A-48C06B950BBC}" presName="compNode" presStyleCnt="0"/>
      <dgm:spPr/>
    </dgm:pt>
    <dgm:pt modelId="{4436C639-36C8-4DAC-B242-D3AF0516F3FB}" type="pres">
      <dgm:prSet presAssocID="{590A9284-9C24-49C6-A08A-48C06B950BBC}" presName="iconBgRect" presStyleLbl="bgShp" presStyleIdx="4" presStyleCnt="5"/>
      <dgm:spPr/>
    </dgm:pt>
    <dgm:pt modelId="{B53E90B8-7FE9-4A22-8CB6-762ACC19CC9C}" type="pres">
      <dgm:prSet presAssocID="{590A9284-9C24-49C6-A08A-48C06B950BB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Open Folder"/>
        </a:ext>
      </dgm:extLst>
    </dgm:pt>
    <dgm:pt modelId="{E3307AC2-11E5-4376-A533-EBC0CD23405C}" type="pres">
      <dgm:prSet presAssocID="{590A9284-9C24-49C6-A08A-48C06B950BBC}" presName="spaceRect" presStyleCnt="0"/>
      <dgm:spPr/>
    </dgm:pt>
    <dgm:pt modelId="{9FA33569-61C8-4CEA-8787-CC59E3EA073D}" type="pres">
      <dgm:prSet presAssocID="{590A9284-9C24-49C6-A08A-48C06B950BBC}" presName="textRect" presStyleLbl="revTx" presStyleIdx="4" presStyleCnt="5">
        <dgm:presLayoutVars>
          <dgm:chMax val="1"/>
          <dgm:chPref val="1"/>
        </dgm:presLayoutVars>
      </dgm:prSet>
      <dgm:spPr/>
    </dgm:pt>
  </dgm:ptLst>
  <dgm:cxnLst>
    <dgm:cxn modelId="{380DA702-837F-45C7-864E-1D74C37C759A}" type="presOf" srcId="{565CF9A1-FA80-43D4-BA6E-48C8273CB824}" destId="{10C35FFD-ADCF-432F-A146-6C85604C1161}" srcOrd="0" destOrd="0" presId="urn:microsoft.com/office/officeart/2018/2/layout/IconCircleList"/>
    <dgm:cxn modelId="{E6C6C30E-16E8-4323-880D-F737DF4ED5C5}" type="presOf" srcId="{5EEA208D-7434-4158-8A8B-5AFAFAB13740}" destId="{D029E33C-F8AF-488A-B410-6A4E2238A702}" srcOrd="0" destOrd="0" presId="urn:microsoft.com/office/officeart/2018/2/layout/IconCircleList"/>
    <dgm:cxn modelId="{DE427B2F-917E-4758-85DA-467BC66BC599}" type="presOf" srcId="{A3FA94AD-50C8-40FF-8FF7-F7F570C38FAB}" destId="{876D721A-7D27-4390-A15D-1B387370649C}" srcOrd="0" destOrd="0" presId="urn:microsoft.com/office/officeart/2018/2/layout/IconCircleList"/>
    <dgm:cxn modelId="{AEF06B34-CB16-4DCF-8605-DE4636AC47C2}" srcId="{A3FA94AD-50C8-40FF-8FF7-F7F570C38FAB}" destId="{565CF9A1-FA80-43D4-BA6E-48C8273CB824}" srcOrd="1" destOrd="0" parTransId="{095C142D-1AB2-4C1E-8D60-0B6737092A3A}" sibTransId="{AD6BBC3E-F552-4303-A5D9-BA825FFC2341}"/>
    <dgm:cxn modelId="{AC0D6F37-5BDF-4D8C-9084-BCA538B056F2}" type="presOf" srcId="{FD99E002-AC2A-4F5B-92C1-55D82974F1B1}" destId="{F206EBBC-8BA5-41EB-9E3C-C5D86C8A03C8}" srcOrd="0" destOrd="0" presId="urn:microsoft.com/office/officeart/2018/2/layout/IconCircleList"/>
    <dgm:cxn modelId="{659EFF69-945E-49ED-8983-6BBB3CF4C6E5}" type="presOf" srcId="{85664B6C-F902-4E80-869D-0352DF36984E}" destId="{F2ACA6D6-0D2A-452B-A58A-64FD2E6115F8}" srcOrd="0" destOrd="0" presId="urn:microsoft.com/office/officeart/2018/2/layout/IconCircleList"/>
    <dgm:cxn modelId="{DD126F75-7803-4574-A46A-BE1400512AD6}" type="presOf" srcId="{F0631A3C-AB0E-45B4-9D46-78A35FB692E5}" destId="{01F19766-252D-4FF2-9709-711D2564915C}" srcOrd="0" destOrd="0" presId="urn:microsoft.com/office/officeart/2018/2/layout/IconCircleList"/>
    <dgm:cxn modelId="{13E7C57B-0F50-49D8-996E-6811FE4E90C4}" srcId="{A3FA94AD-50C8-40FF-8FF7-F7F570C38FAB}" destId="{590A9284-9C24-49C6-A08A-48C06B950BBC}" srcOrd="4" destOrd="0" parTransId="{FDB39031-061E-46DC-9943-CEFF409F1BB6}" sibTransId="{AB64FD44-86E5-46E6-B432-5BE86D972B07}"/>
    <dgm:cxn modelId="{BF915D80-09D9-45A1-8A15-3DAC924F5D29}" type="presOf" srcId="{590A9284-9C24-49C6-A08A-48C06B950BBC}" destId="{9FA33569-61C8-4CEA-8787-CC59E3EA073D}" srcOrd="0" destOrd="0" presId="urn:microsoft.com/office/officeart/2018/2/layout/IconCircleList"/>
    <dgm:cxn modelId="{16B2F98C-E509-48FF-91DA-2A4C826C4B2B}" srcId="{A3FA94AD-50C8-40FF-8FF7-F7F570C38FAB}" destId="{5EEA208D-7434-4158-8A8B-5AFAFAB13740}" srcOrd="3" destOrd="0" parTransId="{A6D914F7-25DA-4144-80DC-9E5A250E0182}" sibTransId="{85664B6C-F902-4E80-869D-0352DF36984E}"/>
    <dgm:cxn modelId="{7CC09A9D-51E9-4A9F-98C5-2F17105012D5}" srcId="{A3FA94AD-50C8-40FF-8FF7-F7F570C38FAB}" destId="{FD99E002-AC2A-4F5B-92C1-55D82974F1B1}" srcOrd="2" destOrd="0" parTransId="{BECFBFB7-4C07-4AC8-A431-75703E3E33E5}" sibTransId="{068C9BDF-E0FA-47D7-A3E6-7A7C93458AFE}"/>
    <dgm:cxn modelId="{81015DB1-E73B-428A-B690-C1B46AB3D92E}" type="presOf" srcId="{30F4D878-9A57-4B07-AA56-3224E77F6069}" destId="{7C8F7598-594F-41BE-A1B7-68C76F1F5F29}" srcOrd="0" destOrd="0" presId="urn:microsoft.com/office/officeart/2018/2/layout/IconCircleList"/>
    <dgm:cxn modelId="{9936E5C0-8DCB-46D3-A0A2-F8BDAA6AAD7E}" type="presOf" srcId="{068C9BDF-E0FA-47D7-A3E6-7A7C93458AFE}" destId="{7B1D0D34-2B5B-48ED-A7A7-0950F66D0B74}" srcOrd="0" destOrd="0" presId="urn:microsoft.com/office/officeart/2018/2/layout/IconCircleList"/>
    <dgm:cxn modelId="{83BCDEDD-8D6D-409F-84C5-8F7E2D2EDF9E}" srcId="{A3FA94AD-50C8-40FF-8FF7-F7F570C38FAB}" destId="{F0631A3C-AB0E-45B4-9D46-78A35FB692E5}" srcOrd="0" destOrd="0" parTransId="{37928EBB-27BC-4FFC-A5A1-A2C6FC007A05}" sibTransId="{30F4D878-9A57-4B07-AA56-3224E77F6069}"/>
    <dgm:cxn modelId="{1AA18BF4-E981-4B83-9821-8628C3127E22}" type="presOf" srcId="{AD6BBC3E-F552-4303-A5D9-BA825FFC2341}" destId="{0CB731EB-5257-42B6-AA48-BEB29C0E48F7}" srcOrd="0" destOrd="0" presId="urn:microsoft.com/office/officeart/2018/2/layout/IconCircleList"/>
    <dgm:cxn modelId="{709CD625-2F2D-414D-9216-69E0C025E710}" type="presParOf" srcId="{876D721A-7D27-4390-A15D-1B387370649C}" destId="{21B44DDC-4E80-4BBB-B0F6-0C3099C48D14}" srcOrd="0" destOrd="0" presId="urn:microsoft.com/office/officeart/2018/2/layout/IconCircleList"/>
    <dgm:cxn modelId="{E8AA808D-0350-4C2B-B540-2DDD65ED42B2}" type="presParOf" srcId="{21B44DDC-4E80-4BBB-B0F6-0C3099C48D14}" destId="{E0E366DF-DA60-41FE-B08E-40E3188C88D0}" srcOrd="0" destOrd="0" presId="urn:microsoft.com/office/officeart/2018/2/layout/IconCircleList"/>
    <dgm:cxn modelId="{955F1BFA-9AFA-409E-A834-D71CD0645750}" type="presParOf" srcId="{E0E366DF-DA60-41FE-B08E-40E3188C88D0}" destId="{DF4B6D95-9F32-4A62-998C-4FED573E18DC}" srcOrd="0" destOrd="0" presId="urn:microsoft.com/office/officeart/2018/2/layout/IconCircleList"/>
    <dgm:cxn modelId="{4EAF2397-F35E-4FA4-9D73-5B96F0564DB1}" type="presParOf" srcId="{E0E366DF-DA60-41FE-B08E-40E3188C88D0}" destId="{46E62431-00C7-4726-985A-621EB5C0F032}" srcOrd="1" destOrd="0" presId="urn:microsoft.com/office/officeart/2018/2/layout/IconCircleList"/>
    <dgm:cxn modelId="{D36D57A6-22C9-435B-975B-85E03450F43D}" type="presParOf" srcId="{E0E366DF-DA60-41FE-B08E-40E3188C88D0}" destId="{8AD17E88-5D34-4F74-BA39-EE1A55221D49}" srcOrd="2" destOrd="0" presId="urn:microsoft.com/office/officeart/2018/2/layout/IconCircleList"/>
    <dgm:cxn modelId="{0CF00A45-A5FC-4F38-A41A-9D8F517A6DB0}" type="presParOf" srcId="{E0E366DF-DA60-41FE-B08E-40E3188C88D0}" destId="{01F19766-252D-4FF2-9709-711D2564915C}" srcOrd="3" destOrd="0" presId="urn:microsoft.com/office/officeart/2018/2/layout/IconCircleList"/>
    <dgm:cxn modelId="{7AAC0BF6-4DD8-44B7-BFBA-A81567679230}" type="presParOf" srcId="{21B44DDC-4E80-4BBB-B0F6-0C3099C48D14}" destId="{7C8F7598-594F-41BE-A1B7-68C76F1F5F29}" srcOrd="1" destOrd="0" presId="urn:microsoft.com/office/officeart/2018/2/layout/IconCircleList"/>
    <dgm:cxn modelId="{23629B1B-77E0-43AC-8366-7256F377732E}" type="presParOf" srcId="{21B44DDC-4E80-4BBB-B0F6-0C3099C48D14}" destId="{2150391A-341C-4612-9499-D555E22C57DC}" srcOrd="2" destOrd="0" presId="urn:microsoft.com/office/officeart/2018/2/layout/IconCircleList"/>
    <dgm:cxn modelId="{02CD6C62-BD6D-468A-8635-C03A2F5DB09B}" type="presParOf" srcId="{2150391A-341C-4612-9499-D555E22C57DC}" destId="{DD328268-DCD9-4D90-A4F5-A500538F8293}" srcOrd="0" destOrd="0" presId="urn:microsoft.com/office/officeart/2018/2/layout/IconCircleList"/>
    <dgm:cxn modelId="{3CF6E6A2-A6F9-440B-A281-F0A9C73A8878}" type="presParOf" srcId="{2150391A-341C-4612-9499-D555E22C57DC}" destId="{6BF7E93D-29DC-435C-8DE7-FFFD15237903}" srcOrd="1" destOrd="0" presId="urn:microsoft.com/office/officeart/2018/2/layout/IconCircleList"/>
    <dgm:cxn modelId="{01C28215-4E43-4C59-9690-AB7D99017ABD}" type="presParOf" srcId="{2150391A-341C-4612-9499-D555E22C57DC}" destId="{0435ABF7-44F6-4840-8F63-C067F574517E}" srcOrd="2" destOrd="0" presId="urn:microsoft.com/office/officeart/2018/2/layout/IconCircleList"/>
    <dgm:cxn modelId="{16C34129-2931-48C4-B27C-00E9F9924E57}" type="presParOf" srcId="{2150391A-341C-4612-9499-D555E22C57DC}" destId="{10C35FFD-ADCF-432F-A146-6C85604C1161}" srcOrd="3" destOrd="0" presId="urn:microsoft.com/office/officeart/2018/2/layout/IconCircleList"/>
    <dgm:cxn modelId="{8D83E0B5-07B0-40B2-84CC-1E5B8FCA3DFB}" type="presParOf" srcId="{21B44DDC-4E80-4BBB-B0F6-0C3099C48D14}" destId="{0CB731EB-5257-42B6-AA48-BEB29C0E48F7}" srcOrd="3" destOrd="0" presId="urn:microsoft.com/office/officeart/2018/2/layout/IconCircleList"/>
    <dgm:cxn modelId="{C22B1D83-8C20-4F49-B737-131F0B1A3DD1}" type="presParOf" srcId="{21B44DDC-4E80-4BBB-B0F6-0C3099C48D14}" destId="{4F5FB345-3F63-4AB6-93C2-D74666D8211B}" srcOrd="4" destOrd="0" presId="urn:microsoft.com/office/officeart/2018/2/layout/IconCircleList"/>
    <dgm:cxn modelId="{E5BB1137-FD5C-4233-BC00-A991618AA592}" type="presParOf" srcId="{4F5FB345-3F63-4AB6-93C2-D74666D8211B}" destId="{DD21E1AF-589D-4F8A-87DB-3A52BFAF13C3}" srcOrd="0" destOrd="0" presId="urn:microsoft.com/office/officeart/2018/2/layout/IconCircleList"/>
    <dgm:cxn modelId="{61FF9828-C580-480C-B84C-97CFDD3631B3}" type="presParOf" srcId="{4F5FB345-3F63-4AB6-93C2-D74666D8211B}" destId="{EFD01747-1A8E-4EF4-8836-A615895364F6}" srcOrd="1" destOrd="0" presId="urn:microsoft.com/office/officeart/2018/2/layout/IconCircleList"/>
    <dgm:cxn modelId="{4233F29B-8877-4525-AAE7-85EC7120EF7E}" type="presParOf" srcId="{4F5FB345-3F63-4AB6-93C2-D74666D8211B}" destId="{14AD5165-39F9-4870-9541-D76C0D4C74A9}" srcOrd="2" destOrd="0" presId="urn:microsoft.com/office/officeart/2018/2/layout/IconCircleList"/>
    <dgm:cxn modelId="{D5BA290E-7BFA-4451-935A-B38C2751B318}" type="presParOf" srcId="{4F5FB345-3F63-4AB6-93C2-D74666D8211B}" destId="{F206EBBC-8BA5-41EB-9E3C-C5D86C8A03C8}" srcOrd="3" destOrd="0" presId="urn:microsoft.com/office/officeart/2018/2/layout/IconCircleList"/>
    <dgm:cxn modelId="{A41EC063-CEF8-4993-9C9C-7D45CEC6F5B7}" type="presParOf" srcId="{21B44DDC-4E80-4BBB-B0F6-0C3099C48D14}" destId="{7B1D0D34-2B5B-48ED-A7A7-0950F66D0B74}" srcOrd="5" destOrd="0" presId="urn:microsoft.com/office/officeart/2018/2/layout/IconCircleList"/>
    <dgm:cxn modelId="{8CF3BE80-493D-40D9-BA87-3BD1549B3617}" type="presParOf" srcId="{21B44DDC-4E80-4BBB-B0F6-0C3099C48D14}" destId="{7CDC7DC1-F6E0-489B-9D63-3EFD77615E4B}" srcOrd="6" destOrd="0" presId="urn:microsoft.com/office/officeart/2018/2/layout/IconCircleList"/>
    <dgm:cxn modelId="{FA86BF98-1695-4969-A264-BF6DBC1085D9}" type="presParOf" srcId="{7CDC7DC1-F6E0-489B-9D63-3EFD77615E4B}" destId="{FD3120D0-AA05-4638-8AA6-812C89FEC26F}" srcOrd="0" destOrd="0" presId="urn:microsoft.com/office/officeart/2018/2/layout/IconCircleList"/>
    <dgm:cxn modelId="{875E1DB7-A854-4CC1-88E3-709D03D9077F}" type="presParOf" srcId="{7CDC7DC1-F6E0-489B-9D63-3EFD77615E4B}" destId="{2FA8F1A2-5E06-412B-9744-A836256B1DE9}" srcOrd="1" destOrd="0" presId="urn:microsoft.com/office/officeart/2018/2/layout/IconCircleList"/>
    <dgm:cxn modelId="{42912B12-4ED5-4234-A5CF-9D0524C99665}" type="presParOf" srcId="{7CDC7DC1-F6E0-489B-9D63-3EFD77615E4B}" destId="{B0941D7D-92D3-4C6A-ACF8-32772A4900F5}" srcOrd="2" destOrd="0" presId="urn:microsoft.com/office/officeart/2018/2/layout/IconCircleList"/>
    <dgm:cxn modelId="{88379F9D-AE15-43BF-B4E0-594547951812}" type="presParOf" srcId="{7CDC7DC1-F6E0-489B-9D63-3EFD77615E4B}" destId="{D029E33C-F8AF-488A-B410-6A4E2238A702}" srcOrd="3" destOrd="0" presId="urn:microsoft.com/office/officeart/2018/2/layout/IconCircleList"/>
    <dgm:cxn modelId="{A10BA0F6-2362-49A2-ABC4-FC12609B37AE}" type="presParOf" srcId="{21B44DDC-4E80-4BBB-B0F6-0C3099C48D14}" destId="{F2ACA6D6-0D2A-452B-A58A-64FD2E6115F8}" srcOrd="7" destOrd="0" presId="urn:microsoft.com/office/officeart/2018/2/layout/IconCircleList"/>
    <dgm:cxn modelId="{431A45F3-6D50-4E08-B1CB-1AAA2DE6515B}" type="presParOf" srcId="{21B44DDC-4E80-4BBB-B0F6-0C3099C48D14}" destId="{7BC74BC8-3288-4F82-A226-59D8094862A0}" srcOrd="8" destOrd="0" presId="urn:microsoft.com/office/officeart/2018/2/layout/IconCircleList"/>
    <dgm:cxn modelId="{4D769A03-8756-4FB3-B244-A2029DD6843D}" type="presParOf" srcId="{7BC74BC8-3288-4F82-A226-59D8094862A0}" destId="{4436C639-36C8-4DAC-B242-D3AF0516F3FB}" srcOrd="0" destOrd="0" presId="urn:microsoft.com/office/officeart/2018/2/layout/IconCircleList"/>
    <dgm:cxn modelId="{41CC5138-CEEE-4094-AC54-3080DD313415}" type="presParOf" srcId="{7BC74BC8-3288-4F82-A226-59D8094862A0}" destId="{B53E90B8-7FE9-4A22-8CB6-762ACC19CC9C}" srcOrd="1" destOrd="0" presId="urn:microsoft.com/office/officeart/2018/2/layout/IconCircleList"/>
    <dgm:cxn modelId="{F9C1D7FB-B3DF-4C3C-B90E-04058C8FD2C4}" type="presParOf" srcId="{7BC74BC8-3288-4F82-A226-59D8094862A0}" destId="{E3307AC2-11E5-4376-A533-EBC0CD23405C}" srcOrd="2" destOrd="0" presId="urn:microsoft.com/office/officeart/2018/2/layout/IconCircleList"/>
    <dgm:cxn modelId="{75721BA8-6937-443F-82FB-4AA7072007C8}" type="presParOf" srcId="{7BC74BC8-3288-4F82-A226-59D8094862A0}" destId="{9FA33569-61C8-4CEA-8787-CC59E3EA073D}" srcOrd="3" destOrd="0" presId="urn:microsoft.com/office/officeart/2018/2/layout/Icon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549787E-D4BC-42E4-AFDF-59F903E36685}" type="doc">
      <dgm:prSet loTypeId="urn:microsoft.com/office/officeart/2005/8/layout/venn1" loCatId="list" qsTypeId="urn:microsoft.com/office/officeart/2005/8/quickstyle/simple2" qsCatId="simple" csTypeId="urn:microsoft.com/office/officeart/2005/8/colors/colorful2" csCatId="colorful"/>
      <dgm:spPr/>
      <dgm:t>
        <a:bodyPr/>
        <a:lstStyle/>
        <a:p>
          <a:endParaRPr lang="en-US"/>
        </a:p>
      </dgm:t>
    </dgm:pt>
    <dgm:pt modelId="{1E95B00E-9E9C-40BA-AD3E-8A397C205B7B}">
      <dgm:prSet/>
      <dgm:spPr/>
      <dgm:t>
        <a:bodyPr/>
        <a:lstStyle/>
        <a:p>
          <a:r>
            <a:rPr lang="en-US" dirty="0"/>
            <a:t>Backups</a:t>
          </a:r>
        </a:p>
      </dgm:t>
    </dgm:pt>
    <dgm:pt modelId="{C9BED4D4-EE04-4610-B370-8FEC576A7B4E}" type="parTrans" cxnId="{A94042A3-096B-4D5F-BAF5-3457C495537A}">
      <dgm:prSet/>
      <dgm:spPr/>
      <dgm:t>
        <a:bodyPr/>
        <a:lstStyle/>
        <a:p>
          <a:endParaRPr lang="en-US"/>
        </a:p>
      </dgm:t>
    </dgm:pt>
    <dgm:pt modelId="{0F2DC17C-8BFC-43A8-A645-1B26D788735D}" type="sibTrans" cxnId="{A94042A3-096B-4D5F-BAF5-3457C495537A}">
      <dgm:prSet/>
      <dgm:spPr/>
      <dgm:t>
        <a:bodyPr/>
        <a:lstStyle/>
        <a:p>
          <a:endParaRPr lang="en-US"/>
        </a:p>
      </dgm:t>
    </dgm:pt>
    <dgm:pt modelId="{BDD61249-6B0E-413B-8F46-F00967440E54}">
      <dgm:prSet/>
      <dgm:spPr/>
      <dgm:t>
        <a:bodyPr/>
        <a:lstStyle/>
        <a:p>
          <a:r>
            <a:rPr lang="en-US"/>
            <a:t>Virus Scanning Software</a:t>
          </a:r>
        </a:p>
      </dgm:t>
    </dgm:pt>
    <dgm:pt modelId="{9C944EC2-8266-411E-AF69-96A31B8ABA16}" type="parTrans" cxnId="{5233E6F4-E2BE-4271-8262-063E38697A95}">
      <dgm:prSet/>
      <dgm:spPr/>
      <dgm:t>
        <a:bodyPr/>
        <a:lstStyle/>
        <a:p>
          <a:endParaRPr lang="en-US"/>
        </a:p>
      </dgm:t>
    </dgm:pt>
    <dgm:pt modelId="{26AC3399-FB9A-413D-B45E-5DEEA1F9787F}" type="sibTrans" cxnId="{5233E6F4-E2BE-4271-8262-063E38697A95}">
      <dgm:prSet/>
      <dgm:spPr/>
      <dgm:t>
        <a:bodyPr/>
        <a:lstStyle/>
        <a:p>
          <a:endParaRPr lang="en-US"/>
        </a:p>
      </dgm:t>
    </dgm:pt>
    <dgm:pt modelId="{2C34C238-277B-479E-8D6E-D7CB24182FF8}">
      <dgm:prSet/>
      <dgm:spPr/>
      <dgm:t>
        <a:bodyPr/>
        <a:lstStyle/>
        <a:p>
          <a:r>
            <a:rPr lang="en-US"/>
            <a:t>Secure Passwords</a:t>
          </a:r>
        </a:p>
      </dgm:t>
    </dgm:pt>
    <dgm:pt modelId="{EA5AF291-1F23-49ED-899C-1E2C0AEFA0E3}" type="parTrans" cxnId="{043907B7-1273-483C-8D2A-50A9D69E1204}">
      <dgm:prSet/>
      <dgm:spPr/>
      <dgm:t>
        <a:bodyPr/>
        <a:lstStyle/>
        <a:p>
          <a:endParaRPr lang="en-US"/>
        </a:p>
      </dgm:t>
    </dgm:pt>
    <dgm:pt modelId="{AD9BCC29-7599-4E34-8F60-C3D111D25C0A}" type="sibTrans" cxnId="{043907B7-1273-483C-8D2A-50A9D69E1204}">
      <dgm:prSet/>
      <dgm:spPr/>
      <dgm:t>
        <a:bodyPr/>
        <a:lstStyle/>
        <a:p>
          <a:endParaRPr lang="en-US"/>
        </a:p>
      </dgm:t>
    </dgm:pt>
    <dgm:pt modelId="{39FAE0F2-07F7-45EA-A771-36851778BE22}">
      <dgm:prSet/>
      <dgm:spPr/>
      <dgm:t>
        <a:bodyPr/>
        <a:lstStyle/>
        <a:p>
          <a:r>
            <a:rPr lang="en-US"/>
            <a:t>Length &gt;8</a:t>
          </a:r>
        </a:p>
      </dgm:t>
    </dgm:pt>
    <dgm:pt modelId="{67F2BE56-BD37-4378-80DE-BBFBCBC40764}" type="parTrans" cxnId="{08AA8317-775F-45D9-B156-7F9E5428D1EF}">
      <dgm:prSet/>
      <dgm:spPr/>
      <dgm:t>
        <a:bodyPr/>
        <a:lstStyle/>
        <a:p>
          <a:endParaRPr lang="en-US"/>
        </a:p>
      </dgm:t>
    </dgm:pt>
    <dgm:pt modelId="{D9226023-3D5B-45C8-91E0-C0E36764E678}" type="sibTrans" cxnId="{08AA8317-775F-45D9-B156-7F9E5428D1EF}">
      <dgm:prSet/>
      <dgm:spPr/>
      <dgm:t>
        <a:bodyPr/>
        <a:lstStyle/>
        <a:p>
          <a:endParaRPr lang="en-US"/>
        </a:p>
      </dgm:t>
    </dgm:pt>
    <dgm:pt modelId="{D5D6CE46-1DD9-4AD9-BF94-04BF6681EFCF}">
      <dgm:prSet/>
      <dgm:spPr/>
      <dgm:t>
        <a:bodyPr/>
        <a:lstStyle/>
        <a:p>
          <a:r>
            <a:rPr lang="en-US"/>
            <a:t>Different passwords</a:t>
          </a:r>
        </a:p>
      </dgm:t>
    </dgm:pt>
    <dgm:pt modelId="{EC82BF44-281D-4778-ADE1-D9F2AAEDF93D}" type="parTrans" cxnId="{13C3B67A-3376-46A2-8158-80EAC9167970}">
      <dgm:prSet/>
      <dgm:spPr/>
      <dgm:t>
        <a:bodyPr/>
        <a:lstStyle/>
        <a:p>
          <a:endParaRPr lang="en-US"/>
        </a:p>
      </dgm:t>
    </dgm:pt>
    <dgm:pt modelId="{FA0FD9AD-7859-46E5-8CD3-4C0DC7AA1598}" type="sibTrans" cxnId="{13C3B67A-3376-46A2-8158-80EAC9167970}">
      <dgm:prSet/>
      <dgm:spPr/>
      <dgm:t>
        <a:bodyPr/>
        <a:lstStyle/>
        <a:p>
          <a:endParaRPr lang="en-US"/>
        </a:p>
      </dgm:t>
    </dgm:pt>
    <dgm:pt modelId="{09DCB1AC-9BF0-4863-957D-B2196EA6548C}">
      <dgm:prSet/>
      <dgm:spPr/>
      <dgm:t>
        <a:bodyPr/>
        <a:lstStyle/>
        <a:p>
          <a:r>
            <a:rPr lang="en-US"/>
            <a:t>Mary had a little lamb his fleece was white as snow</a:t>
          </a:r>
        </a:p>
      </dgm:t>
    </dgm:pt>
    <dgm:pt modelId="{BF61A6A0-3042-4703-A662-110F2752BBC0}" type="parTrans" cxnId="{4714F0EB-A0AC-410B-BDB5-4182D99D683B}">
      <dgm:prSet/>
      <dgm:spPr/>
      <dgm:t>
        <a:bodyPr/>
        <a:lstStyle/>
        <a:p>
          <a:endParaRPr lang="en-US"/>
        </a:p>
      </dgm:t>
    </dgm:pt>
    <dgm:pt modelId="{964257BB-0A1E-4029-92E2-36C2C8A11537}" type="sibTrans" cxnId="{4714F0EB-A0AC-410B-BDB5-4182D99D683B}">
      <dgm:prSet/>
      <dgm:spPr/>
      <dgm:t>
        <a:bodyPr/>
        <a:lstStyle/>
        <a:p>
          <a:endParaRPr lang="en-US"/>
        </a:p>
      </dgm:t>
    </dgm:pt>
    <dgm:pt modelId="{7C05159D-B45E-49BA-9596-0997D13DFDF6}">
      <dgm:prSet/>
      <dgm:spPr/>
      <dgm:t>
        <a:bodyPr/>
        <a:lstStyle/>
        <a:p>
          <a:r>
            <a:rPr lang="en-US"/>
            <a:t>Mhallhfwwas10!!</a:t>
          </a:r>
        </a:p>
      </dgm:t>
    </dgm:pt>
    <dgm:pt modelId="{1FCD7A59-E4A4-4773-931A-CCA5747E341F}" type="parTrans" cxnId="{FB332F34-8043-4124-8EF0-A2987C5105EA}">
      <dgm:prSet/>
      <dgm:spPr/>
      <dgm:t>
        <a:bodyPr/>
        <a:lstStyle/>
        <a:p>
          <a:endParaRPr lang="en-US"/>
        </a:p>
      </dgm:t>
    </dgm:pt>
    <dgm:pt modelId="{62AA954B-55FF-478B-8129-19970FE4AFCF}" type="sibTrans" cxnId="{FB332F34-8043-4124-8EF0-A2987C5105EA}">
      <dgm:prSet/>
      <dgm:spPr/>
      <dgm:t>
        <a:bodyPr/>
        <a:lstStyle/>
        <a:p>
          <a:endParaRPr lang="en-US"/>
        </a:p>
      </dgm:t>
    </dgm:pt>
    <dgm:pt modelId="{97985951-440D-B840-9631-4CAD5CC78072}" type="pres">
      <dgm:prSet presAssocID="{7549787E-D4BC-42E4-AFDF-59F903E36685}" presName="compositeShape" presStyleCnt="0">
        <dgm:presLayoutVars>
          <dgm:chMax val="7"/>
          <dgm:dir/>
          <dgm:resizeHandles val="exact"/>
        </dgm:presLayoutVars>
      </dgm:prSet>
      <dgm:spPr/>
    </dgm:pt>
    <dgm:pt modelId="{486DA982-F87E-5E45-BCEC-CEF3F4E6C2ED}" type="pres">
      <dgm:prSet presAssocID="{1E95B00E-9E9C-40BA-AD3E-8A397C205B7B}" presName="circ1" presStyleLbl="vennNode1" presStyleIdx="0" presStyleCnt="3"/>
      <dgm:spPr/>
    </dgm:pt>
    <dgm:pt modelId="{CC907A5C-E41E-4A44-B8C3-EDBD994BA64E}" type="pres">
      <dgm:prSet presAssocID="{1E95B00E-9E9C-40BA-AD3E-8A397C205B7B}" presName="circ1Tx" presStyleLbl="revTx" presStyleIdx="0" presStyleCnt="0">
        <dgm:presLayoutVars>
          <dgm:chMax val="0"/>
          <dgm:chPref val="0"/>
          <dgm:bulletEnabled val="1"/>
        </dgm:presLayoutVars>
      </dgm:prSet>
      <dgm:spPr/>
    </dgm:pt>
    <dgm:pt modelId="{BA06273A-295F-8649-8E2D-DD2D3204BDEF}" type="pres">
      <dgm:prSet presAssocID="{BDD61249-6B0E-413B-8F46-F00967440E54}" presName="circ2" presStyleLbl="vennNode1" presStyleIdx="1" presStyleCnt="3"/>
      <dgm:spPr/>
    </dgm:pt>
    <dgm:pt modelId="{7E246A23-92BE-A140-B1DC-849EA2E207C0}" type="pres">
      <dgm:prSet presAssocID="{BDD61249-6B0E-413B-8F46-F00967440E54}" presName="circ2Tx" presStyleLbl="revTx" presStyleIdx="0" presStyleCnt="0">
        <dgm:presLayoutVars>
          <dgm:chMax val="0"/>
          <dgm:chPref val="0"/>
          <dgm:bulletEnabled val="1"/>
        </dgm:presLayoutVars>
      </dgm:prSet>
      <dgm:spPr/>
    </dgm:pt>
    <dgm:pt modelId="{FB95F4CD-1257-2F4A-BECC-2583D045985E}" type="pres">
      <dgm:prSet presAssocID="{2C34C238-277B-479E-8D6E-D7CB24182FF8}" presName="circ3" presStyleLbl="vennNode1" presStyleIdx="2" presStyleCnt="3"/>
      <dgm:spPr/>
    </dgm:pt>
    <dgm:pt modelId="{64A110DD-87B5-9640-9FFB-8B155F57BBF0}" type="pres">
      <dgm:prSet presAssocID="{2C34C238-277B-479E-8D6E-D7CB24182FF8}" presName="circ3Tx" presStyleLbl="revTx" presStyleIdx="0" presStyleCnt="0">
        <dgm:presLayoutVars>
          <dgm:chMax val="0"/>
          <dgm:chPref val="0"/>
          <dgm:bulletEnabled val="1"/>
        </dgm:presLayoutVars>
      </dgm:prSet>
      <dgm:spPr/>
    </dgm:pt>
  </dgm:ptLst>
  <dgm:cxnLst>
    <dgm:cxn modelId="{2A64BB03-4783-1840-B883-CC5B01151469}" type="presOf" srcId="{7C05159D-B45E-49BA-9596-0997D13DFDF6}" destId="{64A110DD-87B5-9640-9FFB-8B155F57BBF0}" srcOrd="1" destOrd="4" presId="urn:microsoft.com/office/officeart/2005/8/layout/venn1"/>
    <dgm:cxn modelId="{0B6D3C06-C582-FC4F-B435-B1F46D9172D1}" type="presOf" srcId="{09DCB1AC-9BF0-4863-957D-B2196EA6548C}" destId="{64A110DD-87B5-9640-9FFB-8B155F57BBF0}" srcOrd="1" destOrd="3" presId="urn:microsoft.com/office/officeart/2005/8/layout/venn1"/>
    <dgm:cxn modelId="{08AA8317-775F-45D9-B156-7F9E5428D1EF}" srcId="{2C34C238-277B-479E-8D6E-D7CB24182FF8}" destId="{39FAE0F2-07F7-45EA-A771-36851778BE22}" srcOrd="0" destOrd="0" parTransId="{67F2BE56-BD37-4378-80DE-BBFBCBC40764}" sibTransId="{D9226023-3D5B-45C8-91E0-C0E36764E678}"/>
    <dgm:cxn modelId="{AF7F8220-50F3-EE4E-99CF-90A5C44B3843}" type="presOf" srcId="{D5D6CE46-1DD9-4AD9-BF94-04BF6681EFCF}" destId="{64A110DD-87B5-9640-9FFB-8B155F57BBF0}" srcOrd="1" destOrd="2" presId="urn:microsoft.com/office/officeart/2005/8/layout/venn1"/>
    <dgm:cxn modelId="{AF3D2C27-E83B-3045-BD78-9886A69F3168}" type="presOf" srcId="{39FAE0F2-07F7-45EA-A771-36851778BE22}" destId="{FB95F4CD-1257-2F4A-BECC-2583D045985E}" srcOrd="0" destOrd="1" presId="urn:microsoft.com/office/officeart/2005/8/layout/venn1"/>
    <dgm:cxn modelId="{06BFD931-2072-4445-A2AF-F8765A90D530}" type="presOf" srcId="{7549787E-D4BC-42E4-AFDF-59F903E36685}" destId="{97985951-440D-B840-9631-4CAD5CC78072}" srcOrd="0" destOrd="0" presId="urn:microsoft.com/office/officeart/2005/8/layout/venn1"/>
    <dgm:cxn modelId="{FB332F34-8043-4124-8EF0-A2987C5105EA}" srcId="{2C34C238-277B-479E-8D6E-D7CB24182FF8}" destId="{7C05159D-B45E-49BA-9596-0997D13DFDF6}" srcOrd="3" destOrd="0" parTransId="{1FCD7A59-E4A4-4773-931A-CCA5747E341F}" sibTransId="{62AA954B-55FF-478B-8129-19970FE4AFCF}"/>
    <dgm:cxn modelId="{37FF225D-5BAE-D44E-9676-4875BD8EA3AF}" type="presOf" srcId="{1E95B00E-9E9C-40BA-AD3E-8A397C205B7B}" destId="{486DA982-F87E-5E45-BCEC-CEF3F4E6C2ED}" srcOrd="0" destOrd="0" presId="urn:microsoft.com/office/officeart/2005/8/layout/venn1"/>
    <dgm:cxn modelId="{3BD2A66D-19F9-434B-92F7-3AB65E7B4099}" type="presOf" srcId="{2C34C238-277B-479E-8D6E-D7CB24182FF8}" destId="{FB95F4CD-1257-2F4A-BECC-2583D045985E}" srcOrd="0" destOrd="0" presId="urn:microsoft.com/office/officeart/2005/8/layout/venn1"/>
    <dgm:cxn modelId="{67DB5573-358A-B646-9556-F433FF382697}" type="presOf" srcId="{1E95B00E-9E9C-40BA-AD3E-8A397C205B7B}" destId="{CC907A5C-E41E-4A44-B8C3-EDBD994BA64E}" srcOrd="1" destOrd="0" presId="urn:microsoft.com/office/officeart/2005/8/layout/venn1"/>
    <dgm:cxn modelId="{13C3B67A-3376-46A2-8158-80EAC9167970}" srcId="{2C34C238-277B-479E-8D6E-D7CB24182FF8}" destId="{D5D6CE46-1DD9-4AD9-BF94-04BF6681EFCF}" srcOrd="1" destOrd="0" parTransId="{EC82BF44-281D-4778-ADE1-D9F2AAEDF93D}" sibTransId="{FA0FD9AD-7859-46E5-8CD3-4C0DC7AA1598}"/>
    <dgm:cxn modelId="{8683067E-63F1-8D4D-8A74-2C3FF0F69DCA}" type="presOf" srcId="{BDD61249-6B0E-413B-8F46-F00967440E54}" destId="{BA06273A-295F-8649-8E2D-DD2D3204BDEF}" srcOrd="0" destOrd="0" presId="urn:microsoft.com/office/officeart/2005/8/layout/venn1"/>
    <dgm:cxn modelId="{9CB18F96-2A4D-2946-9D02-72EE5B24AD7A}" type="presOf" srcId="{BDD61249-6B0E-413B-8F46-F00967440E54}" destId="{7E246A23-92BE-A140-B1DC-849EA2E207C0}" srcOrd="1" destOrd="0" presId="urn:microsoft.com/office/officeart/2005/8/layout/venn1"/>
    <dgm:cxn modelId="{A94042A3-096B-4D5F-BAF5-3457C495537A}" srcId="{7549787E-D4BC-42E4-AFDF-59F903E36685}" destId="{1E95B00E-9E9C-40BA-AD3E-8A397C205B7B}" srcOrd="0" destOrd="0" parTransId="{C9BED4D4-EE04-4610-B370-8FEC576A7B4E}" sibTransId="{0F2DC17C-8BFC-43A8-A645-1B26D788735D}"/>
    <dgm:cxn modelId="{043907B7-1273-483C-8D2A-50A9D69E1204}" srcId="{7549787E-D4BC-42E4-AFDF-59F903E36685}" destId="{2C34C238-277B-479E-8D6E-D7CB24182FF8}" srcOrd="2" destOrd="0" parTransId="{EA5AF291-1F23-49ED-899C-1E2C0AEFA0E3}" sibTransId="{AD9BCC29-7599-4E34-8F60-C3D111D25C0A}"/>
    <dgm:cxn modelId="{3D7496C7-F125-1949-AEDB-CF10E2C7B2BD}" type="presOf" srcId="{D5D6CE46-1DD9-4AD9-BF94-04BF6681EFCF}" destId="{FB95F4CD-1257-2F4A-BECC-2583D045985E}" srcOrd="0" destOrd="2" presId="urn:microsoft.com/office/officeart/2005/8/layout/venn1"/>
    <dgm:cxn modelId="{E8E6EFCD-1D30-F843-BD77-96A0D468E844}" type="presOf" srcId="{2C34C238-277B-479E-8D6E-D7CB24182FF8}" destId="{64A110DD-87B5-9640-9FFB-8B155F57BBF0}" srcOrd="1" destOrd="0" presId="urn:microsoft.com/office/officeart/2005/8/layout/venn1"/>
    <dgm:cxn modelId="{7E90F3DB-C130-1B47-8384-734791149901}" type="presOf" srcId="{09DCB1AC-9BF0-4863-957D-B2196EA6548C}" destId="{FB95F4CD-1257-2F4A-BECC-2583D045985E}" srcOrd="0" destOrd="3" presId="urn:microsoft.com/office/officeart/2005/8/layout/venn1"/>
    <dgm:cxn modelId="{D39297DC-9E37-354C-8F20-419EB7687EDF}" type="presOf" srcId="{39FAE0F2-07F7-45EA-A771-36851778BE22}" destId="{64A110DD-87B5-9640-9FFB-8B155F57BBF0}" srcOrd="1" destOrd="1" presId="urn:microsoft.com/office/officeart/2005/8/layout/venn1"/>
    <dgm:cxn modelId="{4714F0EB-A0AC-410B-BDB5-4182D99D683B}" srcId="{2C34C238-277B-479E-8D6E-D7CB24182FF8}" destId="{09DCB1AC-9BF0-4863-957D-B2196EA6548C}" srcOrd="2" destOrd="0" parTransId="{BF61A6A0-3042-4703-A662-110F2752BBC0}" sibTransId="{964257BB-0A1E-4029-92E2-36C2C8A11537}"/>
    <dgm:cxn modelId="{0C17FAF1-0667-1840-880C-1462CB3BCBCB}" type="presOf" srcId="{7C05159D-B45E-49BA-9596-0997D13DFDF6}" destId="{FB95F4CD-1257-2F4A-BECC-2583D045985E}" srcOrd="0" destOrd="4" presId="urn:microsoft.com/office/officeart/2005/8/layout/venn1"/>
    <dgm:cxn modelId="{5233E6F4-E2BE-4271-8262-063E38697A95}" srcId="{7549787E-D4BC-42E4-AFDF-59F903E36685}" destId="{BDD61249-6B0E-413B-8F46-F00967440E54}" srcOrd="1" destOrd="0" parTransId="{9C944EC2-8266-411E-AF69-96A31B8ABA16}" sibTransId="{26AC3399-FB9A-413D-B45E-5DEEA1F9787F}"/>
    <dgm:cxn modelId="{9CCD9506-5C18-4A49-9AA3-68E04480458C}" type="presParOf" srcId="{97985951-440D-B840-9631-4CAD5CC78072}" destId="{486DA982-F87E-5E45-BCEC-CEF3F4E6C2ED}" srcOrd="0" destOrd="0" presId="urn:microsoft.com/office/officeart/2005/8/layout/venn1"/>
    <dgm:cxn modelId="{2F5B5F87-D9B6-9043-B684-63873D4238A4}" type="presParOf" srcId="{97985951-440D-B840-9631-4CAD5CC78072}" destId="{CC907A5C-E41E-4A44-B8C3-EDBD994BA64E}" srcOrd="1" destOrd="0" presId="urn:microsoft.com/office/officeart/2005/8/layout/venn1"/>
    <dgm:cxn modelId="{83E6A6A6-B0AC-844E-AC69-25DCF1569DE6}" type="presParOf" srcId="{97985951-440D-B840-9631-4CAD5CC78072}" destId="{BA06273A-295F-8649-8E2D-DD2D3204BDEF}" srcOrd="2" destOrd="0" presId="urn:microsoft.com/office/officeart/2005/8/layout/venn1"/>
    <dgm:cxn modelId="{C8AC0786-BDA5-BD42-B03A-A609D477BAE8}" type="presParOf" srcId="{97985951-440D-B840-9631-4CAD5CC78072}" destId="{7E246A23-92BE-A140-B1DC-849EA2E207C0}" srcOrd="3" destOrd="0" presId="urn:microsoft.com/office/officeart/2005/8/layout/venn1"/>
    <dgm:cxn modelId="{5AB429FD-4222-5B42-BBC5-18408B0CA2C9}" type="presParOf" srcId="{97985951-440D-B840-9631-4CAD5CC78072}" destId="{FB95F4CD-1257-2F4A-BECC-2583D045985E}" srcOrd="4" destOrd="0" presId="urn:microsoft.com/office/officeart/2005/8/layout/venn1"/>
    <dgm:cxn modelId="{E316E76D-9D7E-B64B-B7B0-DC13F3315E40}" type="presParOf" srcId="{97985951-440D-B840-9631-4CAD5CC78072}" destId="{64A110DD-87B5-9640-9FFB-8B155F57BBF0}" srcOrd="5" destOrd="0" presId="urn:microsoft.com/office/officeart/2005/8/layout/ven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C9E9CBBC-11E4-468E-9CF5-1D31713737E0}" type="doc">
      <dgm:prSet loTypeId="urn:microsoft.com/office/officeart/2005/8/layout/lProcess3" loCatId="list" qsTypeId="urn:microsoft.com/office/officeart/2005/8/quickstyle/simple2" qsCatId="simple" csTypeId="urn:microsoft.com/office/officeart/2005/8/colors/colorful2" csCatId="colorful" phldr="1"/>
      <dgm:spPr/>
      <dgm:t>
        <a:bodyPr/>
        <a:lstStyle/>
        <a:p>
          <a:endParaRPr lang="en-US"/>
        </a:p>
      </dgm:t>
    </dgm:pt>
    <dgm:pt modelId="{6109B10D-16B2-4DED-9D17-3CDA769C355C}">
      <dgm:prSet/>
      <dgm:spPr/>
      <dgm:t>
        <a:bodyPr/>
        <a:lstStyle/>
        <a:p>
          <a:pPr>
            <a:defRPr cap="all"/>
          </a:pPr>
          <a:r>
            <a:rPr lang="en-US"/>
            <a:t>Etiquette</a:t>
          </a:r>
        </a:p>
      </dgm:t>
    </dgm:pt>
    <dgm:pt modelId="{9E5D6846-869E-48A0-AFEF-24B93B1B33F4}" type="parTrans" cxnId="{56BB1666-3625-4E08-ACDC-5C71804F8A0C}">
      <dgm:prSet/>
      <dgm:spPr/>
      <dgm:t>
        <a:bodyPr/>
        <a:lstStyle/>
        <a:p>
          <a:endParaRPr lang="en-US"/>
        </a:p>
      </dgm:t>
    </dgm:pt>
    <dgm:pt modelId="{09387B2A-0DF9-4916-B7EE-FA9492219673}" type="sibTrans" cxnId="{56BB1666-3625-4E08-ACDC-5C71804F8A0C}">
      <dgm:prSet/>
      <dgm:spPr/>
      <dgm:t>
        <a:bodyPr/>
        <a:lstStyle/>
        <a:p>
          <a:endParaRPr lang="en-US"/>
        </a:p>
      </dgm:t>
    </dgm:pt>
    <dgm:pt modelId="{343043E9-139F-4EF2-BEAC-ACEA0028C08B}">
      <dgm:prSet/>
      <dgm:spPr/>
      <dgm:t>
        <a:bodyPr/>
        <a:lstStyle/>
        <a:p>
          <a:pPr>
            <a:defRPr cap="all"/>
          </a:pPr>
          <a:r>
            <a:rPr lang="en-US"/>
            <a:t>Spelling/Grammar</a:t>
          </a:r>
        </a:p>
      </dgm:t>
    </dgm:pt>
    <dgm:pt modelId="{F6B06ADD-E4FF-4973-A97E-161986204914}" type="parTrans" cxnId="{E7C70462-D4F8-4F2D-AF6E-F49D9251CCE6}">
      <dgm:prSet/>
      <dgm:spPr/>
      <dgm:t>
        <a:bodyPr/>
        <a:lstStyle/>
        <a:p>
          <a:endParaRPr lang="en-US"/>
        </a:p>
      </dgm:t>
    </dgm:pt>
    <dgm:pt modelId="{81AB17DF-44A5-435B-8B35-8C7E2B4C963D}" type="sibTrans" cxnId="{E7C70462-D4F8-4F2D-AF6E-F49D9251CCE6}">
      <dgm:prSet/>
      <dgm:spPr/>
      <dgm:t>
        <a:bodyPr/>
        <a:lstStyle/>
        <a:p>
          <a:endParaRPr lang="en-US"/>
        </a:p>
      </dgm:t>
    </dgm:pt>
    <dgm:pt modelId="{2D8B9B26-69CF-4807-9FF7-2E36ACB8DB12}">
      <dgm:prSet/>
      <dgm:spPr/>
      <dgm:t>
        <a:bodyPr/>
        <a:lstStyle/>
        <a:p>
          <a:pPr>
            <a:defRPr cap="all"/>
          </a:pPr>
          <a:r>
            <a:rPr lang="en-US"/>
            <a:t>Response time</a:t>
          </a:r>
        </a:p>
      </dgm:t>
    </dgm:pt>
    <dgm:pt modelId="{D9E4428B-374C-47D9-816E-13D9158AC20D}" type="parTrans" cxnId="{5C85A166-7E4B-4146-A3EA-E8A0B915B792}">
      <dgm:prSet/>
      <dgm:spPr/>
      <dgm:t>
        <a:bodyPr/>
        <a:lstStyle/>
        <a:p>
          <a:endParaRPr lang="en-US"/>
        </a:p>
      </dgm:t>
    </dgm:pt>
    <dgm:pt modelId="{34A5E04B-1702-4D8E-9840-C2E7A3D3F5A6}" type="sibTrans" cxnId="{5C85A166-7E4B-4146-A3EA-E8A0B915B792}">
      <dgm:prSet/>
      <dgm:spPr/>
      <dgm:t>
        <a:bodyPr/>
        <a:lstStyle/>
        <a:p>
          <a:endParaRPr lang="en-US"/>
        </a:p>
      </dgm:t>
    </dgm:pt>
    <dgm:pt modelId="{3160C56E-EB51-4C04-AD35-55585423A4A4}">
      <dgm:prSet/>
      <dgm:spPr/>
      <dgm:t>
        <a:bodyPr/>
        <a:lstStyle/>
        <a:p>
          <a:pPr>
            <a:defRPr cap="all"/>
          </a:pPr>
          <a:r>
            <a:rPr lang="en-US"/>
            <a:t>Attachments</a:t>
          </a:r>
        </a:p>
      </dgm:t>
    </dgm:pt>
    <dgm:pt modelId="{8DA46C28-6568-4175-B7F5-A99ADD656317}" type="parTrans" cxnId="{73E679E3-46B2-4012-8FB5-A8F206E67ECC}">
      <dgm:prSet/>
      <dgm:spPr/>
      <dgm:t>
        <a:bodyPr/>
        <a:lstStyle/>
        <a:p>
          <a:endParaRPr lang="en-US"/>
        </a:p>
      </dgm:t>
    </dgm:pt>
    <dgm:pt modelId="{07DB2223-4FF8-4E8C-98E8-7897052D2496}" type="sibTrans" cxnId="{73E679E3-46B2-4012-8FB5-A8F206E67ECC}">
      <dgm:prSet/>
      <dgm:spPr/>
      <dgm:t>
        <a:bodyPr/>
        <a:lstStyle/>
        <a:p>
          <a:endParaRPr lang="en-US"/>
        </a:p>
      </dgm:t>
    </dgm:pt>
    <dgm:pt modelId="{44C84A01-4B1E-4F29-A4A1-AF54D80BFCEB}">
      <dgm:prSet/>
      <dgm:spPr/>
      <dgm:t>
        <a:bodyPr/>
        <a:lstStyle/>
        <a:p>
          <a:pPr>
            <a:defRPr cap="all"/>
          </a:pPr>
          <a:r>
            <a:rPr lang="en-US"/>
            <a:t>Reply/Reply All</a:t>
          </a:r>
        </a:p>
      </dgm:t>
    </dgm:pt>
    <dgm:pt modelId="{16BE873A-19C0-4671-898E-C7771F3800FF}" type="parTrans" cxnId="{632B3DC0-50FC-41D9-8028-EA2347238596}">
      <dgm:prSet/>
      <dgm:spPr/>
      <dgm:t>
        <a:bodyPr/>
        <a:lstStyle/>
        <a:p>
          <a:endParaRPr lang="en-US"/>
        </a:p>
      </dgm:t>
    </dgm:pt>
    <dgm:pt modelId="{BC9EFC07-6700-4BDE-9330-19661CCE4FEC}" type="sibTrans" cxnId="{632B3DC0-50FC-41D9-8028-EA2347238596}">
      <dgm:prSet/>
      <dgm:spPr/>
      <dgm:t>
        <a:bodyPr/>
        <a:lstStyle/>
        <a:p>
          <a:endParaRPr lang="en-US"/>
        </a:p>
      </dgm:t>
    </dgm:pt>
    <dgm:pt modelId="{EDDE8EBC-9F6A-AB42-8BAD-DB467FA1266A}" type="pres">
      <dgm:prSet presAssocID="{C9E9CBBC-11E4-468E-9CF5-1D31713737E0}" presName="Name0" presStyleCnt="0">
        <dgm:presLayoutVars>
          <dgm:chPref val="3"/>
          <dgm:dir/>
          <dgm:animLvl val="lvl"/>
          <dgm:resizeHandles/>
        </dgm:presLayoutVars>
      </dgm:prSet>
      <dgm:spPr/>
    </dgm:pt>
    <dgm:pt modelId="{EA1C16B2-CA28-804B-A395-944AA7BCC755}" type="pres">
      <dgm:prSet presAssocID="{6109B10D-16B2-4DED-9D17-3CDA769C355C}" presName="horFlow" presStyleCnt="0"/>
      <dgm:spPr/>
    </dgm:pt>
    <dgm:pt modelId="{2F5AE58F-C381-CD4D-A6C2-88669FC08001}" type="pres">
      <dgm:prSet presAssocID="{6109B10D-16B2-4DED-9D17-3CDA769C355C}" presName="bigChev" presStyleLbl="node1" presStyleIdx="0" presStyleCnt="5"/>
      <dgm:spPr/>
    </dgm:pt>
    <dgm:pt modelId="{BA577ACB-E2F2-FC4A-B1D6-CBAF91D5BB44}" type="pres">
      <dgm:prSet presAssocID="{6109B10D-16B2-4DED-9D17-3CDA769C355C}" presName="vSp" presStyleCnt="0"/>
      <dgm:spPr/>
    </dgm:pt>
    <dgm:pt modelId="{7BD283A0-1CC0-9A4C-8C0F-65456BECDDE6}" type="pres">
      <dgm:prSet presAssocID="{343043E9-139F-4EF2-BEAC-ACEA0028C08B}" presName="horFlow" presStyleCnt="0"/>
      <dgm:spPr/>
    </dgm:pt>
    <dgm:pt modelId="{23C8DE7E-F64B-E84D-A64E-C5D1CA600475}" type="pres">
      <dgm:prSet presAssocID="{343043E9-139F-4EF2-BEAC-ACEA0028C08B}" presName="bigChev" presStyleLbl="node1" presStyleIdx="1" presStyleCnt="5"/>
      <dgm:spPr/>
    </dgm:pt>
    <dgm:pt modelId="{E4A7260F-8502-0F49-930A-230FE7333313}" type="pres">
      <dgm:prSet presAssocID="{343043E9-139F-4EF2-BEAC-ACEA0028C08B}" presName="vSp" presStyleCnt="0"/>
      <dgm:spPr/>
    </dgm:pt>
    <dgm:pt modelId="{0DD1A55D-8064-B343-BAAC-69F6F7897567}" type="pres">
      <dgm:prSet presAssocID="{2D8B9B26-69CF-4807-9FF7-2E36ACB8DB12}" presName="horFlow" presStyleCnt="0"/>
      <dgm:spPr/>
    </dgm:pt>
    <dgm:pt modelId="{CD57A31C-9820-D54B-A1DB-0845F2999EC1}" type="pres">
      <dgm:prSet presAssocID="{2D8B9B26-69CF-4807-9FF7-2E36ACB8DB12}" presName="bigChev" presStyleLbl="node1" presStyleIdx="2" presStyleCnt="5"/>
      <dgm:spPr/>
    </dgm:pt>
    <dgm:pt modelId="{9F79C68C-0E5E-CB41-9A9F-9AA6B660EC52}" type="pres">
      <dgm:prSet presAssocID="{2D8B9B26-69CF-4807-9FF7-2E36ACB8DB12}" presName="vSp" presStyleCnt="0"/>
      <dgm:spPr/>
    </dgm:pt>
    <dgm:pt modelId="{CFEB9A04-714B-CA42-8F8E-9572DC289CE7}" type="pres">
      <dgm:prSet presAssocID="{3160C56E-EB51-4C04-AD35-55585423A4A4}" presName="horFlow" presStyleCnt="0"/>
      <dgm:spPr/>
    </dgm:pt>
    <dgm:pt modelId="{F840FA25-BEEB-6E4E-9CB2-36574AEE5DDF}" type="pres">
      <dgm:prSet presAssocID="{3160C56E-EB51-4C04-AD35-55585423A4A4}" presName="bigChev" presStyleLbl="node1" presStyleIdx="3" presStyleCnt="5"/>
      <dgm:spPr/>
    </dgm:pt>
    <dgm:pt modelId="{9B1DA37F-0D34-9F43-A615-2DB057604BAC}" type="pres">
      <dgm:prSet presAssocID="{3160C56E-EB51-4C04-AD35-55585423A4A4}" presName="vSp" presStyleCnt="0"/>
      <dgm:spPr/>
    </dgm:pt>
    <dgm:pt modelId="{A031E3CC-2C6E-F040-A281-4E36BF3455C7}" type="pres">
      <dgm:prSet presAssocID="{44C84A01-4B1E-4F29-A4A1-AF54D80BFCEB}" presName="horFlow" presStyleCnt="0"/>
      <dgm:spPr/>
    </dgm:pt>
    <dgm:pt modelId="{853C7DB9-BD7F-6A4B-ADEE-B4D7E8EEDECD}" type="pres">
      <dgm:prSet presAssocID="{44C84A01-4B1E-4F29-A4A1-AF54D80BFCEB}" presName="bigChev" presStyleLbl="node1" presStyleIdx="4" presStyleCnt="5"/>
      <dgm:spPr/>
    </dgm:pt>
  </dgm:ptLst>
  <dgm:cxnLst>
    <dgm:cxn modelId="{F9248D49-5B3E-424D-A897-B072430EB977}" type="presOf" srcId="{3160C56E-EB51-4C04-AD35-55585423A4A4}" destId="{F840FA25-BEEB-6E4E-9CB2-36574AEE5DDF}" srcOrd="0" destOrd="0" presId="urn:microsoft.com/office/officeart/2005/8/layout/lProcess3"/>
    <dgm:cxn modelId="{E7C70462-D4F8-4F2D-AF6E-F49D9251CCE6}" srcId="{C9E9CBBC-11E4-468E-9CF5-1D31713737E0}" destId="{343043E9-139F-4EF2-BEAC-ACEA0028C08B}" srcOrd="1" destOrd="0" parTransId="{F6B06ADD-E4FF-4973-A97E-161986204914}" sibTransId="{81AB17DF-44A5-435B-8B35-8C7E2B4C963D}"/>
    <dgm:cxn modelId="{BD47AE64-541E-D940-9A44-FB628362E571}" type="presOf" srcId="{C9E9CBBC-11E4-468E-9CF5-1D31713737E0}" destId="{EDDE8EBC-9F6A-AB42-8BAD-DB467FA1266A}" srcOrd="0" destOrd="0" presId="urn:microsoft.com/office/officeart/2005/8/layout/lProcess3"/>
    <dgm:cxn modelId="{56BB1666-3625-4E08-ACDC-5C71804F8A0C}" srcId="{C9E9CBBC-11E4-468E-9CF5-1D31713737E0}" destId="{6109B10D-16B2-4DED-9D17-3CDA769C355C}" srcOrd="0" destOrd="0" parTransId="{9E5D6846-869E-48A0-AFEF-24B93B1B33F4}" sibTransId="{09387B2A-0DF9-4916-B7EE-FA9492219673}"/>
    <dgm:cxn modelId="{5C85A166-7E4B-4146-A3EA-E8A0B915B792}" srcId="{C9E9CBBC-11E4-468E-9CF5-1D31713737E0}" destId="{2D8B9B26-69CF-4807-9FF7-2E36ACB8DB12}" srcOrd="2" destOrd="0" parTransId="{D9E4428B-374C-47D9-816E-13D9158AC20D}" sibTransId="{34A5E04B-1702-4D8E-9840-C2E7A3D3F5A6}"/>
    <dgm:cxn modelId="{0D4BA071-B4AA-AB47-9608-32A624803492}" type="presOf" srcId="{343043E9-139F-4EF2-BEAC-ACEA0028C08B}" destId="{23C8DE7E-F64B-E84D-A64E-C5D1CA600475}" srcOrd="0" destOrd="0" presId="urn:microsoft.com/office/officeart/2005/8/layout/lProcess3"/>
    <dgm:cxn modelId="{632B3DC0-50FC-41D9-8028-EA2347238596}" srcId="{C9E9CBBC-11E4-468E-9CF5-1D31713737E0}" destId="{44C84A01-4B1E-4F29-A4A1-AF54D80BFCEB}" srcOrd="4" destOrd="0" parTransId="{16BE873A-19C0-4671-898E-C7771F3800FF}" sibTransId="{BC9EFC07-6700-4BDE-9330-19661CCE4FEC}"/>
    <dgm:cxn modelId="{DDDD93CF-6252-5344-898A-59A5374443E5}" type="presOf" srcId="{2D8B9B26-69CF-4807-9FF7-2E36ACB8DB12}" destId="{CD57A31C-9820-D54B-A1DB-0845F2999EC1}" srcOrd="0" destOrd="0" presId="urn:microsoft.com/office/officeart/2005/8/layout/lProcess3"/>
    <dgm:cxn modelId="{73E679E3-46B2-4012-8FB5-A8F206E67ECC}" srcId="{C9E9CBBC-11E4-468E-9CF5-1D31713737E0}" destId="{3160C56E-EB51-4C04-AD35-55585423A4A4}" srcOrd="3" destOrd="0" parTransId="{8DA46C28-6568-4175-B7F5-A99ADD656317}" sibTransId="{07DB2223-4FF8-4E8C-98E8-7897052D2496}"/>
    <dgm:cxn modelId="{2D874EE8-3BF1-554B-824E-730B5732F236}" type="presOf" srcId="{44C84A01-4B1E-4F29-A4A1-AF54D80BFCEB}" destId="{853C7DB9-BD7F-6A4B-ADEE-B4D7E8EEDECD}" srcOrd="0" destOrd="0" presId="urn:microsoft.com/office/officeart/2005/8/layout/lProcess3"/>
    <dgm:cxn modelId="{15DD5FFF-0255-8E4C-9A39-CE1D5771631F}" type="presOf" srcId="{6109B10D-16B2-4DED-9D17-3CDA769C355C}" destId="{2F5AE58F-C381-CD4D-A6C2-88669FC08001}" srcOrd="0" destOrd="0" presId="urn:microsoft.com/office/officeart/2005/8/layout/lProcess3"/>
    <dgm:cxn modelId="{FCAC99A3-1B7C-7E45-B30F-A8C15739E52F}" type="presParOf" srcId="{EDDE8EBC-9F6A-AB42-8BAD-DB467FA1266A}" destId="{EA1C16B2-CA28-804B-A395-944AA7BCC755}" srcOrd="0" destOrd="0" presId="urn:microsoft.com/office/officeart/2005/8/layout/lProcess3"/>
    <dgm:cxn modelId="{D8A1AE50-1473-2745-AD54-9A05CE19AEAC}" type="presParOf" srcId="{EA1C16B2-CA28-804B-A395-944AA7BCC755}" destId="{2F5AE58F-C381-CD4D-A6C2-88669FC08001}" srcOrd="0" destOrd="0" presId="urn:microsoft.com/office/officeart/2005/8/layout/lProcess3"/>
    <dgm:cxn modelId="{369C71FD-019E-CF4B-9A0B-B9B1E715296B}" type="presParOf" srcId="{EDDE8EBC-9F6A-AB42-8BAD-DB467FA1266A}" destId="{BA577ACB-E2F2-FC4A-B1D6-CBAF91D5BB44}" srcOrd="1" destOrd="0" presId="urn:microsoft.com/office/officeart/2005/8/layout/lProcess3"/>
    <dgm:cxn modelId="{FAF21E7A-6EE6-CB49-82D4-F01C7DCC05A5}" type="presParOf" srcId="{EDDE8EBC-9F6A-AB42-8BAD-DB467FA1266A}" destId="{7BD283A0-1CC0-9A4C-8C0F-65456BECDDE6}" srcOrd="2" destOrd="0" presId="urn:microsoft.com/office/officeart/2005/8/layout/lProcess3"/>
    <dgm:cxn modelId="{8592D603-F6F6-1A4D-8A9D-E7C646151B6E}" type="presParOf" srcId="{7BD283A0-1CC0-9A4C-8C0F-65456BECDDE6}" destId="{23C8DE7E-F64B-E84D-A64E-C5D1CA600475}" srcOrd="0" destOrd="0" presId="urn:microsoft.com/office/officeart/2005/8/layout/lProcess3"/>
    <dgm:cxn modelId="{80760C06-866B-5940-8FDF-D07CF3DD09C3}" type="presParOf" srcId="{EDDE8EBC-9F6A-AB42-8BAD-DB467FA1266A}" destId="{E4A7260F-8502-0F49-930A-230FE7333313}" srcOrd="3" destOrd="0" presId="urn:microsoft.com/office/officeart/2005/8/layout/lProcess3"/>
    <dgm:cxn modelId="{CF22A6C9-5572-1044-AA98-AFD483337B03}" type="presParOf" srcId="{EDDE8EBC-9F6A-AB42-8BAD-DB467FA1266A}" destId="{0DD1A55D-8064-B343-BAAC-69F6F7897567}" srcOrd="4" destOrd="0" presId="urn:microsoft.com/office/officeart/2005/8/layout/lProcess3"/>
    <dgm:cxn modelId="{92798120-63AE-F443-A84F-CACC8DFAF975}" type="presParOf" srcId="{0DD1A55D-8064-B343-BAAC-69F6F7897567}" destId="{CD57A31C-9820-D54B-A1DB-0845F2999EC1}" srcOrd="0" destOrd="0" presId="urn:microsoft.com/office/officeart/2005/8/layout/lProcess3"/>
    <dgm:cxn modelId="{1C19F7A8-2FB9-F049-9E02-A02B9B5C19A2}" type="presParOf" srcId="{EDDE8EBC-9F6A-AB42-8BAD-DB467FA1266A}" destId="{9F79C68C-0E5E-CB41-9A9F-9AA6B660EC52}" srcOrd="5" destOrd="0" presId="urn:microsoft.com/office/officeart/2005/8/layout/lProcess3"/>
    <dgm:cxn modelId="{DF81FDE5-718F-4A40-BC91-D65C1F047358}" type="presParOf" srcId="{EDDE8EBC-9F6A-AB42-8BAD-DB467FA1266A}" destId="{CFEB9A04-714B-CA42-8F8E-9572DC289CE7}" srcOrd="6" destOrd="0" presId="urn:microsoft.com/office/officeart/2005/8/layout/lProcess3"/>
    <dgm:cxn modelId="{D43C7A6E-0C7A-AC47-A9B4-87C061144C5B}" type="presParOf" srcId="{CFEB9A04-714B-CA42-8F8E-9572DC289CE7}" destId="{F840FA25-BEEB-6E4E-9CB2-36574AEE5DDF}" srcOrd="0" destOrd="0" presId="urn:microsoft.com/office/officeart/2005/8/layout/lProcess3"/>
    <dgm:cxn modelId="{66B4E6C4-5857-9C4C-8C0E-E497D0CB4832}" type="presParOf" srcId="{EDDE8EBC-9F6A-AB42-8BAD-DB467FA1266A}" destId="{9B1DA37F-0D34-9F43-A615-2DB057604BAC}" srcOrd="7" destOrd="0" presId="urn:microsoft.com/office/officeart/2005/8/layout/lProcess3"/>
    <dgm:cxn modelId="{BEBA8CCC-6F3B-F44A-983D-47EC925DC004}" type="presParOf" srcId="{EDDE8EBC-9F6A-AB42-8BAD-DB467FA1266A}" destId="{A031E3CC-2C6E-F040-A281-4E36BF3455C7}" srcOrd="8" destOrd="0" presId="urn:microsoft.com/office/officeart/2005/8/layout/lProcess3"/>
    <dgm:cxn modelId="{5EAC285C-1EFE-D043-8FE3-39B2A2B9D7F6}" type="presParOf" srcId="{A031E3CC-2C6E-F040-A281-4E36BF3455C7}" destId="{853C7DB9-BD7F-6A4B-ADEE-B4D7E8EEDECD}" srcOrd="0" destOrd="0" presId="urn:microsoft.com/office/officeart/2005/8/layout/lProcess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84CA24-14A3-8744-8F70-A1C140B34D5D}">
      <dsp:nvSpPr>
        <dsp:cNvPr id="0" name=""/>
        <dsp:cNvSpPr/>
      </dsp:nvSpPr>
      <dsp:spPr>
        <a:xfrm>
          <a:off x="0" y="148347"/>
          <a:ext cx="7822683" cy="410231"/>
        </a:xfrm>
        <a:prstGeom prst="roundRect">
          <a:avLst/>
        </a:prstGeom>
        <a:gradFill rotWithShape="0">
          <a:gsLst>
            <a:gs pos="0">
              <a:schemeClr val="accent2">
                <a:hueOff val="0"/>
                <a:satOff val="0"/>
                <a:lumOff val="0"/>
                <a:alphaOff val="0"/>
                <a:tint val="96000"/>
                <a:lumMod val="100000"/>
              </a:schemeClr>
            </a:gs>
            <a:gs pos="78000">
              <a:schemeClr val="accent2">
                <a:hueOff val="0"/>
                <a:satOff val="0"/>
                <a:lumOff val="0"/>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2: General Introduction / basic Excel</a:t>
          </a:r>
        </a:p>
      </dsp:txBody>
      <dsp:txXfrm>
        <a:off x="20026" y="168373"/>
        <a:ext cx="7782631" cy="370179"/>
      </dsp:txXfrm>
    </dsp:sp>
    <dsp:sp modelId="{8066E74A-AED5-3D48-8FCD-0EFC67D00E51}">
      <dsp:nvSpPr>
        <dsp:cNvPr id="0" name=""/>
        <dsp:cNvSpPr/>
      </dsp:nvSpPr>
      <dsp:spPr>
        <a:xfrm>
          <a:off x="0" y="605189"/>
          <a:ext cx="7822683" cy="410231"/>
        </a:xfrm>
        <a:prstGeom prst="roundRect">
          <a:avLst/>
        </a:prstGeom>
        <a:gradFill rotWithShape="0">
          <a:gsLst>
            <a:gs pos="0">
              <a:schemeClr val="accent2">
                <a:hueOff val="-226038"/>
                <a:satOff val="-138"/>
                <a:lumOff val="539"/>
                <a:alphaOff val="0"/>
                <a:tint val="96000"/>
                <a:lumMod val="100000"/>
              </a:schemeClr>
            </a:gs>
            <a:gs pos="78000">
              <a:schemeClr val="accent2">
                <a:hueOff val="-226038"/>
                <a:satOff val="-138"/>
                <a:lumOff val="539"/>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3 : Word Basics</a:t>
          </a:r>
        </a:p>
      </dsp:txBody>
      <dsp:txXfrm>
        <a:off x="20026" y="625215"/>
        <a:ext cx="7782631" cy="370179"/>
      </dsp:txXfrm>
    </dsp:sp>
    <dsp:sp modelId="{CAB0F5B3-24A0-4A44-BA55-5BC64D6D2E43}">
      <dsp:nvSpPr>
        <dsp:cNvPr id="0" name=""/>
        <dsp:cNvSpPr/>
      </dsp:nvSpPr>
      <dsp:spPr>
        <a:xfrm>
          <a:off x="0" y="1064380"/>
          <a:ext cx="7822683" cy="410231"/>
        </a:xfrm>
        <a:prstGeom prst="roundRect">
          <a:avLst/>
        </a:prstGeom>
        <a:gradFill rotWithShape="0">
          <a:gsLst>
            <a:gs pos="0">
              <a:schemeClr val="accent2">
                <a:hueOff val="-452075"/>
                <a:satOff val="-276"/>
                <a:lumOff val="1078"/>
                <a:alphaOff val="0"/>
                <a:tint val="96000"/>
                <a:lumMod val="100000"/>
              </a:schemeClr>
            </a:gs>
            <a:gs pos="78000">
              <a:schemeClr val="accent2">
                <a:hueOff val="-452075"/>
                <a:satOff val="-276"/>
                <a:lumOff val="107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4 : Word Advanced</a:t>
          </a:r>
        </a:p>
      </dsp:txBody>
      <dsp:txXfrm>
        <a:off x="20026" y="1084406"/>
        <a:ext cx="7782631" cy="370179"/>
      </dsp:txXfrm>
    </dsp:sp>
    <dsp:sp modelId="{14F50D00-2A6A-164D-8203-E31153AD8999}">
      <dsp:nvSpPr>
        <dsp:cNvPr id="0" name=""/>
        <dsp:cNvSpPr/>
      </dsp:nvSpPr>
      <dsp:spPr>
        <a:xfrm>
          <a:off x="0" y="1523571"/>
          <a:ext cx="7822683" cy="410231"/>
        </a:xfrm>
        <a:prstGeom prst="roundRect">
          <a:avLst/>
        </a:prstGeom>
        <a:gradFill rotWithShape="0">
          <a:gsLst>
            <a:gs pos="0">
              <a:schemeClr val="accent2">
                <a:hueOff val="-678113"/>
                <a:satOff val="-414"/>
                <a:lumOff val="1618"/>
                <a:alphaOff val="0"/>
                <a:tint val="96000"/>
                <a:lumMod val="100000"/>
              </a:schemeClr>
            </a:gs>
            <a:gs pos="78000">
              <a:schemeClr val="accent2">
                <a:hueOff val="-678113"/>
                <a:satOff val="-414"/>
                <a:lumOff val="1618"/>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5 : Word Assignment</a:t>
          </a:r>
        </a:p>
      </dsp:txBody>
      <dsp:txXfrm>
        <a:off x="20026" y="1543597"/>
        <a:ext cx="7782631" cy="370179"/>
      </dsp:txXfrm>
    </dsp:sp>
    <dsp:sp modelId="{8C205ECD-8AD4-6844-B223-64B2E026B794}">
      <dsp:nvSpPr>
        <dsp:cNvPr id="0" name=""/>
        <dsp:cNvSpPr/>
      </dsp:nvSpPr>
      <dsp:spPr>
        <a:xfrm>
          <a:off x="0" y="1982762"/>
          <a:ext cx="7822683" cy="410231"/>
        </a:xfrm>
        <a:prstGeom prst="roundRect">
          <a:avLst/>
        </a:prstGeom>
        <a:gradFill rotWithShape="0">
          <a:gsLst>
            <a:gs pos="0">
              <a:schemeClr val="accent2">
                <a:hueOff val="-904150"/>
                <a:satOff val="-552"/>
                <a:lumOff val="2157"/>
                <a:alphaOff val="0"/>
                <a:tint val="96000"/>
                <a:lumMod val="100000"/>
              </a:schemeClr>
            </a:gs>
            <a:gs pos="78000">
              <a:schemeClr val="accent2">
                <a:hueOff val="-904150"/>
                <a:satOff val="-552"/>
                <a:lumOff val="2157"/>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latin typeface="Calibri" panose="020F0502020204030204"/>
              <a:ea typeface="+mn-ea"/>
              <a:cs typeface="+mn-cs"/>
            </a:rPr>
            <a:t>Week 6 : Excel Basics</a:t>
          </a:r>
        </a:p>
      </dsp:txBody>
      <dsp:txXfrm>
        <a:off x="20026" y="2002788"/>
        <a:ext cx="7782631" cy="370179"/>
      </dsp:txXfrm>
    </dsp:sp>
    <dsp:sp modelId="{681C7A6B-79EC-1240-A93F-EEFFABFA721D}">
      <dsp:nvSpPr>
        <dsp:cNvPr id="0" name=""/>
        <dsp:cNvSpPr/>
      </dsp:nvSpPr>
      <dsp:spPr>
        <a:xfrm>
          <a:off x="0" y="2441954"/>
          <a:ext cx="7822683" cy="410231"/>
        </a:xfrm>
        <a:prstGeom prst="roundRect">
          <a:avLst/>
        </a:prstGeom>
        <a:gradFill rotWithShape="0">
          <a:gsLst>
            <a:gs pos="0">
              <a:schemeClr val="accent2">
                <a:hueOff val="-1130188"/>
                <a:satOff val="-690"/>
                <a:lumOff val="2696"/>
                <a:alphaOff val="0"/>
                <a:tint val="96000"/>
                <a:lumMod val="100000"/>
              </a:schemeClr>
            </a:gs>
            <a:gs pos="78000">
              <a:schemeClr val="accent2">
                <a:hueOff val="-1130188"/>
                <a:satOff val="-690"/>
                <a:lumOff val="2696"/>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7 : Excel Advanced</a:t>
          </a:r>
        </a:p>
      </dsp:txBody>
      <dsp:txXfrm>
        <a:off x="20026" y="2461980"/>
        <a:ext cx="7782631" cy="370179"/>
      </dsp:txXfrm>
    </dsp:sp>
    <dsp:sp modelId="{2CCBFE38-1F4E-E949-ACEA-5981A666B930}">
      <dsp:nvSpPr>
        <dsp:cNvPr id="0" name=""/>
        <dsp:cNvSpPr/>
      </dsp:nvSpPr>
      <dsp:spPr>
        <a:xfrm>
          <a:off x="0" y="2901145"/>
          <a:ext cx="7822683" cy="410231"/>
        </a:xfrm>
        <a:prstGeom prst="roundRect">
          <a:avLst/>
        </a:prstGeom>
        <a:gradFill rotWithShape="0">
          <a:gsLst>
            <a:gs pos="0">
              <a:schemeClr val="accent2">
                <a:hueOff val="-1356225"/>
                <a:satOff val="-828"/>
                <a:lumOff val="3235"/>
                <a:alphaOff val="0"/>
                <a:tint val="96000"/>
                <a:lumMod val="100000"/>
              </a:schemeClr>
            </a:gs>
            <a:gs pos="78000">
              <a:schemeClr val="accent2">
                <a:hueOff val="-1356225"/>
                <a:satOff val="-828"/>
                <a:lumOff val="323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Reading Week</a:t>
          </a:r>
        </a:p>
      </dsp:txBody>
      <dsp:txXfrm>
        <a:off x="20026" y="2921171"/>
        <a:ext cx="7782631" cy="370179"/>
      </dsp:txXfrm>
    </dsp:sp>
    <dsp:sp modelId="{E32E7421-8F4A-0446-8A45-B2FA0F88E64D}">
      <dsp:nvSpPr>
        <dsp:cNvPr id="0" name=""/>
        <dsp:cNvSpPr/>
      </dsp:nvSpPr>
      <dsp:spPr>
        <a:xfrm>
          <a:off x="0" y="3360336"/>
          <a:ext cx="7822683" cy="410231"/>
        </a:xfrm>
        <a:prstGeom prst="roundRect">
          <a:avLst/>
        </a:prstGeom>
        <a:gradFill rotWithShape="0">
          <a:gsLst>
            <a:gs pos="0">
              <a:schemeClr val="accent2">
                <a:hueOff val="-1582263"/>
                <a:satOff val="-966"/>
                <a:lumOff val="3775"/>
                <a:alphaOff val="0"/>
                <a:tint val="96000"/>
                <a:lumMod val="100000"/>
              </a:schemeClr>
            </a:gs>
            <a:gs pos="78000">
              <a:schemeClr val="accent2">
                <a:hueOff val="-1582263"/>
                <a:satOff val="-966"/>
                <a:lumOff val="3775"/>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8 : Excel Graphs</a:t>
          </a:r>
        </a:p>
      </dsp:txBody>
      <dsp:txXfrm>
        <a:off x="20026" y="3380362"/>
        <a:ext cx="7782631" cy="370179"/>
      </dsp:txXfrm>
    </dsp:sp>
    <dsp:sp modelId="{3380C3EF-EF96-134B-8960-227FED0DCEC7}">
      <dsp:nvSpPr>
        <dsp:cNvPr id="0" name=""/>
        <dsp:cNvSpPr/>
      </dsp:nvSpPr>
      <dsp:spPr>
        <a:xfrm>
          <a:off x="0" y="3819527"/>
          <a:ext cx="7822683" cy="410231"/>
        </a:xfrm>
        <a:prstGeom prst="roundRect">
          <a:avLst/>
        </a:prstGeom>
        <a:gradFill rotWithShape="0">
          <a:gsLst>
            <a:gs pos="0">
              <a:schemeClr val="accent2">
                <a:hueOff val="-1808300"/>
                <a:satOff val="-1104"/>
                <a:lumOff val="4314"/>
                <a:alphaOff val="0"/>
                <a:tint val="96000"/>
                <a:lumMod val="100000"/>
              </a:schemeClr>
            </a:gs>
            <a:gs pos="78000">
              <a:schemeClr val="accent2">
                <a:hueOff val="-1808300"/>
                <a:satOff val="-1104"/>
                <a:lumOff val="4314"/>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9:  Excel Revision</a:t>
          </a:r>
        </a:p>
      </dsp:txBody>
      <dsp:txXfrm>
        <a:off x="20026" y="3839553"/>
        <a:ext cx="7782631" cy="370179"/>
      </dsp:txXfrm>
    </dsp:sp>
    <dsp:sp modelId="{C0AEB711-2375-F441-BF5B-2E3974C84456}">
      <dsp:nvSpPr>
        <dsp:cNvPr id="0" name=""/>
        <dsp:cNvSpPr/>
      </dsp:nvSpPr>
      <dsp:spPr>
        <a:xfrm>
          <a:off x="0" y="4278719"/>
          <a:ext cx="7822683" cy="410231"/>
        </a:xfrm>
        <a:prstGeom prst="roundRect">
          <a:avLst/>
        </a:prstGeom>
        <a:gradFill rotWithShape="0">
          <a:gsLst>
            <a:gs pos="0">
              <a:schemeClr val="accent2">
                <a:hueOff val="-2034338"/>
                <a:satOff val="-1242"/>
                <a:lumOff val="4853"/>
                <a:alphaOff val="0"/>
                <a:tint val="96000"/>
                <a:lumMod val="100000"/>
              </a:schemeClr>
            </a:gs>
            <a:gs pos="78000">
              <a:schemeClr val="accent2">
                <a:hueOff val="-2034338"/>
                <a:satOff val="-1242"/>
                <a:lumOff val="4853"/>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10:  Excel Test</a:t>
          </a:r>
        </a:p>
      </dsp:txBody>
      <dsp:txXfrm>
        <a:off x="20026" y="4298745"/>
        <a:ext cx="7782631" cy="370179"/>
      </dsp:txXfrm>
    </dsp:sp>
    <dsp:sp modelId="{3E4D612E-ADA7-DB48-BFEC-4CFDDF82725D}">
      <dsp:nvSpPr>
        <dsp:cNvPr id="0" name=""/>
        <dsp:cNvSpPr/>
      </dsp:nvSpPr>
      <dsp:spPr>
        <a:xfrm>
          <a:off x="0" y="4737910"/>
          <a:ext cx="7822683" cy="410231"/>
        </a:xfrm>
        <a:prstGeom prst="roundRect">
          <a:avLst/>
        </a:prstGeom>
        <a:gradFill rotWithShape="0">
          <a:gsLst>
            <a:gs pos="0">
              <a:schemeClr val="accent2">
                <a:hueOff val="-2260375"/>
                <a:satOff val="-1380"/>
                <a:lumOff val="5392"/>
                <a:alphaOff val="0"/>
                <a:tint val="96000"/>
                <a:lumMod val="100000"/>
              </a:schemeClr>
            </a:gs>
            <a:gs pos="78000">
              <a:schemeClr val="accent2">
                <a:hueOff val="-2260375"/>
                <a:satOff val="-1380"/>
                <a:lumOff val="539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GB" sz="1700" kern="1200" dirty="0"/>
            <a:t>Week 11:PowerPoint </a:t>
          </a:r>
        </a:p>
      </dsp:txBody>
      <dsp:txXfrm>
        <a:off x="20026" y="4757936"/>
        <a:ext cx="7782631" cy="370179"/>
      </dsp:txXfrm>
    </dsp:sp>
    <dsp:sp modelId="{6FC2C124-FC08-964D-8924-E282774DF6E7}">
      <dsp:nvSpPr>
        <dsp:cNvPr id="0" name=""/>
        <dsp:cNvSpPr/>
      </dsp:nvSpPr>
      <dsp:spPr>
        <a:xfrm>
          <a:off x="0" y="5197101"/>
          <a:ext cx="7822683" cy="410231"/>
        </a:xfrm>
        <a:prstGeom prst="roundRect">
          <a:avLst/>
        </a:prstGeom>
        <a:gradFill rotWithShape="0">
          <a:gsLst>
            <a:gs pos="0">
              <a:schemeClr val="accent2">
                <a:hueOff val="-2486413"/>
                <a:satOff val="-1518"/>
                <a:lumOff val="5932"/>
                <a:alphaOff val="0"/>
                <a:tint val="96000"/>
                <a:lumMod val="100000"/>
              </a:schemeClr>
            </a:gs>
            <a:gs pos="78000">
              <a:schemeClr val="accent2">
                <a:hueOff val="-2486413"/>
                <a:satOff val="-1518"/>
                <a:lumOff val="5932"/>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kern="1200" dirty="0"/>
            <a:t>Week 12: PowerPoint Group Presentations</a:t>
          </a:r>
        </a:p>
      </dsp:txBody>
      <dsp:txXfrm>
        <a:off x="20026" y="5217127"/>
        <a:ext cx="7782631" cy="370179"/>
      </dsp:txXfrm>
    </dsp:sp>
    <dsp:sp modelId="{8E90C6F6-F444-404C-B728-6D8E687F451F}">
      <dsp:nvSpPr>
        <dsp:cNvPr id="0" name=""/>
        <dsp:cNvSpPr/>
      </dsp:nvSpPr>
      <dsp:spPr>
        <a:xfrm>
          <a:off x="0" y="5656292"/>
          <a:ext cx="7822683" cy="410231"/>
        </a:xfrm>
        <a:prstGeom prst="roundRect">
          <a:avLst/>
        </a:prstGeom>
        <a:gradFill rotWithShape="0">
          <a:gsLst>
            <a:gs pos="0">
              <a:schemeClr val="accent2">
                <a:hueOff val="-2712450"/>
                <a:satOff val="-1656"/>
                <a:lumOff val="6471"/>
                <a:alphaOff val="0"/>
                <a:tint val="96000"/>
                <a:lumMod val="100000"/>
              </a:schemeClr>
            </a:gs>
            <a:gs pos="78000">
              <a:schemeClr val="accent2">
                <a:hueOff val="-2712450"/>
                <a:satOff val="-1656"/>
                <a:lumOff val="6471"/>
                <a:alphaOff val="0"/>
                <a:shade val="94000"/>
                <a:lumMod val="94000"/>
              </a:schemeClr>
            </a:gs>
          </a:gsLst>
          <a:lin ang="5400000" scaled="0"/>
        </a:gradFill>
        <a:ln>
          <a:noFill/>
        </a:ln>
        <a:effectLst>
          <a:outerShdw blurRad="38100" dist="254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l" defTabSz="755650">
            <a:lnSpc>
              <a:spcPct val="90000"/>
            </a:lnSpc>
            <a:spcBef>
              <a:spcPct val="0"/>
            </a:spcBef>
            <a:spcAft>
              <a:spcPct val="35000"/>
            </a:spcAft>
            <a:buNone/>
          </a:pPr>
          <a:r>
            <a:rPr lang="en-US" sz="1700" i="1" kern="1200"/>
            <a:t>Schedule subject to change</a:t>
          </a:r>
          <a:endParaRPr lang="en-US" sz="1700" kern="1200"/>
        </a:p>
      </dsp:txBody>
      <dsp:txXfrm>
        <a:off x="20026" y="5676318"/>
        <a:ext cx="7782631" cy="370179"/>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4B6D95-9F32-4A62-998C-4FED573E18DC}">
      <dsp:nvSpPr>
        <dsp:cNvPr id="0" name=""/>
        <dsp:cNvSpPr/>
      </dsp:nvSpPr>
      <dsp:spPr>
        <a:xfrm>
          <a:off x="13413" y="1641691"/>
          <a:ext cx="889121" cy="889121"/>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6E62431-00C7-4726-985A-621EB5C0F032}">
      <dsp:nvSpPr>
        <dsp:cNvPr id="0" name=""/>
        <dsp:cNvSpPr/>
      </dsp:nvSpPr>
      <dsp:spPr>
        <a:xfrm>
          <a:off x="200128" y="1828406"/>
          <a:ext cx="515690" cy="5156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01F19766-252D-4FF2-9709-711D2564915C}">
      <dsp:nvSpPr>
        <dsp:cNvPr id="0" name=""/>
        <dsp:cNvSpPr/>
      </dsp:nvSpPr>
      <dsp:spPr>
        <a:xfrm>
          <a:off x="947854" y="1211911"/>
          <a:ext cx="3145839" cy="221239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When you leave SETU and your SETU account is deleted then ALL the Files on your OneDrive are DELETED. If you want to keep your files after you leave SETU then before you leave please copy/move your files to another personal storage area.</a:t>
          </a:r>
        </a:p>
      </dsp:txBody>
      <dsp:txXfrm>
        <a:off x="947854" y="1211911"/>
        <a:ext cx="3145839" cy="2212393"/>
      </dsp:txXfrm>
    </dsp:sp>
    <dsp:sp modelId="{DD328268-DCD9-4D90-A4F5-A500538F8293}">
      <dsp:nvSpPr>
        <dsp:cNvPr id="0" name=""/>
        <dsp:cNvSpPr/>
      </dsp:nvSpPr>
      <dsp:spPr>
        <a:xfrm>
          <a:off x="4291444" y="1641691"/>
          <a:ext cx="889121" cy="889121"/>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F7E93D-29DC-435C-8DE7-FFFD15237903}">
      <dsp:nvSpPr>
        <dsp:cNvPr id="0" name=""/>
        <dsp:cNvSpPr/>
      </dsp:nvSpPr>
      <dsp:spPr>
        <a:xfrm>
          <a:off x="4478159" y="1828406"/>
          <a:ext cx="515690" cy="5156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0C35FFD-ADCF-432F-A146-6C85604C1161}">
      <dsp:nvSpPr>
        <dsp:cNvPr id="0" name=""/>
        <dsp:cNvSpPr/>
      </dsp:nvSpPr>
      <dsp:spPr>
        <a:xfrm>
          <a:off x="5215909" y="1714021"/>
          <a:ext cx="4679872"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If you use the webpage to access any files, and it's not a Microsoft office application like Word, Excel, etc. it will ask you to download the file to the local PC. If you make changes to the downloaded files then you must make sure that you have uploaded/copied the updated version back to your OneDrive.</a:t>
          </a:r>
        </a:p>
      </dsp:txBody>
      <dsp:txXfrm>
        <a:off x="5215909" y="1714021"/>
        <a:ext cx="4679872" cy="889121"/>
      </dsp:txXfrm>
    </dsp:sp>
    <dsp:sp modelId="{DD21E1AF-589D-4F8A-87DB-3A52BFAF13C3}">
      <dsp:nvSpPr>
        <dsp:cNvPr id="0" name=""/>
        <dsp:cNvSpPr/>
      </dsp:nvSpPr>
      <dsp:spPr>
        <a:xfrm>
          <a:off x="13413" y="4229167"/>
          <a:ext cx="889121" cy="889121"/>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FD01747-1A8E-4EF4-8836-A615895364F6}">
      <dsp:nvSpPr>
        <dsp:cNvPr id="0" name=""/>
        <dsp:cNvSpPr/>
      </dsp:nvSpPr>
      <dsp:spPr>
        <a:xfrm>
          <a:off x="200128" y="4415883"/>
          <a:ext cx="515690" cy="5156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206EBBC-8BA5-41EB-9E3C-C5D86C8A03C8}">
      <dsp:nvSpPr>
        <dsp:cNvPr id="0" name=""/>
        <dsp:cNvSpPr/>
      </dsp:nvSpPr>
      <dsp:spPr>
        <a:xfrm>
          <a:off x="1093061"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As it's network storage it should be expected to be a bit slower than on-site/local storage</a:t>
          </a:r>
          <a:r>
            <a:rPr lang="en-US" sz="1800" kern="1200" dirty="0"/>
            <a:t>.</a:t>
          </a:r>
        </a:p>
      </dsp:txBody>
      <dsp:txXfrm>
        <a:off x="1093061" y="4229167"/>
        <a:ext cx="2095787" cy="889121"/>
      </dsp:txXfrm>
    </dsp:sp>
    <dsp:sp modelId="{FD3120D0-AA05-4638-8AA6-812C89FEC26F}">
      <dsp:nvSpPr>
        <dsp:cNvPr id="0" name=""/>
        <dsp:cNvSpPr/>
      </dsp:nvSpPr>
      <dsp:spPr>
        <a:xfrm>
          <a:off x="3554023" y="4229167"/>
          <a:ext cx="889121" cy="889121"/>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FA8F1A2-5E06-412B-9744-A836256B1DE9}">
      <dsp:nvSpPr>
        <dsp:cNvPr id="0" name=""/>
        <dsp:cNvSpPr/>
      </dsp:nvSpPr>
      <dsp:spPr>
        <a:xfrm>
          <a:off x="3740739" y="4415883"/>
          <a:ext cx="515690" cy="5156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029E33C-F8AF-488A-B410-6A4E2238A702}">
      <dsp:nvSpPr>
        <dsp:cNvPr id="0" name=""/>
        <dsp:cNvSpPr/>
      </dsp:nvSpPr>
      <dsp:spPr>
        <a:xfrm>
          <a:off x="4633671"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Microsoft have certain restrictions in place to stop very large amounts of files being uploaded at once, thus OneDrive cannot be used to back up a full PC. It's designed to be used for day to day access of files. </a:t>
          </a:r>
        </a:p>
      </dsp:txBody>
      <dsp:txXfrm>
        <a:off x="4633671" y="4229167"/>
        <a:ext cx="2095787" cy="889121"/>
      </dsp:txXfrm>
    </dsp:sp>
    <dsp:sp modelId="{4436C639-36C8-4DAC-B242-D3AF0516F3FB}">
      <dsp:nvSpPr>
        <dsp:cNvPr id="0" name=""/>
        <dsp:cNvSpPr/>
      </dsp:nvSpPr>
      <dsp:spPr>
        <a:xfrm>
          <a:off x="7094634" y="4229167"/>
          <a:ext cx="889121" cy="889121"/>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53E90B8-7FE9-4A22-8CB6-762ACC19CC9C}">
      <dsp:nvSpPr>
        <dsp:cNvPr id="0" name=""/>
        <dsp:cNvSpPr/>
      </dsp:nvSpPr>
      <dsp:spPr>
        <a:xfrm>
          <a:off x="7281349" y="4415883"/>
          <a:ext cx="515690" cy="5156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FA33569-61C8-4CEA-8787-CC59E3EA073D}">
      <dsp:nvSpPr>
        <dsp:cNvPr id="0" name=""/>
        <dsp:cNvSpPr/>
      </dsp:nvSpPr>
      <dsp:spPr>
        <a:xfrm>
          <a:off x="8174282" y="4229167"/>
          <a:ext cx="2095787" cy="88912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711200">
            <a:lnSpc>
              <a:spcPct val="90000"/>
            </a:lnSpc>
            <a:spcBef>
              <a:spcPct val="0"/>
            </a:spcBef>
            <a:spcAft>
              <a:spcPct val="35000"/>
            </a:spcAft>
            <a:buNone/>
          </a:pPr>
          <a:r>
            <a:rPr lang="en-US" sz="1600" kern="1200" dirty="0">
              <a:solidFill>
                <a:schemeClr val="tx1"/>
              </a:solidFill>
            </a:rPr>
            <a:t>After a file is copied/deleted on this drive you may need to refresh (F5 key) the list before the changes are evident.</a:t>
          </a:r>
        </a:p>
      </dsp:txBody>
      <dsp:txXfrm>
        <a:off x="8174282" y="4229167"/>
        <a:ext cx="2095787" cy="88912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6DA982-F87E-5E45-BCEC-CEF3F4E6C2ED}">
      <dsp:nvSpPr>
        <dsp:cNvPr id="0" name=""/>
        <dsp:cNvSpPr/>
      </dsp:nvSpPr>
      <dsp:spPr>
        <a:xfrm>
          <a:off x="2552840" y="71413"/>
          <a:ext cx="3427837" cy="3427837"/>
        </a:xfrm>
        <a:prstGeom prst="ellipse">
          <a:avLst/>
        </a:prstGeom>
        <a:solidFill>
          <a:schemeClr val="accent2">
            <a:alpha val="50000"/>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dirty="0"/>
            <a:t>Backups</a:t>
          </a:r>
        </a:p>
      </dsp:txBody>
      <dsp:txXfrm>
        <a:off x="3009885" y="671284"/>
        <a:ext cx="2513747" cy="1542527"/>
      </dsp:txXfrm>
    </dsp:sp>
    <dsp:sp modelId="{BA06273A-295F-8649-8E2D-DD2D3204BDEF}">
      <dsp:nvSpPr>
        <dsp:cNvPr id="0" name=""/>
        <dsp:cNvSpPr/>
      </dsp:nvSpPr>
      <dsp:spPr>
        <a:xfrm>
          <a:off x="3789718" y="2213811"/>
          <a:ext cx="3427837" cy="3427837"/>
        </a:xfrm>
        <a:prstGeom prst="ellipse">
          <a:avLst/>
        </a:prstGeom>
        <a:solidFill>
          <a:schemeClr val="accent2">
            <a:alpha val="50000"/>
            <a:hueOff val="-1356225"/>
            <a:satOff val="-828"/>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0">
          <a:noAutofit/>
        </a:bodyPr>
        <a:lstStyle/>
        <a:p>
          <a:pPr marL="0" lvl="0" indent="0" algn="ctr" defTabSz="889000">
            <a:lnSpc>
              <a:spcPct val="90000"/>
            </a:lnSpc>
            <a:spcBef>
              <a:spcPct val="0"/>
            </a:spcBef>
            <a:spcAft>
              <a:spcPct val="35000"/>
            </a:spcAft>
            <a:buNone/>
          </a:pPr>
          <a:r>
            <a:rPr lang="en-US" sz="2000" kern="1200"/>
            <a:t>Virus Scanning Software</a:t>
          </a:r>
        </a:p>
      </dsp:txBody>
      <dsp:txXfrm>
        <a:off x="4838065" y="3099336"/>
        <a:ext cx="2056702" cy="1885310"/>
      </dsp:txXfrm>
    </dsp:sp>
    <dsp:sp modelId="{FB95F4CD-1257-2F4A-BECC-2583D045985E}">
      <dsp:nvSpPr>
        <dsp:cNvPr id="0" name=""/>
        <dsp:cNvSpPr/>
      </dsp:nvSpPr>
      <dsp:spPr>
        <a:xfrm>
          <a:off x="1315961" y="2213811"/>
          <a:ext cx="3427837" cy="3427837"/>
        </a:xfrm>
        <a:prstGeom prst="ellipse">
          <a:avLst/>
        </a:prstGeom>
        <a:solidFill>
          <a:schemeClr val="accent2">
            <a:alpha val="50000"/>
            <a:hueOff val="-2712450"/>
            <a:satOff val="-1656"/>
            <a:lumOff val="647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0">
          <a:scrgbClr r="0" g="0" b="0"/>
        </a:effectRef>
        <a:fontRef idx="minor">
          <a:schemeClr val="tx1"/>
        </a:fontRef>
      </dsp:style>
      <dsp:txBody>
        <a:bodyPr spcFirstLastPara="0" vert="horz" wrap="square" lIns="0" tIns="0" rIns="0" bIns="0" numCol="1" spcCol="1270" anchor="ctr" anchorCtr="1">
          <a:noAutofit/>
        </a:bodyPr>
        <a:lstStyle/>
        <a:p>
          <a:pPr marL="0" lvl="0" indent="0" algn="l" defTabSz="889000">
            <a:lnSpc>
              <a:spcPct val="90000"/>
            </a:lnSpc>
            <a:spcBef>
              <a:spcPct val="0"/>
            </a:spcBef>
            <a:spcAft>
              <a:spcPct val="35000"/>
            </a:spcAft>
            <a:buNone/>
          </a:pPr>
          <a:r>
            <a:rPr lang="en-US" sz="2000" kern="1200"/>
            <a:t>Secure Passwords</a:t>
          </a:r>
        </a:p>
        <a:p>
          <a:pPr marL="171450" lvl="1" indent="-171450" algn="l" defTabSz="711200">
            <a:lnSpc>
              <a:spcPct val="90000"/>
            </a:lnSpc>
            <a:spcBef>
              <a:spcPct val="0"/>
            </a:spcBef>
            <a:spcAft>
              <a:spcPct val="15000"/>
            </a:spcAft>
            <a:buChar char="•"/>
          </a:pPr>
          <a:r>
            <a:rPr lang="en-US" sz="1600" kern="1200"/>
            <a:t>Length &gt;8</a:t>
          </a:r>
        </a:p>
        <a:p>
          <a:pPr marL="171450" lvl="1" indent="-171450" algn="l" defTabSz="711200">
            <a:lnSpc>
              <a:spcPct val="90000"/>
            </a:lnSpc>
            <a:spcBef>
              <a:spcPct val="0"/>
            </a:spcBef>
            <a:spcAft>
              <a:spcPct val="15000"/>
            </a:spcAft>
            <a:buChar char="•"/>
          </a:pPr>
          <a:r>
            <a:rPr lang="en-US" sz="1600" kern="1200"/>
            <a:t>Different passwords</a:t>
          </a:r>
        </a:p>
        <a:p>
          <a:pPr marL="171450" lvl="1" indent="-171450" algn="l" defTabSz="711200">
            <a:lnSpc>
              <a:spcPct val="90000"/>
            </a:lnSpc>
            <a:spcBef>
              <a:spcPct val="0"/>
            </a:spcBef>
            <a:spcAft>
              <a:spcPct val="15000"/>
            </a:spcAft>
            <a:buChar char="•"/>
          </a:pPr>
          <a:r>
            <a:rPr lang="en-US" sz="1600" kern="1200"/>
            <a:t>Mary had a little lamb his fleece was white as snow</a:t>
          </a:r>
        </a:p>
        <a:p>
          <a:pPr marL="171450" lvl="1" indent="-171450" algn="l" defTabSz="711200">
            <a:lnSpc>
              <a:spcPct val="90000"/>
            </a:lnSpc>
            <a:spcBef>
              <a:spcPct val="0"/>
            </a:spcBef>
            <a:spcAft>
              <a:spcPct val="15000"/>
            </a:spcAft>
            <a:buChar char="•"/>
          </a:pPr>
          <a:r>
            <a:rPr lang="en-US" sz="1600" kern="1200"/>
            <a:t>Mhallhfwwas10!!</a:t>
          </a:r>
        </a:p>
      </dsp:txBody>
      <dsp:txXfrm>
        <a:off x="1638750" y="3099336"/>
        <a:ext cx="2056702" cy="188531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F5AE58F-C381-CD4D-A6C2-88669FC08001}">
      <dsp:nvSpPr>
        <dsp:cNvPr id="0" name=""/>
        <dsp:cNvSpPr/>
      </dsp:nvSpPr>
      <dsp:spPr>
        <a:xfrm>
          <a:off x="2877825" y="1475"/>
          <a:ext cx="2176767" cy="870706"/>
        </a:xfrm>
        <a:prstGeom prst="chevron">
          <a:avLst/>
        </a:prstGeom>
        <a:solidFill>
          <a:schemeClr val="accent2">
            <a:hueOff val="0"/>
            <a:satOff val="0"/>
            <a:lumOff val="0"/>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Etiquette</a:t>
          </a:r>
        </a:p>
      </dsp:txBody>
      <dsp:txXfrm>
        <a:off x="3313178" y="1475"/>
        <a:ext cx="1306061" cy="870706"/>
      </dsp:txXfrm>
    </dsp:sp>
    <dsp:sp modelId="{23C8DE7E-F64B-E84D-A64E-C5D1CA600475}">
      <dsp:nvSpPr>
        <dsp:cNvPr id="0" name=""/>
        <dsp:cNvSpPr/>
      </dsp:nvSpPr>
      <dsp:spPr>
        <a:xfrm>
          <a:off x="2877825" y="994081"/>
          <a:ext cx="2176767" cy="870706"/>
        </a:xfrm>
        <a:prstGeom prst="chevron">
          <a:avLst/>
        </a:prstGeom>
        <a:solidFill>
          <a:schemeClr val="accent2">
            <a:hueOff val="-678113"/>
            <a:satOff val="-414"/>
            <a:lumOff val="1618"/>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Spelling/Grammar</a:t>
          </a:r>
        </a:p>
      </dsp:txBody>
      <dsp:txXfrm>
        <a:off x="3313178" y="994081"/>
        <a:ext cx="1306061" cy="870706"/>
      </dsp:txXfrm>
    </dsp:sp>
    <dsp:sp modelId="{CD57A31C-9820-D54B-A1DB-0845F2999EC1}">
      <dsp:nvSpPr>
        <dsp:cNvPr id="0" name=""/>
        <dsp:cNvSpPr/>
      </dsp:nvSpPr>
      <dsp:spPr>
        <a:xfrm>
          <a:off x="2877825" y="1986687"/>
          <a:ext cx="2176767" cy="870706"/>
        </a:xfrm>
        <a:prstGeom prst="chevron">
          <a:avLst/>
        </a:prstGeom>
        <a:solidFill>
          <a:schemeClr val="accent2">
            <a:hueOff val="-1356225"/>
            <a:satOff val="-828"/>
            <a:lumOff val="3235"/>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Response time</a:t>
          </a:r>
        </a:p>
      </dsp:txBody>
      <dsp:txXfrm>
        <a:off x="3313178" y="1986687"/>
        <a:ext cx="1306061" cy="870706"/>
      </dsp:txXfrm>
    </dsp:sp>
    <dsp:sp modelId="{F840FA25-BEEB-6E4E-9CB2-36574AEE5DDF}">
      <dsp:nvSpPr>
        <dsp:cNvPr id="0" name=""/>
        <dsp:cNvSpPr/>
      </dsp:nvSpPr>
      <dsp:spPr>
        <a:xfrm>
          <a:off x="2877825" y="2979292"/>
          <a:ext cx="2176767" cy="870706"/>
        </a:xfrm>
        <a:prstGeom prst="chevron">
          <a:avLst/>
        </a:prstGeom>
        <a:solidFill>
          <a:schemeClr val="accent2">
            <a:hueOff val="-2034338"/>
            <a:satOff val="-1242"/>
            <a:lumOff val="4853"/>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Attachments</a:t>
          </a:r>
        </a:p>
      </dsp:txBody>
      <dsp:txXfrm>
        <a:off x="3313178" y="2979292"/>
        <a:ext cx="1306061" cy="870706"/>
      </dsp:txXfrm>
    </dsp:sp>
    <dsp:sp modelId="{853C7DB9-BD7F-6A4B-ADEE-B4D7E8EEDECD}">
      <dsp:nvSpPr>
        <dsp:cNvPr id="0" name=""/>
        <dsp:cNvSpPr/>
      </dsp:nvSpPr>
      <dsp:spPr>
        <a:xfrm>
          <a:off x="2877825" y="3971898"/>
          <a:ext cx="2176767" cy="870706"/>
        </a:xfrm>
        <a:prstGeom prst="chevron">
          <a:avLst/>
        </a:prstGeom>
        <a:solidFill>
          <a:schemeClr val="accent2">
            <a:hueOff val="-2712450"/>
            <a:satOff val="-1656"/>
            <a:lumOff val="6471"/>
            <a:alphaOff val="0"/>
          </a:schemeClr>
        </a:solidFill>
        <a:ln w="25400" cap="rnd" cmpd="sng" algn="ctr">
          <a:solidFill>
            <a:schemeClr val="lt1">
              <a:hueOff val="0"/>
              <a:satOff val="0"/>
              <a:lumOff val="0"/>
              <a:alphaOff val="0"/>
            </a:schemeClr>
          </a:solidFill>
          <a:prstDash val="solid"/>
        </a:ln>
        <a:effectLst/>
      </dsp:spPr>
      <dsp:style>
        <a:lnRef idx="3">
          <a:scrgbClr r="0" g="0" b="0"/>
        </a:lnRef>
        <a:fillRef idx="1">
          <a:scrgbClr r="0" g="0" b="0"/>
        </a:fillRef>
        <a:effectRef idx="1">
          <a:scrgbClr r="0" g="0" b="0"/>
        </a:effectRef>
        <a:fontRef idx="minor">
          <a:schemeClr val="lt1"/>
        </a:fontRef>
      </dsp:style>
      <dsp:txBody>
        <a:bodyPr spcFirstLastPara="0" vert="horz" wrap="square" lIns="13970" tIns="6985" rIns="0" bIns="6985" numCol="1" spcCol="1270" anchor="ctr" anchorCtr="0">
          <a:noAutofit/>
        </a:bodyPr>
        <a:lstStyle/>
        <a:p>
          <a:pPr marL="0" lvl="0" indent="0" algn="ctr" defTabSz="488950">
            <a:lnSpc>
              <a:spcPct val="90000"/>
            </a:lnSpc>
            <a:spcBef>
              <a:spcPct val="0"/>
            </a:spcBef>
            <a:spcAft>
              <a:spcPct val="35000"/>
            </a:spcAft>
            <a:buNone/>
            <a:defRPr cap="all"/>
          </a:pPr>
          <a:r>
            <a:rPr lang="en-US" sz="1100" kern="1200"/>
            <a:t>Reply/Reply All</a:t>
          </a:r>
        </a:p>
      </dsp:txBody>
      <dsp:txXfrm>
        <a:off x="3313178" y="3971898"/>
        <a:ext cx="1306061" cy="870706"/>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3.xml><?xml version="1.0" encoding="utf-8"?>
<dgm:layoutDef xmlns:dgm="http://schemas.openxmlformats.org/drawingml/2006/diagram" xmlns:a="http://schemas.openxmlformats.org/drawingml/2006/main" uniqueId="urn:microsoft.com/office/officeart/2005/8/layout/venn1">
  <dgm:title val=""/>
  <dgm:desc val=""/>
  <dgm:catLst>
    <dgm:cat type="relationship" pri="28000"/>
    <dgm:cat type="convert" pri="19000"/>
  </dgm:catLst>
  <dgm:sampData useDef="1">
    <dgm:dataModel>
      <dgm:ptLst/>
      <dgm:bg/>
      <dgm:whole/>
    </dgm:dataModel>
  </dgm:sampData>
  <dgm:styleData useDef="1">
    <dgm:dataModel>
      <dgm:ptLst/>
      <dgm:bg/>
      <dgm:whole/>
    </dgm:dataModel>
  </dgm:styleData>
  <dgm:clrData>
    <dgm:dataModel>
      <dgm:ptLst>
        <dgm:pt modelId="0" type="doc"/>
        <dgm:pt modelId="1"/>
        <dgm:pt modelId="2"/>
        <dgm:pt modelId="3"/>
        <dgm:pt modelId="4"/>
      </dgm:ptLst>
      <dgm:cxnLst>
        <dgm:cxn modelId="7" srcId="0" destId="1" srcOrd="0" destOrd="0"/>
        <dgm:cxn modelId="8" srcId="0" destId="2" srcOrd="1" destOrd="0"/>
        <dgm:cxn modelId="9" srcId="0" destId="3" srcOrd="2" destOrd="0"/>
        <dgm:cxn modelId="10" srcId="0" destId="4" srcOrd="3" destOrd="0"/>
      </dgm:cxnLst>
      <dgm:bg/>
      <dgm:whole/>
    </dgm:dataModel>
  </dgm:clrData>
  <dgm:layoutNode name="compositeShape">
    <dgm:varLst>
      <dgm:chMax val="7"/>
      <dgm:dir/>
      <dgm:resizeHandles val="exact"/>
    </dgm:varLst>
    <dgm:choose name="Name0">
      <dgm:if name="Name1" axis="ch" ptType="node" func="cnt" op="equ" val="1">
        <dgm:alg type="composite">
          <dgm:param type="ar" val="1"/>
        </dgm:alg>
      </dgm:if>
      <dgm:if name="Name2" axis="ch" ptType="node" func="cnt" op="equ" val="2">
        <dgm:alg type="composite">
          <dgm:param type="ar" val="1.792"/>
        </dgm:alg>
      </dgm:if>
      <dgm:if name="Name3" axis="ch" ptType="node" func="cnt" op="equ" val="3">
        <dgm:alg type="composite">
          <dgm:param type="ar" val="1"/>
        </dgm:alg>
      </dgm:if>
      <dgm:if name="Name4" axis="ch" ptType="node" func="cnt" op="equ" val="4">
        <dgm:alg type="composite">
          <dgm:param type="ar" val="1"/>
        </dgm:alg>
      </dgm:if>
      <dgm:if name="Name5" axis="ch" ptType="node" func="cnt" op="equ" val="5">
        <dgm:alg type="composite">
          <dgm:param type="ar" val="1.4"/>
        </dgm:alg>
      </dgm:if>
      <dgm:if name="Name6" axis="ch" ptType="node" func="cnt" op="equ" val="6">
        <dgm:alg type="composite">
          <dgm:param type="ar" val="1.285"/>
        </dgm:alg>
      </dgm:if>
      <dgm:if name="Name7" axis="ch" ptType="node" func="cnt" op="equ" val="7">
        <dgm:alg type="composite">
          <dgm:param type="ar" val="1.359"/>
        </dgm:alg>
      </dgm:if>
      <dgm:else name="Name8">
        <dgm:alg type="composite">
          <dgm:param type="ar" val="1.359"/>
        </dgm:alg>
      </dgm:else>
    </dgm:choose>
    <dgm:shape xmlns:r="http://schemas.openxmlformats.org/officeDocument/2006/relationships" r:blip="">
      <dgm:adjLst/>
    </dgm:shape>
    <dgm:presOf/>
    <dgm:choose name="Name9">
      <dgm:if name="Name10" axis="ch" ptType="node" func="cnt" op="equ" val="1">
        <dgm:constrLst>
          <dgm:constr type="ctrX" for="ch" forName="circ1TxSh" refType="w" fact="0.5"/>
          <dgm:constr type="ctrY" for="ch" forName="circ1TxSh" refType="h" fact="0.5"/>
          <dgm:constr type="w" for="ch" forName="circ1TxSh" refType="w"/>
          <dgm:constr type="h" for="ch" forName="circ1TxSh" refType="h"/>
          <dgm:constr type="primFontSz" for="ch" ptType="node" op="equ"/>
        </dgm:constrLst>
      </dgm:if>
      <dgm:if name="Name11" axis="ch" ptType="node" func="cnt" op="equ" val="2">
        <dgm:constrLst>
          <dgm:constr type="ctrX" for="ch" forName="circ1" refType="w" fact="0.3"/>
          <dgm:constr type="ctrY" for="ch" forName="circ1" refType="h" fact="0.5"/>
          <dgm:constr type="w" for="ch" forName="circ1" refType="w" fact="0.555"/>
          <dgm:constr type="h" for="ch" forName="circ1" refType="h" fact="0.99456"/>
          <dgm:constr type="l" for="ch" forName="circ1Tx" refType="w" fact="0.1"/>
          <dgm:constr type="t" for="ch" forName="circ1Tx" refType="h" fact="0.12"/>
          <dgm:constr type="w" for="ch" forName="circ1Tx" refType="w" fact="0.32"/>
          <dgm:constr type="h" for="ch" forName="circ1Tx" refType="h" fact="0.76"/>
          <dgm:constr type="ctrX" for="ch" forName="circ2" refType="w" fact="0.7"/>
          <dgm:constr type="ctrY" for="ch" forName="circ2" refType="h" fact="0.5"/>
          <dgm:constr type="w" for="ch" forName="circ2" refType="w" fact="0.555"/>
          <dgm:constr type="h" for="ch" forName="circ2" refType="h" fact="0.99456"/>
          <dgm:constr type="l" for="ch" forName="circ2Tx" refType="w" fact="0.58"/>
          <dgm:constr type="t" for="ch" forName="circ2Tx" refType="h" fact="0.12"/>
          <dgm:constr type="w" for="ch" forName="circ2Tx" refType="w" fact="0.32"/>
          <dgm:constr type="h" for="ch" forName="circ2Tx" refType="h" fact="0.76"/>
          <dgm:constr type="primFontSz" for="ch" ptType="node" op="equ"/>
        </dgm:constrLst>
      </dgm:if>
      <dgm:if name="Name12" axis="ch" ptType="node" func="cnt" op="equ" val="3">
        <dgm:constrLst>
          <dgm:constr type="ctrX" for="ch" forName="circ1" refType="w" fact="0.5"/>
          <dgm:constr type="ctrY" for="ch" forName="circ1" refType="w" fact="0.25"/>
          <dgm:constr type="w" for="ch" forName="circ1" refType="w" fact="0.6"/>
          <dgm:constr type="h" for="ch" forName="circ1" refType="h" fact="0.6"/>
          <dgm:constr type="l" for="ch" forName="circ1Tx" refType="w" fact="0.28"/>
          <dgm:constr type="t" for="ch" forName="circ1Tx" refType="h" fact="0.055"/>
          <dgm:constr type="w" for="ch" forName="circ1Tx" refType="w" fact="0.44"/>
          <dgm:constr type="h" for="ch" forName="circ1Tx" refType="h" fact="0.27"/>
          <dgm:constr type="ctrX" for="ch" forName="circ2" refType="w" fact="0.7165"/>
          <dgm:constr type="ctrY" for="ch" forName="circ2" refType="w" fact="0.625"/>
          <dgm:constr type="w" for="ch" forName="circ2" refType="w" fact="0.6"/>
          <dgm:constr type="h" for="ch" forName="circ2" refType="h" fact="0.6"/>
          <dgm:constr type="l" for="ch" forName="circ2Tx" refType="w" fact="0.6"/>
          <dgm:constr type="t" for="ch" forName="circ2Tx" refType="h" fact="0.48"/>
          <dgm:constr type="w" for="ch" forName="circ2Tx" refType="w" fact="0.36"/>
          <dgm:constr type="h" for="ch" forName="circ2Tx" refType="h" fact="0.33"/>
          <dgm:constr type="ctrX" for="ch" forName="circ3" refType="w" fact="0.2835"/>
          <dgm:constr type="ctrY" for="ch" forName="circ3" refType="w" fact="0.625"/>
          <dgm:constr type="w" for="ch" forName="circ3" refType="w" fact="0.6"/>
          <dgm:constr type="h" for="ch" forName="circ3" refType="h" fact="0.6"/>
          <dgm:constr type="l" for="ch" forName="circ3Tx" refType="w" fact="0.04"/>
          <dgm:constr type="t" for="ch" forName="circ3Tx" refType="h" fact="0.48"/>
          <dgm:constr type="w" for="ch" forName="circ3Tx" refType="w" fact="0.36"/>
          <dgm:constr type="h" for="ch" forName="circ3Tx" refType="h" fact="0.33"/>
          <dgm:constr type="primFontSz" for="ch" ptType="node" op="equ"/>
        </dgm:constrLst>
      </dgm:if>
      <dgm:if name="Name13" axis="ch" ptType="node" func="cnt" op="equ" val="4">
        <dgm:constrLst>
          <dgm:constr type="ctrX" for="ch" forName="circ1" refType="w" fact="0.5"/>
          <dgm:constr type="ctrY" for="ch" forName="circ1" refType="w" fact="0.27"/>
          <dgm:constr type="w" for="ch" forName="circ1" refType="w" fact="0.52"/>
          <dgm:constr type="h" for="ch" forName="circ1" refType="h" fact="0.52"/>
          <dgm:constr type="l" for="ch" forName="circ1Tx" refType="w" fact="0.3"/>
          <dgm:constr type="t" for="ch" forName="circ1Tx" refType="h" fact="0.08"/>
          <dgm:constr type="w" for="ch" forName="circ1Tx" refType="w" fact="0.4"/>
          <dgm:constr type="h" for="ch" forName="circ1Tx" refType="h" fact="0.165"/>
          <dgm:constr type="ctrX" for="ch" forName="circ2" refType="w" fact="0.73"/>
          <dgm:constr type="ctrY" for="ch" forName="circ2" refType="w" fact="0.5"/>
          <dgm:constr type="w" for="ch" forName="circ2" refType="w" fact="0.52"/>
          <dgm:constr type="h" for="ch" forName="circ2" refType="h" fact="0.52"/>
          <dgm:constr type="r" for="ch" forName="circ2Tx" refType="w" fact="0.95"/>
          <dgm:constr type="t" for="ch" forName="circ2Tx" refType="h" fact="0.3"/>
          <dgm:constr type="w" for="ch" forName="circ2Tx" refType="w" fact="0.2"/>
          <dgm:constr type="h" for="ch" forName="circ2Tx" refType="h" fact="0.4"/>
          <dgm:constr type="ctrX" for="ch" forName="circ3" refType="w" fact="0.5"/>
          <dgm:constr type="ctrY" for="ch" forName="circ3" refType="w" fact="0.73"/>
          <dgm:constr type="w" for="ch" forName="circ3" refType="w" fact="0.52"/>
          <dgm:constr type="h" for="ch" forName="circ3" refType="h" fact="0.52"/>
          <dgm:constr type="l" for="ch" forName="circ3Tx" refType="w" fact="0.3"/>
          <dgm:constr type="b" for="ch" forName="circ3Tx" refType="h" fact="0.92"/>
          <dgm:constr type="w" for="ch" forName="circ3Tx" refType="w" fact="0.4"/>
          <dgm:constr type="h" for="ch" forName="circ3Tx" refType="h" fact="0.165"/>
          <dgm:constr type="ctrX" for="ch" forName="circ4" refType="w" fact="0.27"/>
          <dgm:constr type="ctrY" for="ch" forName="circ4" refType="h" fact="0.5"/>
          <dgm:constr type="w" for="ch" forName="circ4" refType="w" fact="0.52"/>
          <dgm:constr type="h" for="ch" forName="circ4" refType="h" fact="0.52"/>
          <dgm:constr type="l" for="ch" forName="circ4Tx" refType="w" fact="0.05"/>
          <dgm:constr type="t" for="ch" forName="circ4Tx" refType="h" fact="0.3"/>
          <dgm:constr type="w" for="ch" forName="circ4Tx" refType="w" fact="0.2"/>
          <dgm:constr type="h" for="ch" forName="circ4Tx" refType="h" fact="0.4"/>
          <dgm:constr type="primFontSz" for="ch" ptType="node" op="equ"/>
        </dgm:constrLst>
      </dgm:if>
      <dgm:if name="Name14" axis="ch" ptType="node" func="cnt" op="equ" val="5">
        <dgm:constrLst>
          <dgm:constr type="ctrX" for="ch" forName="circ1" refType="w" fact="0.5"/>
          <dgm:constr type="ctrY" for="ch" forName="circ1" refType="h" fact="0.46"/>
          <dgm:constr type="w" for="ch" forName="circ1" refType="w" fact="0.25"/>
          <dgm:constr type="h" for="ch" forName="circ1" refType="h" fact="0.35"/>
          <dgm:constr type="l" for="ch" forName="circ1Tx" refType="w" fact="0.355"/>
          <dgm:constr type="t" for="ch" forName="circ1Tx"/>
          <dgm:constr type="w" for="ch" forName="circ1Tx" refType="w" fact="0.29"/>
          <dgm:constr type="h" for="ch" forName="circ1Tx" refType="h" fact="0.235"/>
          <dgm:constr type="ctrX" for="ch" forName="circ2" refType="w" fact="0.5951"/>
          <dgm:constr type="ctrY" for="ch" forName="circ2" refType="h" fact="0.5567"/>
          <dgm:constr type="w" for="ch" forName="circ2" refType="w" fact="0.25"/>
          <dgm:constr type="h" for="ch" forName="circ2" refType="h" fact="0.35"/>
          <dgm:constr type="l" for="ch" forName="circ2Tx" refType="w" fact="0.74"/>
          <dgm:constr type="t" for="ch" forName="circ2Tx" refType="h" fact="0.31"/>
          <dgm:constr type="w" for="ch" forName="circ2Tx" refType="w" fact="0.26"/>
          <dgm:constr type="h" for="ch" forName="circ2Tx" refType="h" fact="0.255"/>
          <dgm:constr type="ctrX" for="ch" forName="circ3" refType="w" fact="0.5588"/>
          <dgm:constr type="ctrY" for="ch" forName="circ3" refType="h" fact="0.7133"/>
          <dgm:constr type="w" for="ch" forName="circ3" refType="w" fact="0.25"/>
          <dgm:constr type="h" for="ch" forName="circ3" refType="h" fact="0.35"/>
          <dgm:constr type="l" for="ch" forName="circ3Tx" refType="w" fact="0.7"/>
          <dgm:constr type="t" for="ch" forName="circ3Tx" refType="h" fact="0.745"/>
          <dgm:constr type="w" for="ch" forName="circ3Tx" refType="w" fact="0.26"/>
          <dgm:constr type="h" for="ch" forName="circ3Tx" refType="h" fact="0.255"/>
          <dgm:constr type="ctrX" for="ch" forName="circ4" refType="w" fact="0.4412"/>
          <dgm:constr type="ctrY" for="ch" forName="circ4" refType="h" fact="0.7133"/>
          <dgm:constr type="w" for="ch" forName="circ4" refType="w" fact="0.25"/>
          <dgm:constr type="h" for="ch" forName="circ4" refType="h" fact="0.35"/>
          <dgm:constr type="l" for="ch" forName="circ4Tx" refType="w" fact="0.04"/>
          <dgm:constr type="t" for="ch" forName="circ4Tx" refType="h" fact="0.745"/>
          <dgm:constr type="w" for="ch" forName="circ4Tx" refType="w" fact="0.26"/>
          <dgm:constr type="h" for="ch" forName="circ4Tx" refType="h" fact="0.255"/>
          <dgm:constr type="ctrX" for="ch" forName="circ5" refType="w" fact="0.4049"/>
          <dgm:constr type="ctrY" for="ch" forName="circ5" refType="h" fact="0.5567"/>
          <dgm:constr type="w" for="ch" forName="circ5" refType="w" fact="0.25"/>
          <dgm:constr type="h" for="ch" forName="circ5" refType="h" fact="0.35"/>
          <dgm:constr type="l" for="ch" forName="circ5Tx"/>
          <dgm:constr type="t" for="ch" forName="circ5Tx" refType="h" fact="0.31"/>
          <dgm:constr type="w" for="ch" forName="circ5Tx" refType="w" fact="0.26"/>
          <dgm:constr type="h" for="ch" forName="circ5Tx" refType="h" fact="0.255"/>
          <dgm:constr type="primFontSz" for="ch" ptType="node" op="equ"/>
        </dgm:constrLst>
      </dgm:if>
      <dgm:if name="Name15" axis="ch" ptType="node" func="cnt" op="equ" val="6">
        <dgm:constrLst>
          <dgm:constr type="ctrX" for="ch" forName="circ1" refType="w" fact="0.5"/>
          <dgm:constr type="ctrY" for="ch" forName="circ1" refType="h" fact="0.3844"/>
          <dgm:constr type="w" for="ch" forName="circ1" refType="w" fact="0.24"/>
          <dgm:constr type="h" for="ch" forName="circ1" refType="h" fact="0.3084"/>
          <dgm:constr type="l" for="ch" forName="circ1Tx" refType="w" fact="0.35"/>
          <dgm:constr type="t" for="ch" forName="circ1Tx"/>
          <dgm:constr type="w" for="ch" forName="circ1Tx" refType="w" fact="0.3"/>
          <dgm:constr type="h" for="ch" forName="circ1Tx" refType="h" fact="0.21"/>
          <dgm:constr type="ctrX" for="ch" forName="circ2" refType="w" fact="0.5779"/>
          <dgm:constr type="ctrY" for="ch" forName="circ2" refType="h" fact="0.4422"/>
          <dgm:constr type="w" for="ch" forName="circ2" refType="w" fact="0.24"/>
          <dgm:constr type="h" for="ch" forName="circ2" refType="h" fact="0.3084"/>
          <dgm:constr type="l" for="ch" forName="circ2Tx" refType="w" fact="0.7157"/>
          <dgm:constr type="t" for="ch" forName="circ2Tx" refType="h" fact="0.2"/>
          <dgm:constr type="w" for="ch" forName="circ2Tx" refType="w" fact="0.2843"/>
          <dgm:constr type="h" for="ch" forName="circ2Tx" refType="h" fact="0.23"/>
          <dgm:constr type="ctrX" for="ch" forName="circ3" refType="w" fact="0.5779"/>
          <dgm:constr type="ctrY" for="ch" forName="circ3" refType="h" fact="0.5578"/>
          <dgm:constr type="w" for="ch" forName="circ3" refType="w" fact="0.24"/>
          <dgm:constr type="h" for="ch" forName="circ3" refType="h" fact="0.3084"/>
          <dgm:constr type="l" for="ch" forName="circ3Tx" refType="w" fact="0.7157"/>
          <dgm:constr type="t" for="ch" forName="circ3Tx" refType="h" fact="0.543"/>
          <dgm:constr type="w" for="ch" forName="circ3Tx" refType="w" fact="0.2843"/>
          <dgm:constr type="h" for="ch" forName="circ3Tx" refType="h" fact="0.257"/>
          <dgm:constr type="ctrX" for="ch" forName="circ4" refType="w" fact="0.5"/>
          <dgm:constr type="ctrY" for="ch" forName="circ4" refType="h" fact="0.6157"/>
          <dgm:constr type="w" for="ch" forName="circ4" refType="w" fact="0.24"/>
          <dgm:constr type="h" for="ch" forName="circ4" refType="h" fact="0.3084"/>
          <dgm:constr type="l" for="ch" forName="circ4Tx" refType="w" fact="0.35"/>
          <dgm:constr type="t" for="ch" forName="circ4Tx" refType="h" fact="0.79"/>
          <dgm:constr type="w" for="ch" forName="circ4Tx" refType="w" fact="0.3"/>
          <dgm:constr type="h" for="ch" forName="circ4Tx" refType="h" fact="0.21"/>
          <dgm:constr type="ctrX" for="ch" forName="circ5" refType="w" fact="0.4221"/>
          <dgm:constr type="ctrY" for="ch" forName="circ5" refType="h" fact="0.5578"/>
          <dgm:constr type="w" for="ch" forName="circ5" refType="w" fact="0.24"/>
          <dgm:constr type="h" for="ch" forName="circ5" refType="h" fact="0.3084"/>
          <dgm:constr type="l" for="ch" forName="circ5Tx" refType="w" fact="0"/>
          <dgm:constr type="t" for="ch" forName="circ5Tx" refType="h" fact="0.543"/>
          <dgm:constr type="w" for="ch" forName="circ5Tx" refType="w" fact="0.2843"/>
          <dgm:constr type="h" for="ch" forName="circ5Tx" refType="h" fact="0.257"/>
          <dgm:constr type="ctrX" for="ch" forName="circ6" refType="w" fact="0.4221"/>
          <dgm:constr type="ctrY" for="ch" forName="circ6" refType="h" fact="0.4422"/>
          <dgm:constr type="w" for="ch" forName="circ6" refType="w" fact="0.24"/>
          <dgm:constr type="h" for="ch" forName="circ6" refType="h" fact="0.3084"/>
          <dgm:constr type="l" for="ch" forName="circ6Tx" refType="w" fact="0"/>
          <dgm:constr type="t" for="ch" forName="circ6Tx" refType="h" fact="0.2"/>
          <dgm:constr type="w" for="ch" forName="circ6Tx" refType="w" fact="0.2843"/>
          <dgm:constr type="h" for="ch" forName="circ6Tx" refType="h" fact="0.257"/>
          <dgm:constr type="primFontSz" for="ch" ptType="node" op="equ"/>
        </dgm:constrLst>
      </dgm:if>
      <dgm:else name="Name16">
        <dgm:constrLst>
          <dgm:constr type="ctrX" for="ch" forName="circ1" refType="w" fact="0.5"/>
          <dgm:constr type="ctrY" for="ch" forName="circ1" refType="h" fact="0.4177"/>
          <dgm:constr type="w" for="ch" forName="circ1" refType="w" fact="0.24"/>
          <dgm:constr type="h" for="ch" forName="circ1" refType="h" fact="0.3262"/>
          <dgm:constr type="l" for="ch" forName="circ1Tx" refType="w" fact="0.3625"/>
          <dgm:constr type="t" for="ch" forName="circ1Tx"/>
          <dgm:constr type="w" for="ch" forName="circ1Tx" refType="w" fact="0.275"/>
          <dgm:constr type="h" for="ch" forName="circ1Tx" refType="h" fact="0.2"/>
          <dgm:constr type="ctrX" for="ch" forName="circ2" refType="w" fact="0.5704"/>
          <dgm:constr type="ctrY" for="ch" forName="circ2" refType="h" fact="0.4637"/>
          <dgm:constr type="w" for="ch" forName="circ2" refType="w" fact="0.24"/>
          <dgm:constr type="h" for="ch" forName="circ2" refType="h" fact="0.3262"/>
          <dgm:constr type="l" for="ch" forName="circ2Tx" refType="w" fact="0.72"/>
          <dgm:constr type="t" for="ch" forName="circ2Tx" refType="h" fact="0.19"/>
          <dgm:constr type="w" for="ch" forName="circ2Tx" refType="w" fact="0.26"/>
          <dgm:constr type="h" for="ch" forName="circ2Tx" refType="h" fact="0.22"/>
          <dgm:constr type="ctrX" for="ch" forName="circ3" refType="w" fact="0.5877"/>
          <dgm:constr type="ctrY" for="ch" forName="circ3" refType="h" fact="0.5672"/>
          <dgm:constr type="w" for="ch" forName="circ3" refType="w" fact="0.24"/>
          <dgm:constr type="h" for="ch" forName="circ3" refType="h" fact="0.3262"/>
          <dgm:constr type="l" for="ch" forName="circ3Tx" refType="w" fact="0.745"/>
          <dgm:constr type="t" for="ch" forName="circ3Tx" refType="h" fact="0.47"/>
          <dgm:constr type="w" for="ch" forName="circ3Tx" refType="w" fact="0.255"/>
          <dgm:constr type="h" for="ch" forName="circ3Tx" refType="h" fact="0.235"/>
          <dgm:constr type="ctrX" for="ch" forName="circ4" refType="w" fact="0.539"/>
          <dgm:constr type="ctrY" for="ch" forName="circ4" refType="h" fact="0.6502"/>
          <dgm:constr type="w" for="ch" forName="circ4" refType="w" fact="0.24"/>
          <dgm:constr type="h" for="ch" forName="circ4" refType="h" fact="0.3262"/>
          <dgm:constr type="l" for="ch" forName="circ4Tx" refType="w" fact="0.635"/>
          <dgm:constr type="t" for="ch" forName="circ4Tx" refType="h" fact="0.785"/>
          <dgm:constr type="w" for="ch" forName="circ4Tx" refType="w" fact="0.275"/>
          <dgm:constr type="h" for="ch" forName="circ4Tx" refType="h" fact="0.215"/>
          <dgm:constr type="ctrX" for="ch" forName="circ5" refType="w" fact="0.461"/>
          <dgm:constr type="ctrY" for="ch" forName="circ5" refType="h" fact="0.6502"/>
          <dgm:constr type="w" for="ch" forName="circ5" refType="w" fact="0.24"/>
          <dgm:constr type="h" for="ch" forName="circ5" refType="h" fact="0.3262"/>
          <dgm:constr type="l" for="ch" forName="circ5Tx" refType="w" fact="0.09"/>
          <dgm:constr type="t" for="ch" forName="circ5Tx" refType="h" fact="0.785"/>
          <dgm:constr type="w" for="ch" forName="circ5Tx" refType="w" fact="0.275"/>
          <dgm:constr type="h" for="ch" forName="circ5Tx" refType="h" fact="0.215"/>
          <dgm:constr type="ctrX" for="ch" forName="circ6" refType="w" fact="0.4123"/>
          <dgm:constr type="ctrY" for="ch" forName="circ6" refType="h" fact="0.5672"/>
          <dgm:constr type="w" for="ch" forName="circ6" refType="w" fact="0.24"/>
          <dgm:constr type="h" for="ch" forName="circ6" refType="h" fact="0.3262"/>
          <dgm:constr type="l" for="ch" forName="circ6Tx"/>
          <dgm:constr type="t" for="ch" forName="circ6Tx" refType="h" fact="0.47"/>
          <dgm:constr type="w" for="ch" forName="circ6Tx" refType="w" fact="0.255"/>
          <dgm:constr type="h" for="ch" forName="circ6Tx" refType="h" fact="0.235"/>
          <dgm:constr type="ctrX" for="ch" forName="circ7" refType="w" fact="0.4296"/>
          <dgm:constr type="ctrY" for="ch" forName="circ7" refType="h" fact="0.4637"/>
          <dgm:constr type="w" for="ch" forName="circ7" refType="w" fact="0.24"/>
          <dgm:constr type="h" for="ch" forName="circ7" refType="h" fact="0.3262"/>
          <dgm:constr type="l" for="ch" forName="circ7Tx" refType="w" fact="0.02"/>
          <dgm:constr type="t" for="ch" forName="circ7Tx" refType="h" fact="0.19"/>
          <dgm:constr type="w" for="ch" forName="circ7Tx" refType="w" fact="0.26"/>
          <dgm:constr type="h" for="ch" forName="circ7Tx" refType="h" fact="0.22"/>
          <dgm:constr type="primFontSz" for="ch" ptType="node" op="equ"/>
        </dgm:constrLst>
      </dgm:else>
    </dgm:choose>
    <dgm:ruleLst/>
    <dgm:forEach name="Name17" axis="ch" ptType="node" cnt="1">
      <dgm:choose name="Name18">
        <dgm:if name="Name19" axis="root ch" ptType="all node" func="cnt" op="equ" val="1">
          <dgm:layoutNode name="circ1TxSh" styleLbl="vennNode1">
            <dgm:alg type="tx">
              <dgm:param type="txAnchorHorzCh" val="ctr"/>
              <dgm:param type="txAnchorVertCh" val="mid"/>
            </dgm:alg>
            <dgm:shape xmlns:r="http://schemas.openxmlformats.org/officeDocument/2006/relationships" type="ellipse" r:blip="">
              <dgm:adjLst/>
            </dgm:shape>
            <dgm:choose name="Name20">
              <dgm:if name="Name21" func="var" arg="dir" op="equ" val="norm">
                <dgm:choose name="Name22">
                  <dgm:if name="Name23" axis="root ch" ptType="all node" func="cnt" op="lte" val="4">
                    <dgm:presOf axis="desOrSelf" ptType="node"/>
                  </dgm:if>
                  <dgm:else name="Name24">
                    <dgm:presOf/>
                  </dgm:else>
                </dgm:choose>
              </dgm:if>
              <dgm:else name="Name25">
                <dgm:choose name="Name26">
                  <dgm:if name="Name27" axis="root ch" ptType="all node" func="cnt" op="equ" val="2">
                    <dgm:presOf axis="root ch desOrSelf" ptType="all node node" st="1 2 1" cnt="1 1 0"/>
                  </dgm:if>
                  <dgm:else name="Name28">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if>
        <dgm:else name="Name29">
          <dgm:layoutNode name="circ1" styleLbl="vennNode1">
            <dgm:alg type="sp"/>
            <dgm:shape xmlns:r="http://schemas.openxmlformats.org/officeDocument/2006/relationships" type="ellipse" r:blip="">
              <dgm:adjLst/>
            </dgm:shape>
            <dgm:choose name="Name30">
              <dgm:if name="Name31" func="var" arg="dir" op="equ" val="norm">
                <dgm:choose name="Name32">
                  <dgm:if name="Name33" axis="root ch" ptType="all node" func="cnt" op="lte" val="4">
                    <dgm:presOf axis="desOrSelf" ptType="node"/>
                  </dgm:if>
                  <dgm:else name="Name34">
                    <dgm:presOf/>
                  </dgm:else>
                </dgm:choose>
              </dgm:if>
              <dgm:else name="Name35">
                <dgm:choose name="Name36">
                  <dgm:if name="Name37" axis="root ch" ptType="all node" func="cnt" op="equ" val="2">
                    <dgm:presOf axis="root ch desOrSelf" ptType="all node node" st="1 2 1" cnt="1 1 0"/>
                  </dgm:if>
                  <dgm:else name="Name38">
                    <dgm:choose name="Name39">
                      <dgm:if name="Name40" axis="root ch" ptType="all node" func="cnt" op="lte" val="4">
                        <dgm:presOf axis="desOrSelf" ptType="node"/>
                      </dgm:if>
                      <dgm:else name="Name41">
                        <dgm:presOf/>
                      </dgm:else>
                    </dgm:choose>
                  </dgm:else>
                </dgm:choose>
              </dgm:else>
            </dgm:choose>
            <dgm:constrLst/>
            <dgm:ruleLst/>
          </dgm:layoutNode>
          <dgm:layoutNode name="circ1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42">
              <dgm:if name="Name43" func="var" arg="dir" op="equ" val="norm">
                <dgm:presOf axis="desOrSelf" ptType="node"/>
              </dgm:if>
              <dgm:else name="Name44">
                <dgm:choose name="Name45">
                  <dgm:if name="Name46" axis="root ch" ptType="all node" func="cnt" op="equ" val="2">
                    <dgm:presOf axis="root ch desOrSelf" ptType="all node node" st="1 2 1" cnt="1 1 0"/>
                  </dgm:if>
                  <dgm:else name="Name47">
                    <dgm:presOf axis="desOrSelf" ptType="node"/>
                  </dgm:else>
                </dgm:choose>
              </dgm:else>
            </dgm:choose>
            <dgm:constrLst>
              <dgm:constr type="tMarg"/>
              <dgm:constr type="bMarg"/>
              <dgm:constr type="lMarg"/>
              <dgm:constr type="rMarg"/>
              <dgm:constr type="primFontSz" val="65"/>
            </dgm:constrLst>
            <dgm:ruleLst>
              <dgm:rule type="primFontSz" val="5" fact="NaN" max="NaN"/>
            </dgm:ruleLst>
          </dgm:layoutNode>
        </dgm:else>
      </dgm:choose>
    </dgm:forEach>
    <dgm:forEach name="Name48" axis="ch" ptType="node" st="2" cnt="1">
      <dgm:layoutNode name="circ2" styleLbl="vennNode1">
        <dgm:alg type="sp"/>
        <dgm:shape xmlns:r="http://schemas.openxmlformats.org/officeDocument/2006/relationships" type="ellipse" r:blip="">
          <dgm:adjLst/>
        </dgm:shape>
        <dgm:choose name="Name49">
          <dgm:if name="Name50" func="var" arg="dir" op="equ" val="norm">
            <dgm:choose name="Name51">
              <dgm:if name="Name52" axis="root ch" ptType="all node" func="cnt" op="lte" val="4">
                <dgm:presOf axis="desOrSelf" ptType="node"/>
              </dgm:if>
              <dgm:else name="Name53">
                <dgm:presOf/>
              </dgm:else>
            </dgm:choose>
          </dgm:if>
          <dgm:else name="Name54">
            <dgm:choose name="Name55">
              <dgm:if name="Name56" axis="root ch" ptType="all node" func="cnt" op="equ" val="2">
                <dgm:presOf axis="root ch desOrSelf" ptType="all node node" st="1 1 1" cnt="1 1 0"/>
              </dgm:if>
              <dgm:if name="Name57" axis="root ch" ptType="all node" func="cnt" op="equ" val="3">
                <dgm:presOf axis="root ch desOrSelf" ptType="all node node" st="1 3 1" cnt="1 1 0"/>
              </dgm:if>
              <dgm:if name="Name58" axis="root ch" ptType="all node" func="cnt" op="equ" val="4">
                <dgm:presOf axis="root ch desOrSelf" ptType="all node node" st="1 4 1" cnt="1 1 0"/>
              </dgm:if>
              <dgm:else name="Name59">
                <dgm:presOf/>
              </dgm:else>
            </dgm:choose>
          </dgm:else>
        </dgm:choose>
        <dgm:constrLst/>
        <dgm:ruleLst/>
      </dgm:layoutNode>
      <dgm:layoutNode name="circ2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60">
          <dgm:if name="Name61" func="var" arg="dir" op="equ" val="norm">
            <dgm:presOf axis="desOrSelf" ptType="node"/>
          </dgm:if>
          <dgm:else name="Name62">
            <dgm:choose name="Name63">
              <dgm:if name="Name64" axis="root ch" ptType="all node" func="cnt" op="equ" val="2">
                <dgm:presOf axis="root ch desOrSelf" ptType="all node node" st="1 1 1" cnt="1 1 0"/>
              </dgm:if>
              <dgm:if name="Name65" axis="root ch" ptType="all node" func="cnt" op="equ" val="3">
                <dgm:presOf axis="root ch desOrSelf" ptType="all node node" st="1 3 1" cnt="1 1 0"/>
              </dgm:if>
              <dgm:if name="Name66" axis="root ch" ptType="all node" func="cnt" op="equ" val="4">
                <dgm:presOf axis="root ch desOrSelf" ptType="all node node" st="1 4 1" cnt="1 1 0"/>
              </dgm:if>
              <dgm:if name="Name67" axis="root ch" ptType="all node" func="cnt" op="equ" val="5">
                <dgm:presOf axis="root ch desOrSelf" ptType="all node node" st="1 5 1" cnt="1 1 0"/>
              </dgm:if>
              <dgm:if name="Name68" axis="root ch" ptType="all node" func="cnt" op="equ" val="6">
                <dgm:presOf axis="root ch desOrSelf" ptType="all node node" st="1 6 1" cnt="1 1 0"/>
              </dgm:if>
              <dgm:else name="Name69">
                <dgm:presOf axis="root ch desOrSelf" ptType="all node node" st="1 7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70" axis="ch" ptType="node" st="3" cnt="1">
      <dgm:layoutNode name="circ3" styleLbl="vennNode1">
        <dgm:alg type="sp"/>
        <dgm:shape xmlns:r="http://schemas.openxmlformats.org/officeDocument/2006/relationships" type="ellipse" r:blip="">
          <dgm:adjLst/>
        </dgm:shape>
        <dgm:choose name="Name71">
          <dgm:if name="Name72" func="var" arg="dir" op="equ" val="norm">
            <dgm:choose name="Name73">
              <dgm:if name="Name74" axis="root ch" ptType="all node" func="cnt" op="lte" val="4">
                <dgm:presOf axis="desOrSelf" ptType="node"/>
              </dgm:if>
              <dgm:else name="Name75">
                <dgm:presOf/>
              </dgm:else>
            </dgm:choose>
          </dgm:if>
          <dgm:else name="Name76">
            <dgm:choose name="Name77">
              <dgm:if name="Name78" axis="root ch" ptType="all node" func="cnt" op="equ" val="3">
                <dgm:presOf axis="root ch desOrSelf" ptType="all node node" st="1 2 1" cnt="1 1 0"/>
              </dgm:if>
              <dgm:if name="Name79" axis="root ch" ptType="all node" func="cnt" op="equ" val="4">
                <dgm:presOf axis="root ch desOrSelf" ptType="all node node" st="1 3 1" cnt="1 1 0"/>
              </dgm:if>
              <dgm:else name="Name80">
                <dgm:presOf/>
              </dgm:else>
            </dgm:choose>
          </dgm:else>
        </dgm:choose>
        <dgm:constrLst/>
        <dgm:ruleLst/>
      </dgm:layoutNode>
      <dgm:layoutNode name="circ3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81">
          <dgm:if name="Name82" func="var" arg="dir" op="equ" val="norm">
            <dgm:presOf axis="desOrSelf" ptType="node"/>
          </dgm:if>
          <dgm:else name="Name83">
            <dgm:choose name="Name84">
              <dgm:if name="Name85" axis="root ch" ptType="all node" func="cnt" op="equ" val="3">
                <dgm:presOf axis="root ch desOrSelf" ptType="all node node" st="1 2 1" cnt="1 1 0"/>
              </dgm:if>
              <dgm:if name="Name86" axis="root ch" ptType="all node" func="cnt" op="equ" val="4">
                <dgm:presOf axis="root ch desOrSelf" ptType="all node node" st="1 3 1" cnt="1 1 0"/>
              </dgm:if>
              <dgm:if name="Name87" axis="root ch" ptType="all node" func="cnt" op="equ" val="5">
                <dgm:presOf axis="root ch desOrSelf" ptType="all node node" st="1 4 1" cnt="1 1 0"/>
              </dgm:if>
              <dgm:if name="Name88" axis="root ch" ptType="all node" func="cnt" op="equ" val="6">
                <dgm:presOf axis="root ch desOrSelf" ptType="all node node" st="1 5 1" cnt="1 1 0"/>
              </dgm:if>
              <dgm:else name="Name89">
                <dgm:presOf axis="root ch desOrSelf" ptType="all node node" st="1 6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90" axis="ch" ptType="node" st="4" cnt="1">
      <dgm:layoutNode name="circ4" styleLbl="vennNode1">
        <dgm:alg type="sp"/>
        <dgm:shape xmlns:r="http://schemas.openxmlformats.org/officeDocument/2006/relationships" type="ellipse" r:blip="">
          <dgm:adjLst/>
        </dgm:shape>
        <dgm:choose name="Name91">
          <dgm:if name="Name92" func="var" arg="dir" op="equ" val="norm">
            <dgm:choose name="Name93">
              <dgm:if name="Name94" axis="root ch" ptType="all node" func="cnt" op="lte" val="4">
                <dgm:presOf axis="desOrSelf" ptType="node"/>
              </dgm:if>
              <dgm:else name="Name95">
                <dgm:presOf/>
              </dgm:else>
            </dgm:choose>
          </dgm:if>
          <dgm:else name="Name96">
            <dgm:choose name="Name97">
              <dgm:if name="Name98" axis="root ch" ptType="all node" func="cnt" op="equ" val="4">
                <dgm:presOf axis="root ch desOrSelf" ptType="all node node" st="1 2 1" cnt="1 1 0"/>
              </dgm:if>
              <dgm:else name="Name99">
                <dgm:presOf/>
              </dgm:else>
            </dgm:choose>
          </dgm:else>
        </dgm:choose>
        <dgm:constrLst/>
        <dgm:ruleLst/>
      </dgm:layoutNode>
      <dgm:layoutNode name="circ4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0">
          <dgm:if name="Name101" func="var" arg="dir" op="equ" val="norm">
            <dgm:presOf axis="desOrSelf" ptType="node"/>
          </dgm:if>
          <dgm:else name="Name102">
            <dgm:choose name="Name103">
              <dgm:if name="Name104" axis="root ch" ptType="all node" func="cnt" op="equ" val="4">
                <dgm:presOf axis="root ch desOrSelf" ptType="all node node" st="1 2 1" cnt="1 1 0"/>
              </dgm:if>
              <dgm:if name="Name105" axis="root ch" ptType="all node" func="cnt" op="equ" val="5">
                <dgm:presOf axis="root ch desOrSelf" ptType="all node node" st="1 3 1" cnt="1 1 0"/>
              </dgm:if>
              <dgm:if name="Name106" axis="root ch" ptType="all node" func="cnt" op="equ" val="6">
                <dgm:presOf axis="root ch desOrSelf" ptType="all node node" st="1 4 1" cnt="1 1 0"/>
              </dgm:if>
              <dgm:else name="Name107">
                <dgm:presOf axis="root ch desOrSelf" ptType="all node node" st="1 5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08" axis="ch" ptType="node" st="5" cnt="1">
      <dgm:layoutNode name="circ5" styleLbl="vennNode1">
        <dgm:alg type="sp"/>
        <dgm:shape xmlns:r="http://schemas.openxmlformats.org/officeDocument/2006/relationships" type="ellipse" r:blip="">
          <dgm:adjLst/>
        </dgm:shape>
        <dgm:presOf/>
        <dgm:constrLst/>
        <dgm:ruleLst/>
      </dgm:layoutNode>
      <dgm:layoutNode name="circ5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09">
          <dgm:if name="Name110" func="var" arg="dir" op="equ" val="norm">
            <dgm:presOf axis="desOrSelf" ptType="node"/>
          </dgm:if>
          <dgm:else name="Name111">
            <dgm:choose name="Name112">
              <dgm:if name="Name113" axis="root ch" ptType="all node" func="cnt" op="equ" val="5">
                <dgm:presOf axis="root ch desOrSelf" ptType="all node node" st="1 2 1" cnt="1 1 0"/>
              </dgm:if>
              <dgm:if name="Name114" axis="root ch" ptType="all node" func="cnt" op="equ" val="6">
                <dgm:presOf axis="root ch desOrSelf" ptType="all node node" st="1 3 1" cnt="1 1 0"/>
              </dgm:if>
              <dgm:else name="Name115">
                <dgm:presOf axis="root ch desOrSelf" ptType="all node node" st="1 4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16" axis="ch" ptType="node" st="6" cnt="1">
      <dgm:layoutNode name="circ6" styleLbl="vennNode1">
        <dgm:alg type="sp"/>
        <dgm:shape xmlns:r="http://schemas.openxmlformats.org/officeDocument/2006/relationships" type="ellipse" r:blip="">
          <dgm:adjLst/>
        </dgm:shape>
        <dgm:presOf/>
        <dgm:constrLst/>
        <dgm:ruleLst/>
      </dgm:layoutNode>
      <dgm:layoutNode name="circ6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17">
          <dgm:if name="Name118" func="var" arg="dir" op="equ" val="norm">
            <dgm:presOf axis="desOrSelf" ptType="node"/>
          </dgm:if>
          <dgm:else name="Name119">
            <dgm:choose name="Name120">
              <dgm:if name="Name121" axis="root ch" ptType="all node" func="cnt" op="equ" val="6">
                <dgm:presOf axis="root ch desOrSelf" ptType="all node node" st="1 2 1" cnt="1 1 0"/>
              </dgm:if>
              <dgm:else name="Name122">
                <dgm:presOf axis="root ch desOrSelf" ptType="all node node" st="1 3 1" cnt="1 1 0"/>
              </dgm:else>
            </dgm:choose>
          </dgm:else>
        </dgm:choose>
        <dgm:constrLst>
          <dgm:constr type="tMarg"/>
          <dgm:constr type="bMarg"/>
          <dgm:constr type="lMarg"/>
          <dgm:constr type="rMarg"/>
          <dgm:constr type="primFontSz" val="65"/>
        </dgm:constrLst>
        <dgm:ruleLst>
          <dgm:rule type="primFontSz" val="5" fact="NaN" max="NaN"/>
        </dgm:ruleLst>
      </dgm:layoutNode>
    </dgm:forEach>
    <dgm:forEach name="Name123" axis="ch" ptType="node" st="7" cnt="1">
      <dgm:layoutNode name="circ7" styleLbl="vennNode1">
        <dgm:alg type="sp"/>
        <dgm:shape xmlns:r="http://schemas.openxmlformats.org/officeDocument/2006/relationships" type="ellipse" r:blip="">
          <dgm:adjLst/>
        </dgm:shape>
        <dgm:presOf/>
        <dgm:constrLst/>
        <dgm:ruleLst/>
      </dgm:layoutNode>
      <dgm:layoutNode name="circ7Tx" styleLbl="revTx">
        <dgm:varLst>
          <dgm:chMax val="0"/>
          <dgm:chPref val="0"/>
          <dgm:bulletEnabled val="1"/>
        </dgm:varLst>
        <dgm:alg type="tx">
          <dgm:param type="txAnchorHorzCh" val="ctr"/>
          <dgm:param type="txAnchorVertCh" val="mid"/>
        </dgm:alg>
        <dgm:shape xmlns:r="http://schemas.openxmlformats.org/officeDocument/2006/relationships" type="rect" r:blip="" hideGeom="1">
          <dgm:adjLst/>
        </dgm:shape>
        <dgm:choose name="Name124">
          <dgm:if name="Name125" func="var" arg="dir" op="equ" val="norm">
            <dgm:presOf axis="desOrSelf" ptType="node"/>
          </dgm:if>
          <dgm:else name="Name126">
            <dgm:presOf axis="root ch desOrSelf" ptType="all node node" st="1 2 1" cnt="1 1 0"/>
          </dgm:else>
        </dgm:choose>
        <dgm:constrLst>
          <dgm:constr type="tMarg"/>
          <dgm:constr type="bMarg"/>
          <dgm:constr type="lMarg"/>
          <dgm:constr type="rMarg"/>
          <dgm:constr type="primFontSz" val="65"/>
        </dgm:constrLst>
        <dgm:ruleLst>
          <dgm:rule type="primFontSz" val="5" fact="NaN" max="NaN"/>
        </dgm:ruleLst>
      </dgm:layoutNode>
    </dgm:forEach>
  </dgm:layoutNode>
</dgm:layoutDef>
</file>

<file path=ppt/diagrams/layout4.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GB"/>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92538219-6E45-4D12-B767-46F92D5844D4}" type="datetime1">
              <a:rPr lang="en-US" smtClean="0"/>
              <a:t>9/18/25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903187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662800035"/>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794849862"/>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113354296"/>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56852178"/>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GB"/>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GB"/>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51FC8E16-3C03-4238-9C6F-B34F3D10F77E}" type="datetime1">
              <a:rPr lang="en-US" smtClean="0"/>
              <a:t>9/18/25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185660351"/>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36430B8-6059-41E5-A5DC-C07A76F5859A}" type="datetime1">
              <a:rPr lang="en-US" smtClean="0"/>
              <a:t>9/18/25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31324724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GB"/>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A09D0CB7-D16E-4358-B7F4-EA4A24554592}" type="datetime1">
              <a:rPr lang="en-US" smtClean="0"/>
              <a:t>9/18/25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95014058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2_Title and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F7814A-94C2-DE5A-0245-1BFDD4F58172}"/>
              </a:ext>
            </a:extLst>
          </p:cNvPr>
          <p:cNvSpPr>
            <a:spLocks noGrp="1"/>
          </p:cNvSpPr>
          <p:nvPr>
            <p:ph type="title"/>
          </p:nvPr>
        </p:nvSpPr>
        <p:spPr>
          <a:xfrm>
            <a:off x="540000" y="719999"/>
            <a:ext cx="3348000" cy="3348000"/>
          </a:xfrm>
        </p:spPr>
        <p:txBody>
          <a:bodyPr/>
          <a:lstStyle/>
          <a:p>
            <a:r>
              <a:rPr lang="en-GB" dirty="0"/>
              <a:t>Click to edit Master title style</a:t>
            </a:r>
            <a:endParaRPr lang="en-IE" dirty="0"/>
          </a:p>
        </p:txBody>
      </p:sp>
      <p:sp>
        <p:nvSpPr>
          <p:cNvPr id="3" name="Content Placeholder 2">
            <a:extLst>
              <a:ext uri="{FF2B5EF4-FFF2-40B4-BE49-F238E27FC236}">
                <a16:creationId xmlns:a16="http://schemas.microsoft.com/office/drawing/2014/main" id="{6C2B39AC-F949-294E-F4B1-934CB4F12978}"/>
              </a:ext>
            </a:extLst>
          </p:cNvPr>
          <p:cNvSpPr>
            <a:spLocks noGrp="1"/>
          </p:cNvSpPr>
          <p:nvPr>
            <p:ph idx="1"/>
          </p:nvPr>
        </p:nvSpPr>
        <p:spPr>
          <a:xfrm>
            <a:off x="5112000" y="2254147"/>
            <a:ext cx="5652000" cy="3348000"/>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IE" dirty="0"/>
          </a:p>
        </p:txBody>
      </p:sp>
      <p:sp>
        <p:nvSpPr>
          <p:cNvPr id="5" name="Footer Placeholder 4">
            <a:extLst>
              <a:ext uri="{FF2B5EF4-FFF2-40B4-BE49-F238E27FC236}">
                <a16:creationId xmlns:a16="http://schemas.microsoft.com/office/drawing/2014/main" id="{C849BB27-67B0-04CE-0234-3D6301DFED95}"/>
              </a:ext>
            </a:extLst>
          </p:cNvPr>
          <p:cNvSpPr>
            <a:spLocks noGrp="1"/>
          </p:cNvSpPr>
          <p:nvPr>
            <p:ph type="ftr" sz="quarter" idx="11"/>
          </p:nvPr>
        </p:nvSpPr>
        <p:spPr/>
        <p:txBody>
          <a:bodyPr/>
          <a:lstStyle>
            <a:lvl1pPr>
              <a:defRPr>
                <a:solidFill>
                  <a:schemeClr val="bg1"/>
                </a:solidFill>
              </a:defRPr>
            </a:lvl1pPr>
          </a:lstStyle>
          <a:p>
            <a:r>
              <a:rPr lang="en-IE"/>
              <a:t>setu.ie</a:t>
            </a:r>
          </a:p>
        </p:txBody>
      </p:sp>
      <p:sp>
        <p:nvSpPr>
          <p:cNvPr id="6" name="Slide Number Placeholder 5">
            <a:extLst>
              <a:ext uri="{FF2B5EF4-FFF2-40B4-BE49-F238E27FC236}">
                <a16:creationId xmlns:a16="http://schemas.microsoft.com/office/drawing/2014/main" id="{40E95C37-86FC-8938-CBD5-FE8614B2D04B}"/>
              </a:ext>
            </a:extLst>
          </p:cNvPr>
          <p:cNvSpPr>
            <a:spLocks noGrp="1"/>
          </p:cNvSpPr>
          <p:nvPr>
            <p:ph type="sldNum" sz="quarter" idx="12"/>
          </p:nvPr>
        </p:nvSpPr>
        <p:spPr/>
        <p:txBody>
          <a:bodyPr/>
          <a:lstStyle>
            <a:lvl1pPr>
              <a:defRPr>
                <a:solidFill>
                  <a:schemeClr val="bg1"/>
                </a:solidFill>
              </a:defRPr>
            </a:lvl1pPr>
          </a:lstStyle>
          <a:p>
            <a:fld id="{95850013-0FED-DB4F-A95E-FFF4A5127B9C}" type="slidenum">
              <a:rPr lang="en-IE" smtClean="0"/>
              <a:pPr/>
              <a:t>‹#›</a:t>
            </a:fld>
            <a:endParaRPr lang="en-IE"/>
          </a:p>
        </p:txBody>
      </p:sp>
      <p:cxnSp>
        <p:nvCxnSpPr>
          <p:cNvPr id="7" name="Straight Connector 6">
            <a:extLst>
              <a:ext uri="{FF2B5EF4-FFF2-40B4-BE49-F238E27FC236}">
                <a16:creationId xmlns:a16="http://schemas.microsoft.com/office/drawing/2014/main" id="{758F21E6-B6C2-EEAF-F707-B44661A7198B}"/>
              </a:ext>
            </a:extLst>
          </p:cNvPr>
          <p:cNvCxnSpPr>
            <a:cxnSpLocks/>
          </p:cNvCxnSpPr>
          <p:nvPr userDrawn="1"/>
        </p:nvCxnSpPr>
        <p:spPr>
          <a:xfrm>
            <a:off x="11352674" y="6135438"/>
            <a:ext cx="0" cy="180000"/>
          </a:xfrm>
          <a:prstGeom prst="line">
            <a:avLst/>
          </a:prstGeom>
          <a:ln w="28575">
            <a:solidFill>
              <a:srgbClr val="2AC5F4"/>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AD5FA3AB-99EB-58AE-1302-73F7EA825391}"/>
              </a:ext>
            </a:extLst>
          </p:cNvPr>
          <p:cNvSpPr>
            <a:spLocks noGrp="1"/>
          </p:cNvSpPr>
          <p:nvPr>
            <p:ph type="subTitle" idx="13"/>
          </p:nvPr>
        </p:nvSpPr>
        <p:spPr>
          <a:xfrm>
            <a:off x="5112000" y="719999"/>
            <a:ext cx="5652000" cy="1531586"/>
          </a:xfrm>
        </p:spPr>
        <p:txBody>
          <a:bodyPr>
            <a:noAutofit/>
          </a:bodyPr>
          <a:lstStyle>
            <a:lvl1pPr marL="0" indent="0" algn="l">
              <a:buNone/>
              <a:defRPr sz="2500" b="1">
                <a:solidFill>
                  <a:schemeClr val="bg1"/>
                </a:solidFill>
                <a:latin typeface="DM Sa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IE" dirty="0"/>
          </a:p>
        </p:txBody>
      </p:sp>
    </p:spTree>
    <p:extLst>
      <p:ext uri="{BB962C8B-B14F-4D97-AF65-F5344CB8AC3E}">
        <p14:creationId xmlns:p14="http://schemas.microsoft.com/office/powerpoint/2010/main" val="218404369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1_Two Conten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994AE-2E6A-0641-FF5B-8990792FC7C5}"/>
              </a:ext>
            </a:extLst>
          </p:cNvPr>
          <p:cNvSpPr>
            <a:spLocks noGrp="1"/>
          </p:cNvSpPr>
          <p:nvPr>
            <p:ph type="title"/>
          </p:nvPr>
        </p:nvSpPr>
        <p:spPr>
          <a:xfrm>
            <a:off x="540000" y="719999"/>
            <a:ext cx="3348000" cy="3348000"/>
          </a:xfrm>
        </p:spPr>
        <p:txBody>
          <a:bodyPr/>
          <a:lstStyle>
            <a:lvl1pPr>
              <a:defRPr>
                <a:solidFill>
                  <a:schemeClr val="bg1"/>
                </a:solidFill>
              </a:defRPr>
            </a:lvl1pPr>
          </a:lstStyle>
          <a:p>
            <a:r>
              <a:rPr lang="en-GB" dirty="0"/>
              <a:t>Click to edit Master title style</a:t>
            </a:r>
            <a:endParaRPr lang="en-IE" dirty="0"/>
          </a:p>
        </p:txBody>
      </p:sp>
      <p:sp>
        <p:nvSpPr>
          <p:cNvPr id="6" name="Footer Placeholder 5">
            <a:extLst>
              <a:ext uri="{FF2B5EF4-FFF2-40B4-BE49-F238E27FC236}">
                <a16:creationId xmlns:a16="http://schemas.microsoft.com/office/drawing/2014/main" id="{F304D31E-D59D-E6B3-541A-C5068CC4E78A}"/>
              </a:ext>
            </a:extLst>
          </p:cNvPr>
          <p:cNvSpPr>
            <a:spLocks noGrp="1"/>
          </p:cNvSpPr>
          <p:nvPr>
            <p:ph type="ftr" sz="quarter" idx="11"/>
          </p:nvPr>
        </p:nvSpPr>
        <p:spPr/>
        <p:txBody>
          <a:bodyPr/>
          <a:lstStyle/>
          <a:p>
            <a:r>
              <a:rPr lang="en-IE"/>
              <a:t>setu.ie</a:t>
            </a:r>
          </a:p>
        </p:txBody>
      </p:sp>
      <p:sp>
        <p:nvSpPr>
          <p:cNvPr id="7" name="Slide Number Placeholder 6">
            <a:extLst>
              <a:ext uri="{FF2B5EF4-FFF2-40B4-BE49-F238E27FC236}">
                <a16:creationId xmlns:a16="http://schemas.microsoft.com/office/drawing/2014/main" id="{901FFBEC-147F-7540-A974-B68CBC0D7D60}"/>
              </a:ext>
            </a:extLst>
          </p:cNvPr>
          <p:cNvSpPr>
            <a:spLocks noGrp="1"/>
          </p:cNvSpPr>
          <p:nvPr>
            <p:ph type="sldNum" sz="quarter" idx="12"/>
          </p:nvPr>
        </p:nvSpPr>
        <p:spPr/>
        <p:txBody>
          <a:bodyPr/>
          <a:lstStyle/>
          <a:p>
            <a:fld id="{95850013-0FED-DB4F-A95E-FFF4A5127B9C}" type="slidenum">
              <a:rPr lang="en-IE" smtClean="0"/>
              <a:t>‹#›</a:t>
            </a:fld>
            <a:endParaRPr lang="en-IE"/>
          </a:p>
        </p:txBody>
      </p:sp>
      <p:cxnSp>
        <p:nvCxnSpPr>
          <p:cNvPr id="8" name="Straight Connector 7">
            <a:extLst>
              <a:ext uri="{FF2B5EF4-FFF2-40B4-BE49-F238E27FC236}">
                <a16:creationId xmlns:a16="http://schemas.microsoft.com/office/drawing/2014/main" id="{36B7F97B-2ADA-0420-312C-421B2ABEBAA9}"/>
              </a:ext>
            </a:extLst>
          </p:cNvPr>
          <p:cNvCxnSpPr>
            <a:cxnSpLocks/>
          </p:cNvCxnSpPr>
          <p:nvPr userDrawn="1"/>
        </p:nvCxnSpPr>
        <p:spPr>
          <a:xfrm>
            <a:off x="11352674" y="6135438"/>
            <a:ext cx="0" cy="180000"/>
          </a:xfrm>
          <a:prstGeom prst="line">
            <a:avLst/>
          </a:prstGeom>
          <a:ln w="28575">
            <a:solidFill>
              <a:srgbClr val="2AC5F4"/>
            </a:solidFill>
          </a:ln>
        </p:spPr>
        <p:style>
          <a:lnRef idx="1">
            <a:schemeClr val="accent1"/>
          </a:lnRef>
          <a:fillRef idx="0">
            <a:schemeClr val="accent1"/>
          </a:fillRef>
          <a:effectRef idx="0">
            <a:schemeClr val="accent1"/>
          </a:effectRef>
          <a:fontRef idx="minor">
            <a:schemeClr val="tx1"/>
          </a:fontRef>
        </p:style>
      </p:cxnSp>
      <p:sp>
        <p:nvSpPr>
          <p:cNvPr id="9" name="Subtitle 2">
            <a:extLst>
              <a:ext uri="{FF2B5EF4-FFF2-40B4-BE49-F238E27FC236}">
                <a16:creationId xmlns:a16="http://schemas.microsoft.com/office/drawing/2014/main" id="{EBCE07BB-A77C-E6C1-170F-F31B22AD8A40}"/>
              </a:ext>
            </a:extLst>
          </p:cNvPr>
          <p:cNvSpPr>
            <a:spLocks noGrp="1"/>
          </p:cNvSpPr>
          <p:nvPr>
            <p:ph type="subTitle" idx="1"/>
          </p:nvPr>
        </p:nvSpPr>
        <p:spPr>
          <a:xfrm>
            <a:off x="5328000" y="720000"/>
            <a:ext cx="5328000" cy="3348000"/>
          </a:xfrm>
        </p:spPr>
        <p:txBody>
          <a:bodyPr>
            <a:noAutofit/>
          </a:bodyPr>
          <a:lstStyle>
            <a:lvl1pPr marL="0" indent="0" algn="l">
              <a:buNone/>
              <a:defRPr sz="4400" b="1">
                <a:solidFill>
                  <a:schemeClr val="bg1"/>
                </a:solidFill>
                <a:latin typeface="DM Sans" pitchFamily="2" charset="77"/>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IE" dirty="0"/>
          </a:p>
        </p:txBody>
      </p:sp>
    </p:spTree>
    <p:extLst>
      <p:ext uri="{BB962C8B-B14F-4D97-AF65-F5344CB8AC3E}">
        <p14:creationId xmlns:p14="http://schemas.microsoft.com/office/powerpoint/2010/main" val="26615273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8BB296A2-D8F0-4E17-BFD0-A6C902250D59}" type="datetime1">
              <a:rPr lang="en-US" smtClean="0"/>
              <a:t>9/18/25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2387552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GB"/>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D9108C9C-1ACB-4C84-A002-C7E0E45B937A}" type="datetime1">
              <a:rPr lang="en-US" smtClean="0"/>
              <a:t>9/18/25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6289224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F49AF2A5-B297-4977-9E5B-4D3050E23689}" type="datetime1">
              <a:rPr lang="en-US" smtClean="0"/>
              <a:t>9/18/25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4293838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0127434-4794-409A-9547-04789BA47588}" type="datetime1">
              <a:rPr lang="en-US" smtClean="0"/>
              <a:t>9/18/25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9287363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85658635-357A-4E3D-B824-A5CEFDB8449C}" type="datetime1">
              <a:rPr lang="en-US" smtClean="0"/>
              <a:t>9/18/25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23664441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E86FF77-2719-4AD0-8740-0B90FF5D1EFB}" type="datetime1">
              <a:rPr lang="en-US" smtClean="0"/>
              <a:t>9/18/25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5712276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GB"/>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6E441C83-1089-48B9-8B65-293D4C236D35}" type="datetime1">
              <a:rPr lang="en-US" smtClean="0"/>
              <a:t>9/18/25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Tree>
    <p:extLst>
      <p:ext uri="{BB962C8B-B14F-4D97-AF65-F5344CB8AC3E}">
        <p14:creationId xmlns:p14="http://schemas.microsoft.com/office/powerpoint/2010/main" val="14460047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GB"/>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GB"/>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F646F3F-274D-499B-ABBE-824EB4ABDC3D}" type="slidenum">
              <a:rPr lang="en-US" smtClean="0"/>
              <a:t>‹#›</a:t>
            </a:fld>
            <a:endParaRPr lang="en-US"/>
          </a:p>
        </p:txBody>
      </p:sp>
      <p:sp>
        <p:nvSpPr>
          <p:cNvPr id="5" name="Date Placeholder 4"/>
          <p:cNvSpPr>
            <a:spLocks noGrp="1"/>
          </p:cNvSpPr>
          <p:nvPr>
            <p:ph type="dt" sz="half" idx="10"/>
          </p:nvPr>
        </p:nvSpPr>
        <p:spPr/>
        <p:txBody>
          <a:bodyPr/>
          <a:lstStyle/>
          <a:p>
            <a:fld id="{D162FE45-CC1E-47DB-8B82-6CF0636FBDB8}" type="datetime1">
              <a:rPr lang="en-US" smtClean="0"/>
              <a:t>9/18/25</a:t>
            </a:fld>
            <a:endParaRPr lang="en-US"/>
          </a:p>
        </p:txBody>
      </p:sp>
    </p:spTree>
    <p:extLst>
      <p:ext uri="{BB962C8B-B14F-4D97-AF65-F5344CB8AC3E}">
        <p14:creationId xmlns:p14="http://schemas.microsoft.com/office/powerpoint/2010/main" val="2102584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GB"/>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1FC8E16-3C03-4238-9C6F-B34F3D10F77E}" type="datetime1">
              <a:rPr lang="en-US" smtClean="0"/>
              <a:t>9/18/25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1F646F3F-274D-499B-ABBE-824EB4ABDC3D}" type="slidenum">
              <a:rPr lang="en-US" smtClean="0"/>
              <a:pPr/>
              <a:t>‹#›</a:t>
            </a:fld>
            <a:endParaRPr lang="en-US" dirty="0"/>
          </a:p>
        </p:txBody>
      </p:sp>
    </p:spTree>
    <p:extLst>
      <p:ext uri="{BB962C8B-B14F-4D97-AF65-F5344CB8AC3E}">
        <p14:creationId xmlns:p14="http://schemas.microsoft.com/office/powerpoint/2010/main" val="3035283609"/>
      </p:ext>
    </p:extLst>
  </p:cSld>
  <p:clrMap bg1="lt1" tx1="dk1" bg2="lt2" tx2="dk2" accent1="accent1" accent2="accent2" accent3="accent3" accent4="accent4" accent5="accent5" accent6="accent6" hlink="hlink" folHlink="folHlink"/>
  <p:sldLayoutIdLst>
    <p:sldLayoutId id="2147483856" r:id="rId1"/>
    <p:sldLayoutId id="2147483857" r:id="rId2"/>
    <p:sldLayoutId id="2147483858" r:id="rId3"/>
    <p:sldLayoutId id="2147483859" r:id="rId4"/>
    <p:sldLayoutId id="2147483860" r:id="rId5"/>
    <p:sldLayoutId id="2147483861" r:id="rId6"/>
    <p:sldLayoutId id="2147483862" r:id="rId7"/>
    <p:sldLayoutId id="2147483863" r:id="rId8"/>
    <p:sldLayoutId id="2147483864" r:id="rId9"/>
    <p:sldLayoutId id="2147483865" r:id="rId10"/>
    <p:sldLayoutId id="2147483866" r:id="rId11"/>
    <p:sldLayoutId id="2147483867" r:id="rId12"/>
    <p:sldLayoutId id="2147483868" r:id="rId13"/>
    <p:sldLayoutId id="2147483869" r:id="rId14"/>
    <p:sldLayoutId id="2147483870" r:id="rId15"/>
    <p:sldLayoutId id="2147483871" r:id="rId16"/>
    <p:sldLayoutId id="2147483872" r:id="rId17"/>
    <p:sldLayoutId id="2147483873" r:id="rId18"/>
  </p:sldLayoutIdLst>
  <p:hf sldNum="0"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emf"/><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mailto:StudentNumber@setu.ie" TargetMode="External"/><Relationship Id="rId2" Type="http://schemas.openxmlformats.org/officeDocument/2006/relationships/slideLayout" Target="../slideLayouts/slideLayout2.xml"/><Relationship Id="rId1" Type="http://schemas.openxmlformats.org/officeDocument/2006/relationships/themeOverride" Target="../theme/themeOverride6.xml"/><Relationship Id="rId5" Type="http://schemas.openxmlformats.org/officeDocument/2006/relationships/image" Target="../media/image20.png"/><Relationship Id="rId4" Type="http://schemas.openxmlformats.org/officeDocument/2006/relationships/hyperlink" Target="https://www.setu.ie/current-students/study-supports/study-support-waterford"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themeOverride" Target="../theme/themeOverride7.xml"/><Relationship Id="rId4" Type="http://schemas.openxmlformats.org/officeDocument/2006/relationships/image" Target="../media/image22.svg"/></Relationships>
</file>

<file path=ppt/slides/_rels/slide12.xml.rels><?xml version="1.0" encoding="UTF-8" standalone="yes"?>
<Relationships xmlns="http://schemas.openxmlformats.org/package/2006/relationships"><Relationship Id="rId3" Type="http://schemas.openxmlformats.org/officeDocument/2006/relationships/hyperlink" Target="https://www.setu.ie/current-students/study-supports/study-support-waterford/self-service-password-reset" TargetMode="External"/><Relationship Id="rId2" Type="http://schemas.openxmlformats.org/officeDocument/2006/relationships/slideLayout" Target="../slideLayouts/slideLayout2.xml"/><Relationship Id="rId1" Type="http://schemas.openxmlformats.org/officeDocument/2006/relationships/themeOverride" Target="../theme/themeOverride8.xml"/></Relationships>
</file>

<file path=ppt/slides/_rels/slide13.xml.rels><?xml version="1.0" encoding="UTF-8" standalone="yes"?>
<Relationships xmlns="http://schemas.openxmlformats.org/package/2006/relationships"><Relationship Id="rId3" Type="http://schemas.openxmlformats.org/officeDocument/2006/relationships/hyperlink" Target="https://www.setu.ie/current-students/study-supports/study-support-waterford/new-email-for-waterford-students" TargetMode="External"/><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4.xml.rels><?xml version="1.0" encoding="UTF-8" standalone="yes"?>
<Relationships xmlns="http://schemas.openxmlformats.org/package/2006/relationships"><Relationship Id="rId3" Type="http://schemas.openxmlformats.org/officeDocument/2006/relationships/hyperlink" Target="https://wit-my.sharepoint.com/" TargetMode="External"/><Relationship Id="rId2" Type="http://schemas.openxmlformats.org/officeDocument/2006/relationships/slideLayout" Target="../slideLayouts/slideLayout4.xml"/><Relationship Id="rId1" Type="http://schemas.openxmlformats.org/officeDocument/2006/relationships/themeOverride" Target="../theme/themeOverride10.xml"/><Relationship Id="rId4" Type="http://schemas.openxmlformats.org/officeDocument/2006/relationships/hyperlink" Target="mailto:12345678@wit.ie" TargetMode="Externa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11.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www.wit.ie/current_students/study_supports/microsoft-office-for-staff-students" TargetMode="External"/><Relationship Id="rId2" Type="http://schemas.openxmlformats.org/officeDocument/2006/relationships/slideLayout" Target="../slideLayouts/slideLayout2.xml"/><Relationship Id="rId1" Type="http://schemas.openxmlformats.org/officeDocument/2006/relationships/themeOverride" Target="../theme/themeOverride12.xml"/><Relationship Id="rId4" Type="http://schemas.openxmlformats.org/officeDocument/2006/relationships/image" Target="../media/image33.jpeg"/></Relationships>
</file>

<file path=ppt/slides/_rels/slide17.xml.rels><?xml version="1.0" encoding="UTF-8" standalone="yes"?>
<Relationships xmlns="http://schemas.openxmlformats.org/package/2006/relationships"><Relationship Id="rId3" Type="http://schemas.openxmlformats.org/officeDocument/2006/relationships/hyperlink" Target="https://edu.gcfglobal.org/en/windowsbasics/working-with-files/1/" TargetMode="External"/><Relationship Id="rId2" Type="http://schemas.openxmlformats.org/officeDocument/2006/relationships/slideLayout" Target="../slideLayouts/slideLayout2.xml"/><Relationship Id="rId1" Type="http://schemas.openxmlformats.org/officeDocument/2006/relationships/themeOverride" Target="../theme/themeOverride13.xml"/><Relationship Id="rId4" Type="http://schemas.openxmlformats.org/officeDocument/2006/relationships/image" Target="../media/image34.jpg"/></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14.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3.emf"/><Relationship Id="rId1" Type="http://schemas.openxmlformats.org/officeDocument/2006/relationships/slideLayout" Target="../slideLayouts/slideLayout7.xml"/><Relationship Id="rId6" Type="http://schemas.openxmlformats.org/officeDocument/2006/relationships/image" Target="../media/image8.sv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slides/_rels/slide2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slideLayout" Target="../slideLayouts/slideLayout2.xml"/><Relationship Id="rId1" Type="http://schemas.openxmlformats.org/officeDocument/2006/relationships/themeOverride" Target="../theme/themeOverride16.xml"/></Relationships>
</file>

<file path=ppt/slides/_rels/slide2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slideLayout" Target="../slideLayouts/slideLayout2.xml"/><Relationship Id="rId1" Type="http://schemas.openxmlformats.org/officeDocument/2006/relationships/themeOverride" Target="../theme/themeOverride17.xml"/></Relationships>
</file>

<file path=ppt/slides/_rels/slide3.xml.rels><?xml version="1.0" encoding="UTF-8" standalone="yes"?>
<Relationships xmlns="http://schemas.openxmlformats.org/package/2006/relationships"><Relationship Id="rId3" Type="http://schemas.openxmlformats.org/officeDocument/2006/relationships/image" Target="../media/image14.svg"/><Relationship Id="rId2" Type="http://schemas.openxmlformats.org/officeDocument/2006/relationships/image" Target="../media/image13.png"/><Relationship Id="rId1" Type="http://schemas.openxmlformats.org/officeDocument/2006/relationships/slideLayout" Target="../slideLayouts/slideLayout17.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slideLayout" Target="../slideLayouts/slideLayout18.xml"/><Relationship Id="rId1" Type="http://schemas.openxmlformats.org/officeDocument/2006/relationships/themeOverride" Target="../theme/themeOverride1.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hemeOverride" Target="../theme/themeOverride2.xml"/></Relationships>
</file>

<file path=ppt/slides/_rels/slide7.xml.rels><?xml version="1.0" encoding="UTF-8" standalone="yes"?>
<Relationships xmlns="http://schemas.openxmlformats.org/package/2006/relationships"><Relationship Id="rId3" Type="http://schemas.openxmlformats.org/officeDocument/2006/relationships/hyperlink" Target="file:///C:/Users/rlyng/Downloads/moodle.wit.ie" TargetMode="External"/><Relationship Id="rId2" Type="http://schemas.openxmlformats.org/officeDocument/2006/relationships/slideLayout" Target="../slideLayouts/slideLayout2.xml"/><Relationship Id="rId1" Type="http://schemas.openxmlformats.org/officeDocument/2006/relationships/themeOverride" Target="../theme/themeOverride3.xml"/><Relationship Id="rId4" Type="http://schemas.openxmlformats.org/officeDocument/2006/relationships/image" Target="../media/image16.jp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4.xml"/><Relationship Id="rId4" Type="http://schemas.openxmlformats.org/officeDocument/2006/relationships/image" Target="../media/image18.png"/></Relationships>
</file>

<file path=ppt/slides/_rels/slide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slideLayout" Target="../slideLayouts/slideLayout2.xml"/><Relationship Id="rId1" Type="http://schemas.openxmlformats.org/officeDocument/2006/relationships/themeOverride" Target="../theme/themeOverride5.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 name="Freeform 4">
            <a:extLst>
              <a:ext uri="{FF2B5EF4-FFF2-40B4-BE49-F238E27FC236}">
                <a16:creationId xmlns:a16="http://schemas.microsoft.com/office/drawing/2014/main" id="{10BC15DA-33EB-AEFB-1D57-EF08B2CB7B7E}"/>
              </a:ext>
            </a:extLst>
          </p:cNvPr>
          <p:cNvSpPr>
            <a:spLocks noChangeAspect="1"/>
          </p:cNvSpPr>
          <p:nvPr/>
        </p:nvSpPr>
        <p:spPr>
          <a:xfrm>
            <a:off x="937411" y="250376"/>
            <a:ext cx="5544000" cy="6152225"/>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solidFill>
                <a:srgbClr val="435465"/>
              </a:solidFill>
            </a:endParaRPr>
          </a:p>
        </p:txBody>
      </p:sp>
      <p:pic>
        <p:nvPicPr>
          <p:cNvPr id="7" name="Picture 6">
            <a:extLst>
              <a:ext uri="{FF2B5EF4-FFF2-40B4-BE49-F238E27FC236}">
                <a16:creationId xmlns:a16="http://schemas.microsoft.com/office/drawing/2014/main" id="{5252E805-418F-A514-3416-595771713F29}"/>
              </a:ext>
            </a:extLst>
          </p:cNvPr>
          <p:cNvPicPr>
            <a:picLocks noChangeAspect="1"/>
          </p:cNvPicPr>
          <p:nvPr/>
        </p:nvPicPr>
        <p:blipFill>
          <a:blip r:embed="rId2"/>
          <a:stretch>
            <a:fillRect/>
          </a:stretch>
        </p:blipFill>
        <p:spPr>
          <a:xfrm>
            <a:off x="1481122" y="93798"/>
            <a:ext cx="4026537" cy="2245212"/>
          </a:xfrm>
          <a:prstGeom prst="rect">
            <a:avLst/>
          </a:prstGeom>
        </p:spPr>
      </p:pic>
      <p:pic>
        <p:nvPicPr>
          <p:cNvPr id="8" name="Picture 7">
            <a:extLst>
              <a:ext uri="{FF2B5EF4-FFF2-40B4-BE49-F238E27FC236}">
                <a16:creationId xmlns:a16="http://schemas.microsoft.com/office/drawing/2014/main" id="{D7A63044-8C7D-7BC6-2285-5403ECB8E227}"/>
              </a:ext>
            </a:extLst>
          </p:cNvPr>
          <p:cNvPicPr>
            <a:picLocks noChangeAspect="1"/>
          </p:cNvPicPr>
          <p:nvPr/>
        </p:nvPicPr>
        <p:blipFill>
          <a:blip r:embed="rId3"/>
          <a:srcRect/>
          <a:stretch/>
        </p:blipFill>
        <p:spPr>
          <a:xfrm>
            <a:off x="2940095" y="5810517"/>
            <a:ext cx="3742492" cy="951481"/>
          </a:xfrm>
          <a:prstGeom prst="rect">
            <a:avLst/>
          </a:prstGeom>
        </p:spPr>
      </p:pic>
      <p:sp>
        <p:nvSpPr>
          <p:cNvPr id="13" name="Title 27">
            <a:extLst>
              <a:ext uri="{FF2B5EF4-FFF2-40B4-BE49-F238E27FC236}">
                <a16:creationId xmlns:a16="http://schemas.microsoft.com/office/drawing/2014/main" id="{747EA111-65BC-663F-D138-E43DBD439DFA}"/>
              </a:ext>
            </a:extLst>
          </p:cNvPr>
          <p:cNvSpPr txBox="1">
            <a:spLocks/>
          </p:cNvSpPr>
          <p:nvPr/>
        </p:nvSpPr>
        <p:spPr>
          <a:xfrm>
            <a:off x="1218630" y="2646430"/>
            <a:ext cx="4440000" cy="1719514"/>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dirty="0">
                <a:solidFill>
                  <a:schemeClr val="bg1"/>
                </a:solidFill>
              </a:rPr>
              <a:t>ICT Skills for Scientists</a:t>
            </a:r>
          </a:p>
        </p:txBody>
      </p:sp>
      <p:sp>
        <p:nvSpPr>
          <p:cNvPr id="16" name="Freeform 15">
            <a:extLst>
              <a:ext uri="{FF2B5EF4-FFF2-40B4-BE49-F238E27FC236}">
                <a16:creationId xmlns:a16="http://schemas.microsoft.com/office/drawing/2014/main" id="{EFF5EF56-AF9C-CEC2-3B91-B0965EF22539}"/>
              </a:ext>
            </a:extLst>
          </p:cNvPr>
          <p:cNvSpPr>
            <a:spLocks noChangeAspect="1"/>
          </p:cNvSpPr>
          <p:nvPr/>
        </p:nvSpPr>
        <p:spPr>
          <a:xfrm>
            <a:off x="7100252" y="3146783"/>
            <a:ext cx="2933939" cy="3255818"/>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r>
              <a:rPr lang="en-IE" sz="2400" dirty="0">
                <a:solidFill>
                  <a:schemeClr val="bg1"/>
                </a:solidFill>
              </a:rPr>
              <a:t>Lecturer: </a:t>
            </a:r>
          </a:p>
          <a:p>
            <a:pPr algn="ctr"/>
            <a:r>
              <a:rPr lang="en-IE" sz="2400" dirty="0">
                <a:solidFill>
                  <a:schemeClr val="bg1"/>
                </a:solidFill>
              </a:rPr>
              <a:t>Mairead Meagher</a:t>
            </a:r>
          </a:p>
        </p:txBody>
      </p:sp>
    </p:spTree>
    <p:extLst>
      <p:ext uri="{BB962C8B-B14F-4D97-AF65-F5344CB8AC3E}">
        <p14:creationId xmlns:p14="http://schemas.microsoft.com/office/powerpoint/2010/main" val="343530014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FA29C-9B3E-30CC-7120-7E5696AFDBBC}"/>
              </a:ext>
            </a:extLst>
          </p:cNvPr>
          <p:cNvSpPr>
            <a:spLocks noGrp="1"/>
          </p:cNvSpPr>
          <p:nvPr>
            <p:ph type="title"/>
          </p:nvPr>
        </p:nvSpPr>
        <p:spPr>
          <a:xfrm>
            <a:off x="4526" y="232820"/>
            <a:ext cx="7866411" cy="1190912"/>
          </a:xfrm>
        </p:spPr>
        <p:txBody>
          <a:bodyPr>
            <a:normAutofit/>
          </a:bodyPr>
          <a:lstStyle/>
          <a:p>
            <a:r>
              <a:rPr lang="en-US" dirty="0">
                <a:solidFill>
                  <a:schemeClr val="tx2"/>
                </a:solidFill>
              </a:rPr>
              <a:t>Student Credentials</a:t>
            </a:r>
          </a:p>
        </p:txBody>
      </p:sp>
      <p:sp>
        <p:nvSpPr>
          <p:cNvPr id="3" name="Content Placeholder 2">
            <a:extLst>
              <a:ext uri="{FF2B5EF4-FFF2-40B4-BE49-F238E27FC236}">
                <a16:creationId xmlns:a16="http://schemas.microsoft.com/office/drawing/2014/main" id="{F98B1424-BFC2-C027-59A1-119B24673513}"/>
              </a:ext>
            </a:extLst>
          </p:cNvPr>
          <p:cNvSpPr>
            <a:spLocks noGrp="1"/>
          </p:cNvSpPr>
          <p:nvPr>
            <p:ph idx="1"/>
          </p:nvPr>
        </p:nvSpPr>
        <p:spPr>
          <a:xfrm>
            <a:off x="4549496" y="0"/>
            <a:ext cx="7174920" cy="6477162"/>
          </a:xfrm>
        </p:spPr>
        <p:txBody>
          <a:bodyPr>
            <a:normAutofit fontScale="92500" lnSpcReduction="10000"/>
          </a:bodyPr>
          <a:lstStyle/>
          <a:p>
            <a:pPr>
              <a:lnSpc>
                <a:spcPct val="110000"/>
              </a:lnSpc>
              <a:buClr>
                <a:srgbClr val="F7FA5A"/>
              </a:buClr>
              <a:buFont typeface="Wingdings" pitchFamily="2" charset="2"/>
              <a:buChar char="Ø"/>
            </a:pPr>
            <a:r>
              <a:rPr lang="en-IE" sz="2000" dirty="0"/>
              <a:t>Use </a:t>
            </a:r>
            <a:r>
              <a:rPr lang="en-IE" sz="2000" u="sng" dirty="0">
                <a:solidFill>
                  <a:srgbClr val="FF0000"/>
                </a:solidFill>
                <a:hlinkClick r:id="rId3">
                  <a:extLst>
                    <a:ext uri="{A12FA001-AC4F-418D-AE19-62706E023703}">
                      <ahyp:hlinkClr xmlns:ahyp="http://schemas.microsoft.com/office/drawing/2018/hyperlinkcolor" val="tx"/>
                    </a:ext>
                  </a:extLst>
                </a:hlinkClick>
              </a:rPr>
              <a:t>StudentNumber@setu.ie</a:t>
            </a:r>
            <a:r>
              <a:rPr lang="en-IE" sz="2000" dirty="0">
                <a:solidFill>
                  <a:srgbClr val="FF0000"/>
                </a:solidFill>
              </a:rPr>
              <a:t> </a:t>
            </a:r>
            <a:r>
              <a:rPr lang="en-IE" sz="2000" dirty="0"/>
              <a:t>to access the following:</a:t>
            </a:r>
          </a:p>
          <a:p>
            <a:pPr marL="0" indent="0">
              <a:lnSpc>
                <a:spcPct val="110000"/>
              </a:lnSpc>
              <a:buClr>
                <a:srgbClr val="F7FA5A"/>
              </a:buClr>
              <a:buNone/>
            </a:pPr>
            <a:endParaRPr lang="en-IE" sz="2000" dirty="0"/>
          </a:p>
          <a:p>
            <a:pPr lvl="1">
              <a:lnSpc>
                <a:spcPct val="110000"/>
              </a:lnSpc>
              <a:buClr>
                <a:srgbClr val="F7FA5A"/>
              </a:buClr>
            </a:pPr>
            <a:r>
              <a:rPr lang="en-IE" sz="2000" dirty="0"/>
              <a:t>University Computers</a:t>
            </a:r>
          </a:p>
          <a:p>
            <a:pPr lvl="1">
              <a:lnSpc>
                <a:spcPct val="110000"/>
              </a:lnSpc>
              <a:buClr>
                <a:srgbClr val="F7FA5A"/>
              </a:buClr>
            </a:pPr>
            <a:r>
              <a:rPr lang="en-IE" sz="2000" dirty="0"/>
              <a:t>Moodle</a:t>
            </a:r>
          </a:p>
          <a:p>
            <a:pPr lvl="1">
              <a:lnSpc>
                <a:spcPct val="110000"/>
              </a:lnSpc>
              <a:buClr>
                <a:srgbClr val="F7FA5A"/>
              </a:buClr>
            </a:pPr>
            <a:r>
              <a:rPr lang="en-IE" sz="2000" dirty="0"/>
              <a:t>Student email</a:t>
            </a:r>
          </a:p>
          <a:p>
            <a:pPr lvl="1">
              <a:lnSpc>
                <a:spcPct val="110000"/>
              </a:lnSpc>
              <a:buClr>
                <a:srgbClr val="F7FA5A"/>
              </a:buClr>
            </a:pPr>
            <a:r>
              <a:rPr lang="en-IE" sz="2000" dirty="0"/>
              <a:t>Student Registration &amp; Fees</a:t>
            </a:r>
          </a:p>
          <a:p>
            <a:pPr lvl="1">
              <a:lnSpc>
                <a:spcPct val="110000"/>
              </a:lnSpc>
              <a:buClr>
                <a:srgbClr val="F7FA5A"/>
              </a:buClr>
            </a:pPr>
            <a:r>
              <a:rPr lang="en-IE" sz="2000" dirty="0"/>
              <a:t>Library Systems</a:t>
            </a:r>
          </a:p>
          <a:p>
            <a:pPr lvl="1">
              <a:lnSpc>
                <a:spcPct val="110000"/>
              </a:lnSpc>
              <a:buClr>
                <a:srgbClr val="F7FA5A"/>
              </a:buClr>
            </a:pPr>
            <a:r>
              <a:rPr lang="en-IE" sz="2000" dirty="0" err="1"/>
              <a:t>Eduroam</a:t>
            </a:r>
            <a:r>
              <a:rPr lang="en-IE" sz="2000" dirty="0"/>
              <a:t> </a:t>
            </a:r>
            <a:r>
              <a:rPr lang="en-IE" sz="2000" dirty="0" err="1"/>
              <a:t>Wifi</a:t>
            </a:r>
            <a:endParaRPr lang="en-IE" sz="2000" dirty="0"/>
          </a:p>
          <a:p>
            <a:pPr lvl="1">
              <a:lnSpc>
                <a:spcPct val="110000"/>
              </a:lnSpc>
              <a:buClr>
                <a:srgbClr val="F7FA5A"/>
              </a:buClr>
            </a:pPr>
            <a:r>
              <a:rPr lang="en-IE" sz="2000" dirty="0"/>
              <a:t>MS Outlook</a:t>
            </a:r>
          </a:p>
          <a:p>
            <a:pPr lvl="1">
              <a:lnSpc>
                <a:spcPct val="110000"/>
              </a:lnSpc>
              <a:buClr>
                <a:srgbClr val="F7FA5A"/>
              </a:buClr>
            </a:pPr>
            <a:r>
              <a:rPr lang="en-IE" sz="2000" dirty="0"/>
              <a:t>MS Teams</a:t>
            </a:r>
          </a:p>
          <a:p>
            <a:pPr lvl="1">
              <a:lnSpc>
                <a:spcPct val="110000"/>
              </a:lnSpc>
              <a:buClr>
                <a:srgbClr val="F7FA5A"/>
              </a:buClr>
            </a:pPr>
            <a:r>
              <a:rPr lang="en-IE" sz="2000" dirty="0"/>
              <a:t>OneDrive</a:t>
            </a:r>
          </a:p>
          <a:p>
            <a:pPr lvl="1">
              <a:lnSpc>
                <a:spcPct val="110000"/>
              </a:lnSpc>
              <a:buClr>
                <a:srgbClr val="F7FA5A"/>
              </a:buClr>
            </a:pPr>
            <a:endParaRPr lang="en-IE" sz="2000" dirty="0"/>
          </a:p>
          <a:p>
            <a:pPr>
              <a:lnSpc>
                <a:spcPct val="110000"/>
              </a:lnSpc>
              <a:buClr>
                <a:srgbClr val="F7FA5A"/>
              </a:buClr>
            </a:pPr>
            <a:r>
              <a:rPr lang="en-IE" sz="2000" dirty="0"/>
              <a:t>The SETU website has lots of help for access here:</a:t>
            </a:r>
          </a:p>
          <a:p>
            <a:pPr marL="0" indent="0">
              <a:lnSpc>
                <a:spcPct val="110000"/>
              </a:lnSpc>
              <a:buClr>
                <a:srgbClr val="F7FA5A"/>
              </a:buClr>
              <a:buNone/>
            </a:pPr>
            <a:r>
              <a:rPr lang="en-IE" sz="2000" dirty="0">
                <a:solidFill>
                  <a:srgbClr val="FF0000"/>
                </a:solidFill>
                <a:hlinkClick r:id="rId4">
                  <a:extLst>
                    <a:ext uri="{A12FA001-AC4F-418D-AE19-62706E023703}">
                      <ahyp:hlinkClr xmlns:ahyp="http://schemas.microsoft.com/office/drawing/2018/hyperlinkcolor" val="tx"/>
                    </a:ext>
                  </a:extLst>
                </a:hlinkClick>
              </a:rPr>
              <a:t>https://www.setu.ie/current-students/study-supports/study-support-waterford</a:t>
            </a:r>
            <a:r>
              <a:rPr lang="en-IE" sz="2000" dirty="0">
                <a:solidFill>
                  <a:srgbClr val="FF0000"/>
                </a:solidFill>
              </a:rPr>
              <a:t> </a:t>
            </a:r>
          </a:p>
          <a:p>
            <a:pPr>
              <a:lnSpc>
                <a:spcPct val="110000"/>
              </a:lnSpc>
              <a:buClr>
                <a:srgbClr val="F7FA5A"/>
              </a:buClr>
            </a:pPr>
            <a:endParaRPr lang="en-US" sz="1300" dirty="0"/>
          </a:p>
        </p:txBody>
      </p:sp>
      <p:pic>
        <p:nvPicPr>
          <p:cNvPr id="5" name="Picture 4" descr="A screenshot of a cell phone&#10;&#10;AI-generated content may be incorrect.">
            <a:extLst>
              <a:ext uri="{FF2B5EF4-FFF2-40B4-BE49-F238E27FC236}">
                <a16:creationId xmlns:a16="http://schemas.microsoft.com/office/drawing/2014/main" id="{CC716E6A-3E82-13D8-B233-527ECFE739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7584" y="2364907"/>
            <a:ext cx="3470148" cy="1648320"/>
          </a:xfrm>
          <a:prstGeom prst="rect">
            <a:avLst/>
          </a:prstGeom>
          <a:ln w="12700">
            <a:noFill/>
          </a:ln>
        </p:spPr>
      </p:pic>
      <p:sp>
        <p:nvSpPr>
          <p:cNvPr id="6" name="Left Arrow 5">
            <a:extLst>
              <a:ext uri="{FF2B5EF4-FFF2-40B4-BE49-F238E27FC236}">
                <a16:creationId xmlns:a16="http://schemas.microsoft.com/office/drawing/2014/main" id="{6277C834-48A1-69EE-C71E-8D12345B72D3}"/>
              </a:ext>
            </a:extLst>
          </p:cNvPr>
          <p:cNvSpPr/>
          <p:nvPr/>
        </p:nvSpPr>
        <p:spPr>
          <a:xfrm rot="2393786">
            <a:off x="2366414" y="4634161"/>
            <a:ext cx="2030331" cy="259410"/>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45612840"/>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2" end="12"/>
                                            </p:txEl>
                                          </p:spTgt>
                                        </p:tgtEl>
                                        <p:attrNameLst>
                                          <p:attrName>style.visibility</p:attrName>
                                        </p:attrNameLst>
                                      </p:cBhvr>
                                      <p:to>
                                        <p:strVal val="visible"/>
                                      </p:to>
                                    </p:set>
                                    <p:anim calcmode="lin" valueType="num">
                                      <p:cBhvr additive="base">
                                        <p:cTn id="7"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3" end="13"/>
                                            </p:txEl>
                                          </p:spTgt>
                                        </p:tgtEl>
                                        <p:attrNameLst>
                                          <p:attrName>style.visibility</p:attrName>
                                        </p:attrNameLst>
                                      </p:cBhvr>
                                      <p:to>
                                        <p:strVal val="visible"/>
                                      </p:to>
                                    </p:set>
                                    <p:anim calcmode="lin" valueType="num">
                                      <p:cBhvr additive="base">
                                        <p:cTn id="11"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3" end="13"/>
                                            </p:txEl>
                                          </p:spTgt>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additive="base">
                                        <p:cTn id="15" dur="500" fill="hold"/>
                                        <p:tgtEl>
                                          <p:spTgt spid="6"/>
                                        </p:tgtEl>
                                        <p:attrNameLst>
                                          <p:attrName>ppt_x</p:attrName>
                                        </p:attrNameLst>
                                      </p:cBhvr>
                                      <p:tavLst>
                                        <p:tav tm="0">
                                          <p:val>
                                            <p:strVal val="#ppt_x"/>
                                          </p:val>
                                        </p:tav>
                                        <p:tav tm="100000">
                                          <p:val>
                                            <p:strVal val="#ppt_x"/>
                                          </p:val>
                                        </p:tav>
                                      </p:tavLst>
                                    </p:anim>
                                    <p:anim calcmode="lin" valueType="num">
                                      <p:cBhvr additive="base">
                                        <p:cTn id="16"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C74E65-FBB7-E685-9B44-54C599731FC0}"/>
              </a:ext>
            </a:extLst>
          </p:cNvPr>
          <p:cNvSpPr>
            <a:spLocks noGrp="1"/>
          </p:cNvSpPr>
          <p:nvPr>
            <p:ph type="title"/>
          </p:nvPr>
        </p:nvSpPr>
        <p:spPr>
          <a:xfrm>
            <a:off x="3377474" y="201790"/>
            <a:ext cx="4817120" cy="1190912"/>
          </a:xfrm>
        </p:spPr>
        <p:txBody>
          <a:bodyPr>
            <a:normAutofit/>
          </a:bodyPr>
          <a:lstStyle/>
          <a:p>
            <a:r>
              <a:rPr lang="en-US" dirty="0">
                <a:solidFill>
                  <a:schemeClr val="tx2"/>
                </a:solidFill>
              </a:rPr>
              <a:t>University Computers</a:t>
            </a:r>
          </a:p>
        </p:txBody>
      </p:sp>
      <p:sp>
        <p:nvSpPr>
          <p:cNvPr id="3" name="Content Placeholder 2">
            <a:extLst>
              <a:ext uri="{FF2B5EF4-FFF2-40B4-BE49-F238E27FC236}">
                <a16:creationId xmlns:a16="http://schemas.microsoft.com/office/drawing/2014/main" id="{B20EF458-3282-820F-AD41-02FA00051C78}"/>
              </a:ext>
            </a:extLst>
          </p:cNvPr>
          <p:cNvSpPr>
            <a:spLocks noGrp="1"/>
          </p:cNvSpPr>
          <p:nvPr>
            <p:ph idx="1"/>
          </p:nvPr>
        </p:nvSpPr>
        <p:spPr>
          <a:xfrm>
            <a:off x="4599418" y="1157771"/>
            <a:ext cx="6541477" cy="5465297"/>
          </a:xfrm>
        </p:spPr>
        <p:txBody>
          <a:bodyPr>
            <a:normAutofit/>
          </a:bodyPr>
          <a:lstStyle/>
          <a:p>
            <a:pPr lvl="0">
              <a:lnSpc>
                <a:spcPct val="110000"/>
              </a:lnSpc>
              <a:buClr>
                <a:schemeClr val="bg1"/>
              </a:buClr>
              <a:defRPr b="1"/>
            </a:pPr>
            <a:r>
              <a:rPr lang="en-US" sz="2400" dirty="0"/>
              <a:t>Log in</a:t>
            </a:r>
          </a:p>
          <a:p>
            <a:pPr lvl="1">
              <a:lnSpc>
                <a:spcPct val="110000"/>
              </a:lnSpc>
              <a:buClr>
                <a:schemeClr val="bg1"/>
              </a:buClr>
            </a:pPr>
            <a:r>
              <a:rPr lang="en-US" sz="2000" dirty="0"/>
              <a:t>Log in to university computers</a:t>
            </a:r>
          </a:p>
          <a:p>
            <a:pPr lvl="2">
              <a:lnSpc>
                <a:spcPct val="110000"/>
              </a:lnSpc>
              <a:buClr>
                <a:schemeClr val="bg1"/>
              </a:buClr>
            </a:pPr>
            <a:r>
              <a:rPr lang="en-US" sz="2000" dirty="0"/>
              <a:t>Your username is your </a:t>
            </a:r>
            <a:r>
              <a:rPr lang="en-US" sz="2000" dirty="0" err="1"/>
              <a:t>StudentNumber@setu.ie</a:t>
            </a:r>
            <a:endParaRPr lang="en-US" sz="2000" dirty="0"/>
          </a:p>
          <a:p>
            <a:pPr lvl="2">
              <a:lnSpc>
                <a:spcPct val="110000"/>
              </a:lnSpc>
              <a:buClr>
                <a:schemeClr val="bg1"/>
              </a:buClr>
            </a:pPr>
            <a:r>
              <a:rPr lang="en-US" sz="2000" dirty="0"/>
              <a:t>Your password is provided to with your registration information.</a:t>
            </a:r>
          </a:p>
          <a:p>
            <a:pPr lvl="0">
              <a:lnSpc>
                <a:spcPct val="110000"/>
              </a:lnSpc>
              <a:buClr>
                <a:schemeClr val="bg1"/>
              </a:buClr>
              <a:defRPr b="1"/>
            </a:pPr>
            <a:r>
              <a:rPr lang="en-US" sz="2400" dirty="0"/>
              <a:t>Help</a:t>
            </a:r>
          </a:p>
          <a:p>
            <a:pPr lvl="1">
              <a:lnSpc>
                <a:spcPct val="110000"/>
              </a:lnSpc>
              <a:buClr>
                <a:schemeClr val="bg1"/>
              </a:buClr>
            </a:pPr>
            <a:r>
              <a:rPr lang="en-US" sz="2000" dirty="0"/>
              <a:t>If you have trouble logging in you can</a:t>
            </a:r>
          </a:p>
          <a:p>
            <a:pPr lvl="2">
              <a:lnSpc>
                <a:spcPct val="110000"/>
              </a:lnSpc>
              <a:buClr>
                <a:schemeClr val="bg1"/>
              </a:buClr>
            </a:pPr>
            <a:r>
              <a:rPr lang="en-US" sz="2000" dirty="0"/>
              <a:t>Call into Computer Services. Computer Services is located in the corner of the ground floor of the IT Building. </a:t>
            </a:r>
          </a:p>
          <a:p>
            <a:pPr lvl="2">
              <a:lnSpc>
                <a:spcPct val="110000"/>
              </a:lnSpc>
              <a:buClr>
                <a:schemeClr val="bg1"/>
              </a:buClr>
            </a:pPr>
            <a:r>
              <a:rPr lang="en-US" sz="2000" dirty="0"/>
              <a:t>You can email them </a:t>
            </a:r>
            <a:r>
              <a:rPr lang="en-US" sz="2000" dirty="0" err="1"/>
              <a:t>computerservices@setu.ie</a:t>
            </a:r>
            <a:endParaRPr lang="en-US" sz="2000" dirty="0"/>
          </a:p>
        </p:txBody>
      </p:sp>
      <p:pic>
        <p:nvPicPr>
          <p:cNvPr id="7" name="Graphic 6" descr="Computer">
            <a:extLst>
              <a:ext uri="{FF2B5EF4-FFF2-40B4-BE49-F238E27FC236}">
                <a16:creationId xmlns:a16="http://schemas.microsoft.com/office/drawing/2014/main" id="{8B8D8BDA-CCAB-DA30-C9BC-0685DF13720C}"/>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37425" y="2228851"/>
            <a:ext cx="3346704" cy="3346704"/>
          </a:xfrm>
          <a:prstGeom prst="rect">
            <a:avLst/>
          </a:prstGeom>
          <a:ln w="12700">
            <a:noFill/>
          </a:ln>
        </p:spPr>
      </p:pic>
    </p:spTree>
    <p:extLst>
      <p:ext uri="{BB962C8B-B14F-4D97-AF65-F5344CB8AC3E}">
        <p14:creationId xmlns:p14="http://schemas.microsoft.com/office/powerpoint/2010/main" val="10315182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5" end="5"/>
                                            </p:txEl>
                                          </p:spTgt>
                                        </p:tgtEl>
                                        <p:attrNameLst>
                                          <p:attrName>style.visibility</p:attrName>
                                        </p:attrNameLst>
                                      </p:cBhvr>
                                      <p:to>
                                        <p:strVal val="visible"/>
                                      </p:to>
                                    </p:set>
                                    <p:anim calcmode="lin" valueType="num">
                                      <p:cBhvr additive="base">
                                        <p:cTn id="29"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 calcmode="lin" valueType="num">
                                      <p:cBhvr additive="base">
                                        <p:cTn id="33"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7" end="7"/>
                                            </p:txEl>
                                          </p:spTgt>
                                        </p:tgtEl>
                                        <p:attrNameLst>
                                          <p:attrName>style.visibility</p:attrName>
                                        </p:attrNameLst>
                                      </p:cBhvr>
                                      <p:to>
                                        <p:strVal val="visible"/>
                                      </p:to>
                                    </p:set>
                                    <p:anim calcmode="lin" valueType="num">
                                      <p:cBhvr additive="base">
                                        <p:cTn id="37"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EAA9C2E5-9160-3F13-C966-1E040E79A4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1346C1-08E5-5628-2034-0E7D303A3F85}"/>
              </a:ext>
            </a:extLst>
          </p:cNvPr>
          <p:cNvSpPr>
            <a:spLocks noGrp="1"/>
          </p:cNvSpPr>
          <p:nvPr>
            <p:ph type="title"/>
          </p:nvPr>
        </p:nvSpPr>
        <p:spPr>
          <a:xfrm>
            <a:off x="187818" y="637022"/>
            <a:ext cx="3835543" cy="1515336"/>
          </a:xfrm>
        </p:spPr>
        <p:txBody>
          <a:bodyPr>
            <a:normAutofit/>
          </a:bodyPr>
          <a:lstStyle/>
          <a:p>
            <a:pPr algn="l"/>
            <a:r>
              <a:rPr lang="en-US" sz="4200" b="1" dirty="0">
                <a:solidFill>
                  <a:schemeClr val="tx1"/>
                </a:solidFill>
              </a:rPr>
              <a:t>Changing Passwords</a:t>
            </a:r>
            <a:endParaRPr lang="en-US" sz="4200" dirty="0">
              <a:solidFill>
                <a:schemeClr val="tx1"/>
              </a:solidFill>
            </a:endParaRPr>
          </a:p>
        </p:txBody>
      </p:sp>
      <p:sp>
        <p:nvSpPr>
          <p:cNvPr id="59" name="Content Placeholder 3">
            <a:extLst>
              <a:ext uri="{FF2B5EF4-FFF2-40B4-BE49-F238E27FC236}">
                <a16:creationId xmlns:a16="http://schemas.microsoft.com/office/drawing/2014/main" id="{C8BF878A-D56F-9F74-CC3B-0FACB0EACD4B}"/>
              </a:ext>
            </a:extLst>
          </p:cNvPr>
          <p:cNvSpPr>
            <a:spLocks noGrp="1"/>
          </p:cNvSpPr>
          <p:nvPr>
            <p:ph idx="1"/>
          </p:nvPr>
        </p:nvSpPr>
        <p:spPr>
          <a:xfrm>
            <a:off x="722142" y="2468098"/>
            <a:ext cx="5052646" cy="3932702"/>
          </a:xfrm>
        </p:spPr>
        <p:txBody>
          <a:bodyPr>
            <a:noAutofit/>
          </a:bodyPr>
          <a:lstStyle/>
          <a:p>
            <a:pPr>
              <a:lnSpc>
                <a:spcPct val="110000"/>
              </a:lnSpc>
              <a:buClr>
                <a:schemeClr val="bg1"/>
              </a:buClr>
            </a:pPr>
            <a:r>
              <a:rPr lang="en-IE" sz="2000" dirty="0"/>
              <a:t>When used, this program will change your password for all the following systems at the one time:</a:t>
            </a:r>
          </a:p>
          <a:p>
            <a:pPr lvl="1">
              <a:lnSpc>
                <a:spcPct val="110000"/>
              </a:lnSpc>
              <a:buClr>
                <a:schemeClr val="bg1"/>
              </a:buClr>
            </a:pPr>
            <a:r>
              <a:rPr lang="en-IE" sz="2000" dirty="0"/>
              <a:t>Computer Login</a:t>
            </a:r>
          </a:p>
          <a:p>
            <a:pPr lvl="1">
              <a:lnSpc>
                <a:spcPct val="110000"/>
              </a:lnSpc>
              <a:buClr>
                <a:schemeClr val="bg1"/>
              </a:buClr>
            </a:pPr>
            <a:r>
              <a:rPr lang="en-IE" sz="2000" dirty="0"/>
              <a:t>Moodle</a:t>
            </a:r>
          </a:p>
          <a:p>
            <a:pPr lvl="1">
              <a:lnSpc>
                <a:spcPct val="110000"/>
              </a:lnSpc>
              <a:buClr>
                <a:schemeClr val="bg1"/>
              </a:buClr>
            </a:pPr>
            <a:r>
              <a:rPr lang="en-IE" sz="2000" dirty="0"/>
              <a:t>Online Student Services</a:t>
            </a:r>
          </a:p>
          <a:p>
            <a:pPr lvl="1">
              <a:lnSpc>
                <a:spcPct val="110000"/>
              </a:lnSpc>
              <a:buClr>
                <a:schemeClr val="bg1"/>
              </a:buClr>
            </a:pPr>
            <a:r>
              <a:rPr lang="en-IE" sz="2000" dirty="0"/>
              <a:t>Timetables</a:t>
            </a:r>
          </a:p>
          <a:p>
            <a:pPr lvl="1">
              <a:lnSpc>
                <a:spcPct val="110000"/>
              </a:lnSpc>
              <a:buClr>
                <a:schemeClr val="bg1"/>
              </a:buClr>
            </a:pPr>
            <a:r>
              <a:rPr lang="en-IE" sz="2000" dirty="0"/>
              <a:t>Library Systems</a:t>
            </a:r>
          </a:p>
        </p:txBody>
      </p:sp>
      <p:sp>
        <p:nvSpPr>
          <p:cNvPr id="4" name="TextBox 3">
            <a:extLst>
              <a:ext uri="{FF2B5EF4-FFF2-40B4-BE49-F238E27FC236}">
                <a16:creationId xmlns:a16="http://schemas.microsoft.com/office/drawing/2014/main" id="{CCD97C2F-A106-4255-F3BF-C300C9D1FF30}"/>
              </a:ext>
            </a:extLst>
          </p:cNvPr>
          <p:cNvSpPr txBox="1"/>
          <p:nvPr/>
        </p:nvSpPr>
        <p:spPr>
          <a:xfrm>
            <a:off x="4032838" y="598382"/>
            <a:ext cx="6862469" cy="1287917"/>
          </a:xfrm>
          <a:prstGeom prst="rect">
            <a:avLst/>
          </a:prstGeom>
          <a:noFill/>
        </p:spPr>
        <p:txBody>
          <a:bodyPr wrap="square">
            <a:spAutoFit/>
          </a:bodyPr>
          <a:lstStyle/>
          <a:p>
            <a:pPr>
              <a:lnSpc>
                <a:spcPct val="110000"/>
              </a:lnSpc>
            </a:pPr>
            <a:r>
              <a:rPr lang="en-US" sz="1800" dirty="0"/>
              <a:t>You can change your password from home if you register for this service using this link: </a:t>
            </a:r>
            <a:r>
              <a:rPr lang="en-US" sz="1800" b="1" dirty="0">
                <a:solidFill>
                  <a:srgbClr val="FF0000"/>
                </a:solidFill>
                <a:hlinkClick r:id="rId3">
                  <a:extLst>
                    <a:ext uri="{A12FA001-AC4F-418D-AE19-62706E023703}">
                      <ahyp:hlinkClr xmlns:ahyp="http://schemas.microsoft.com/office/drawing/2018/hyperlinkcolor" val="tx"/>
                    </a:ext>
                  </a:extLst>
                </a:hlinkClick>
              </a:rPr>
              <a:t>https://www.setu.ie/current-students/study-supports/study-support-waterford/self-service-password-reset</a:t>
            </a:r>
            <a:r>
              <a:rPr lang="en-US" sz="1800" b="1" dirty="0">
                <a:solidFill>
                  <a:srgbClr val="FF0000"/>
                </a:solidFill>
              </a:rPr>
              <a:t> </a:t>
            </a:r>
          </a:p>
        </p:txBody>
      </p:sp>
      <p:sp>
        <p:nvSpPr>
          <p:cNvPr id="5" name="Content Placeholder 3">
            <a:extLst>
              <a:ext uri="{FF2B5EF4-FFF2-40B4-BE49-F238E27FC236}">
                <a16:creationId xmlns:a16="http://schemas.microsoft.com/office/drawing/2014/main" id="{99781810-E209-F199-5FC6-7B7AD2DA4BCB}"/>
              </a:ext>
            </a:extLst>
          </p:cNvPr>
          <p:cNvSpPr txBox="1">
            <a:spLocks/>
          </p:cNvSpPr>
          <p:nvPr/>
        </p:nvSpPr>
        <p:spPr>
          <a:xfrm>
            <a:off x="4883834" y="3635307"/>
            <a:ext cx="4070353" cy="5248622"/>
          </a:xfrm>
          <a:prstGeom prst="rect">
            <a:avLst/>
          </a:prstGeom>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lvl="1">
              <a:lnSpc>
                <a:spcPct val="110000"/>
              </a:lnSpc>
              <a:buClr>
                <a:schemeClr val="bg1"/>
              </a:buClr>
            </a:pPr>
            <a:r>
              <a:rPr lang="en-IE" sz="2000" dirty="0" err="1"/>
              <a:t>Eduroam</a:t>
            </a:r>
            <a:r>
              <a:rPr lang="en-IE" sz="2000" dirty="0"/>
              <a:t> WIFI</a:t>
            </a:r>
          </a:p>
          <a:p>
            <a:pPr lvl="1">
              <a:lnSpc>
                <a:spcPct val="110000"/>
              </a:lnSpc>
              <a:buClr>
                <a:schemeClr val="bg1"/>
              </a:buClr>
            </a:pPr>
            <a:r>
              <a:rPr lang="en-IE" sz="2000" dirty="0"/>
              <a:t>OneDrive</a:t>
            </a:r>
          </a:p>
          <a:p>
            <a:pPr lvl="1">
              <a:lnSpc>
                <a:spcPct val="110000"/>
              </a:lnSpc>
              <a:buClr>
                <a:schemeClr val="bg1"/>
              </a:buClr>
            </a:pPr>
            <a:r>
              <a:rPr lang="en-IE" sz="2000" dirty="0"/>
              <a:t>Office 365</a:t>
            </a:r>
          </a:p>
          <a:p>
            <a:pPr lvl="1">
              <a:lnSpc>
                <a:spcPct val="110000"/>
              </a:lnSpc>
              <a:buClr>
                <a:schemeClr val="bg1"/>
              </a:buClr>
            </a:pPr>
            <a:r>
              <a:rPr lang="en-IE" sz="2000" dirty="0"/>
              <a:t>Software Download site</a:t>
            </a:r>
          </a:p>
          <a:p>
            <a:pPr lvl="1">
              <a:lnSpc>
                <a:spcPct val="110000"/>
              </a:lnSpc>
              <a:buClr>
                <a:schemeClr val="bg1"/>
              </a:buClr>
            </a:pPr>
            <a:r>
              <a:rPr lang="en-IE" sz="2000" dirty="0"/>
              <a:t>Microsoft Teams</a:t>
            </a:r>
          </a:p>
        </p:txBody>
      </p:sp>
    </p:spTree>
    <p:extLst>
      <p:ext uri="{BB962C8B-B14F-4D97-AF65-F5344CB8AC3E}">
        <p14:creationId xmlns:p14="http://schemas.microsoft.com/office/powerpoint/2010/main" val="303217395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9">
                                            <p:txEl>
                                              <p:pRg st="0" end="0"/>
                                            </p:txEl>
                                          </p:spTgt>
                                        </p:tgtEl>
                                        <p:attrNameLst>
                                          <p:attrName>style.visibility</p:attrName>
                                        </p:attrNameLst>
                                      </p:cBhvr>
                                      <p:to>
                                        <p:strVal val="visible"/>
                                      </p:to>
                                    </p:set>
                                    <p:anim calcmode="lin" valueType="num">
                                      <p:cBhvr additive="base">
                                        <p:cTn id="7" dur="500" fill="hold"/>
                                        <p:tgtEl>
                                          <p:spTgt spid="59">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9">
                                            <p:txEl>
                                              <p:pRg st="1" end="1"/>
                                            </p:txEl>
                                          </p:spTgt>
                                        </p:tgtEl>
                                        <p:attrNameLst>
                                          <p:attrName>style.visibility</p:attrName>
                                        </p:attrNameLst>
                                      </p:cBhvr>
                                      <p:to>
                                        <p:strVal val="visible"/>
                                      </p:to>
                                    </p:set>
                                    <p:anim calcmode="lin" valueType="num">
                                      <p:cBhvr additive="base">
                                        <p:cTn id="13" dur="500" fill="hold"/>
                                        <p:tgtEl>
                                          <p:spTgt spid="59">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9">
                                            <p:txEl>
                                              <p:pRg st="1" end="1"/>
                                            </p:txEl>
                                          </p:spTgt>
                                        </p:tgtEl>
                                        <p:attrNameLst>
                                          <p:attrName>ppt_y</p:attrName>
                                        </p:attrNameLst>
                                      </p:cBhvr>
                                      <p:tavLst>
                                        <p:tav tm="0">
                                          <p:val>
                                            <p:strVal val="1+#ppt_h/2"/>
                                          </p:val>
                                        </p:tav>
                                        <p:tav tm="100000">
                                          <p:val>
                                            <p:strVal val="#ppt_y"/>
                                          </p:val>
                                        </p:tav>
                                      </p:tavLst>
                                    </p:anim>
                                  </p:childTnLst>
                                </p:cTn>
                              </p:par>
                              <p:par>
                                <p:cTn id="15" presetID="2" presetClass="entr" presetSubtype="4" fill="hold" nodeType="withEffect">
                                  <p:stCondLst>
                                    <p:cond delay="0"/>
                                  </p:stCondLst>
                                  <p:childTnLst>
                                    <p:set>
                                      <p:cBhvr>
                                        <p:cTn id="16" dur="1" fill="hold">
                                          <p:stCondLst>
                                            <p:cond delay="0"/>
                                          </p:stCondLst>
                                        </p:cTn>
                                        <p:tgtEl>
                                          <p:spTgt spid="59">
                                            <p:txEl>
                                              <p:pRg st="2" end="2"/>
                                            </p:txEl>
                                          </p:spTgt>
                                        </p:tgtEl>
                                        <p:attrNameLst>
                                          <p:attrName>style.visibility</p:attrName>
                                        </p:attrNameLst>
                                      </p:cBhvr>
                                      <p:to>
                                        <p:strVal val="visible"/>
                                      </p:to>
                                    </p:set>
                                    <p:anim calcmode="lin" valueType="num">
                                      <p:cBhvr additive="base">
                                        <p:cTn id="17" dur="500" fill="hold"/>
                                        <p:tgtEl>
                                          <p:spTgt spid="59">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59">
                                            <p:txEl>
                                              <p:pRg st="2" end="2"/>
                                            </p:txEl>
                                          </p:spTgt>
                                        </p:tgtEl>
                                        <p:attrNameLst>
                                          <p:attrName>ppt_y</p:attrName>
                                        </p:attrNameLst>
                                      </p:cBhvr>
                                      <p:tavLst>
                                        <p:tav tm="0">
                                          <p:val>
                                            <p:strVal val="1+#ppt_h/2"/>
                                          </p:val>
                                        </p:tav>
                                        <p:tav tm="100000">
                                          <p:val>
                                            <p:strVal val="#ppt_y"/>
                                          </p:val>
                                        </p:tav>
                                      </p:tavLst>
                                    </p:anim>
                                  </p:childTnLst>
                                </p:cTn>
                              </p:par>
                              <p:par>
                                <p:cTn id="19" presetID="2" presetClass="entr" presetSubtype="4" fill="hold" nodeType="withEffect">
                                  <p:stCondLst>
                                    <p:cond delay="0"/>
                                  </p:stCondLst>
                                  <p:childTnLst>
                                    <p:set>
                                      <p:cBhvr>
                                        <p:cTn id="20" dur="1" fill="hold">
                                          <p:stCondLst>
                                            <p:cond delay="0"/>
                                          </p:stCondLst>
                                        </p:cTn>
                                        <p:tgtEl>
                                          <p:spTgt spid="59">
                                            <p:txEl>
                                              <p:pRg st="3" end="3"/>
                                            </p:txEl>
                                          </p:spTgt>
                                        </p:tgtEl>
                                        <p:attrNameLst>
                                          <p:attrName>style.visibility</p:attrName>
                                        </p:attrNameLst>
                                      </p:cBhvr>
                                      <p:to>
                                        <p:strVal val="visible"/>
                                      </p:to>
                                    </p:set>
                                    <p:anim calcmode="lin" valueType="num">
                                      <p:cBhvr additive="base">
                                        <p:cTn id="21" dur="500" fill="hold"/>
                                        <p:tgtEl>
                                          <p:spTgt spid="59">
                                            <p:txEl>
                                              <p:pRg st="3" end="3"/>
                                            </p:txEl>
                                          </p:spTgt>
                                        </p:tgtEl>
                                        <p:attrNameLst>
                                          <p:attrName>ppt_x</p:attrName>
                                        </p:attrNameLst>
                                      </p:cBhvr>
                                      <p:tavLst>
                                        <p:tav tm="0">
                                          <p:val>
                                            <p:strVal val="#ppt_x"/>
                                          </p:val>
                                        </p:tav>
                                        <p:tav tm="100000">
                                          <p:val>
                                            <p:strVal val="#ppt_x"/>
                                          </p:val>
                                        </p:tav>
                                      </p:tavLst>
                                    </p:anim>
                                    <p:anim calcmode="lin" valueType="num">
                                      <p:cBhvr additive="base">
                                        <p:cTn id="22" dur="500" fill="hold"/>
                                        <p:tgtEl>
                                          <p:spTgt spid="59">
                                            <p:txEl>
                                              <p:pRg st="3" end="3"/>
                                            </p:txEl>
                                          </p:spTgt>
                                        </p:tgtEl>
                                        <p:attrNameLst>
                                          <p:attrName>ppt_y</p:attrName>
                                        </p:attrNameLst>
                                      </p:cBhvr>
                                      <p:tavLst>
                                        <p:tav tm="0">
                                          <p:val>
                                            <p:strVal val="1+#ppt_h/2"/>
                                          </p:val>
                                        </p:tav>
                                        <p:tav tm="100000">
                                          <p:val>
                                            <p:strVal val="#ppt_y"/>
                                          </p:val>
                                        </p:tav>
                                      </p:tavLst>
                                    </p:anim>
                                  </p:childTnLst>
                                </p:cTn>
                              </p:par>
                              <p:par>
                                <p:cTn id="23" presetID="2" presetClass="entr" presetSubtype="4" fill="hold" nodeType="withEffect">
                                  <p:stCondLst>
                                    <p:cond delay="0"/>
                                  </p:stCondLst>
                                  <p:childTnLst>
                                    <p:set>
                                      <p:cBhvr>
                                        <p:cTn id="24" dur="1" fill="hold">
                                          <p:stCondLst>
                                            <p:cond delay="0"/>
                                          </p:stCondLst>
                                        </p:cTn>
                                        <p:tgtEl>
                                          <p:spTgt spid="59">
                                            <p:txEl>
                                              <p:pRg st="4" end="4"/>
                                            </p:txEl>
                                          </p:spTgt>
                                        </p:tgtEl>
                                        <p:attrNameLst>
                                          <p:attrName>style.visibility</p:attrName>
                                        </p:attrNameLst>
                                      </p:cBhvr>
                                      <p:to>
                                        <p:strVal val="visible"/>
                                      </p:to>
                                    </p:set>
                                    <p:anim calcmode="lin" valueType="num">
                                      <p:cBhvr additive="base">
                                        <p:cTn id="25" dur="500" fill="hold"/>
                                        <p:tgtEl>
                                          <p:spTgt spid="59">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9">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59">
                                            <p:txEl>
                                              <p:pRg st="5" end="5"/>
                                            </p:txEl>
                                          </p:spTgt>
                                        </p:tgtEl>
                                        <p:attrNameLst>
                                          <p:attrName>style.visibility</p:attrName>
                                        </p:attrNameLst>
                                      </p:cBhvr>
                                      <p:to>
                                        <p:strVal val="visible"/>
                                      </p:to>
                                    </p:set>
                                    <p:anim calcmode="lin" valueType="num">
                                      <p:cBhvr additive="base">
                                        <p:cTn id="29" dur="500" fill="hold"/>
                                        <p:tgtEl>
                                          <p:spTgt spid="59">
                                            <p:txEl>
                                              <p:pRg st="5" end="5"/>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59">
                                            <p:txEl>
                                              <p:pRg st="5" end="5"/>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5">
                                            <p:txEl>
                                              <p:pRg st="0" end="0"/>
                                            </p:txEl>
                                          </p:spTgt>
                                        </p:tgtEl>
                                        <p:attrNameLst>
                                          <p:attrName>style.visibility</p:attrName>
                                        </p:attrNameLst>
                                      </p:cBhvr>
                                      <p:to>
                                        <p:strVal val="visible"/>
                                      </p:to>
                                    </p:set>
                                    <p:anim calcmode="lin" valueType="num">
                                      <p:cBhvr additive="base">
                                        <p:cTn id="33" dur="500" fill="hold"/>
                                        <p:tgtEl>
                                          <p:spTgt spid="5">
                                            <p:txEl>
                                              <p:pRg st="0" end="0"/>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5">
                                            <p:txEl>
                                              <p:pRg st="0" end="0"/>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anim calcmode="lin" valueType="num">
                                      <p:cBhvr additive="base">
                                        <p:cTn id="37" dur="500" fill="hold"/>
                                        <p:tgtEl>
                                          <p:spTgt spid="5">
                                            <p:txEl>
                                              <p:pRg st="1" end="1"/>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5">
                                            <p:txEl>
                                              <p:pRg st="1" end="1"/>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5">
                                            <p:txEl>
                                              <p:pRg st="2" end="2"/>
                                            </p:txEl>
                                          </p:spTgt>
                                        </p:tgtEl>
                                        <p:attrNameLst>
                                          <p:attrName>style.visibility</p:attrName>
                                        </p:attrNameLst>
                                      </p:cBhvr>
                                      <p:to>
                                        <p:strVal val="visible"/>
                                      </p:to>
                                    </p:set>
                                    <p:anim calcmode="lin" valueType="num">
                                      <p:cBhvr additive="base">
                                        <p:cTn id="41" dur="500" fill="hold"/>
                                        <p:tgtEl>
                                          <p:spTgt spid="5">
                                            <p:txEl>
                                              <p:pRg st="2" end="2"/>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5">
                                            <p:txEl>
                                              <p:pRg st="2" end="2"/>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5">
                                            <p:txEl>
                                              <p:pRg st="3" end="3"/>
                                            </p:txEl>
                                          </p:spTgt>
                                        </p:tgtEl>
                                        <p:attrNameLst>
                                          <p:attrName>style.visibility</p:attrName>
                                        </p:attrNameLst>
                                      </p:cBhvr>
                                      <p:to>
                                        <p:strVal val="visible"/>
                                      </p:to>
                                    </p:set>
                                    <p:anim calcmode="lin" valueType="num">
                                      <p:cBhvr additive="base">
                                        <p:cTn id="45" dur="500" fill="hold"/>
                                        <p:tgtEl>
                                          <p:spTgt spid="5">
                                            <p:txEl>
                                              <p:pRg st="3" end="3"/>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5">
                                            <p:txEl>
                                              <p:pRg st="3" end="3"/>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5">
                                            <p:txEl>
                                              <p:pRg st="4" end="4"/>
                                            </p:txEl>
                                          </p:spTgt>
                                        </p:tgtEl>
                                        <p:attrNameLst>
                                          <p:attrName>style.visibility</p:attrName>
                                        </p:attrNameLst>
                                      </p:cBhvr>
                                      <p:to>
                                        <p:strVal val="visible"/>
                                      </p:to>
                                    </p:set>
                                    <p:anim calcmode="lin" valueType="num">
                                      <p:cBhvr additive="base">
                                        <p:cTn id="49" dur="500" fill="hold"/>
                                        <p:tgtEl>
                                          <p:spTgt spid="5">
                                            <p:txEl>
                                              <p:pRg st="4" end="4"/>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5">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81B3FAD4-D696-9A77-1BCF-3120BAA9B9C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699BD3-DE45-04E8-5BA9-C6992B726B04}"/>
              </a:ext>
            </a:extLst>
          </p:cNvPr>
          <p:cNvSpPr>
            <a:spLocks noGrp="1"/>
          </p:cNvSpPr>
          <p:nvPr>
            <p:ph type="title"/>
          </p:nvPr>
        </p:nvSpPr>
        <p:spPr>
          <a:xfrm>
            <a:off x="213471" y="548223"/>
            <a:ext cx="2592091" cy="1730743"/>
          </a:xfrm>
        </p:spPr>
        <p:txBody>
          <a:bodyPr>
            <a:normAutofit/>
          </a:bodyPr>
          <a:lstStyle/>
          <a:p>
            <a:pPr algn="l"/>
            <a:r>
              <a:rPr lang="en-US" sz="4200" b="1" dirty="0">
                <a:solidFill>
                  <a:schemeClr val="tx1"/>
                </a:solidFill>
              </a:rPr>
              <a:t>Student Email</a:t>
            </a:r>
            <a:endParaRPr lang="en-US" sz="4200" dirty="0">
              <a:solidFill>
                <a:schemeClr val="tx1"/>
              </a:solidFill>
            </a:endParaRPr>
          </a:p>
        </p:txBody>
      </p:sp>
      <p:sp>
        <p:nvSpPr>
          <p:cNvPr id="4" name="Content Placeholder 3">
            <a:extLst>
              <a:ext uri="{FF2B5EF4-FFF2-40B4-BE49-F238E27FC236}">
                <a16:creationId xmlns:a16="http://schemas.microsoft.com/office/drawing/2014/main" id="{D8C12966-43ED-65C7-6270-A82330FEF659}"/>
              </a:ext>
            </a:extLst>
          </p:cNvPr>
          <p:cNvSpPr>
            <a:spLocks noGrp="1"/>
          </p:cNvSpPr>
          <p:nvPr>
            <p:ph idx="1"/>
          </p:nvPr>
        </p:nvSpPr>
        <p:spPr>
          <a:xfrm>
            <a:off x="3319976" y="804689"/>
            <a:ext cx="6699723" cy="5248622"/>
          </a:xfrm>
        </p:spPr>
        <p:txBody>
          <a:bodyPr>
            <a:noAutofit/>
          </a:bodyPr>
          <a:lstStyle/>
          <a:p>
            <a:pPr>
              <a:buClr>
                <a:schemeClr val="bg1"/>
              </a:buClr>
            </a:pPr>
            <a:r>
              <a:rPr lang="en-IE" sz="2000" dirty="0"/>
              <a:t>Undergraduate SETU students are issued with a @</a:t>
            </a:r>
            <a:r>
              <a:rPr lang="en-IE" sz="2000" dirty="0" err="1"/>
              <a:t>setu.ie</a:t>
            </a:r>
            <a:r>
              <a:rPr lang="en-IE" sz="2000" dirty="0"/>
              <a:t> email address.</a:t>
            </a:r>
          </a:p>
          <a:p>
            <a:pPr>
              <a:buClr>
                <a:schemeClr val="bg1"/>
              </a:buClr>
            </a:pPr>
            <a:r>
              <a:rPr lang="en-IE" sz="2000" dirty="0"/>
              <a:t>Your student email address is your </a:t>
            </a:r>
            <a:r>
              <a:rPr lang="en-IE" sz="2000" b="1" dirty="0" err="1"/>
              <a:t>studentnumber@setu.ie</a:t>
            </a:r>
            <a:r>
              <a:rPr lang="en-IE" sz="2000" b="1" dirty="0"/>
              <a:t> </a:t>
            </a:r>
            <a:r>
              <a:rPr lang="en-IE" sz="2000" dirty="0"/>
              <a:t>( e.g. </a:t>
            </a:r>
            <a:r>
              <a:rPr lang="en-IE" sz="2000" i="1" dirty="0"/>
              <a:t>20001234@setu.ie</a:t>
            </a:r>
            <a:r>
              <a:rPr lang="en-IE" sz="2000" dirty="0"/>
              <a:t>).</a:t>
            </a:r>
          </a:p>
          <a:p>
            <a:pPr>
              <a:buClr>
                <a:schemeClr val="bg1"/>
              </a:buClr>
            </a:pPr>
            <a:r>
              <a:rPr lang="en-IE" sz="2000" dirty="0"/>
              <a:t>You can access this account through Outlook, included in the Microsoft Office suite. As a registered student, you are entitled to download and use Office 365 on your devices.</a:t>
            </a:r>
          </a:p>
          <a:p>
            <a:pPr>
              <a:buClr>
                <a:schemeClr val="bg1"/>
              </a:buClr>
            </a:pPr>
            <a:r>
              <a:rPr lang="en-IE" sz="2000" dirty="0"/>
              <a:t>Please use your new @</a:t>
            </a:r>
            <a:r>
              <a:rPr lang="en-IE" sz="2000" dirty="0" err="1"/>
              <a:t>setu.ie</a:t>
            </a:r>
            <a:r>
              <a:rPr lang="en-IE" sz="2000" dirty="0"/>
              <a:t> email address as your primary account for all university communications.</a:t>
            </a:r>
            <a:endParaRPr lang="en-US" sz="2000" dirty="0">
              <a:solidFill>
                <a:srgbClr val="FF0000"/>
              </a:solidFill>
            </a:endParaRPr>
          </a:p>
          <a:p>
            <a:pPr>
              <a:buClr>
                <a:schemeClr val="bg1"/>
              </a:buClr>
            </a:pPr>
            <a:r>
              <a:rPr lang="en-US" sz="2000" dirty="0">
                <a:solidFill>
                  <a:srgbClr val="FF0000"/>
                </a:solidFill>
                <a:hlinkClick r:id="rId3">
                  <a:extLst>
                    <a:ext uri="{A12FA001-AC4F-418D-AE19-62706E023703}">
                      <ahyp:hlinkClr xmlns:ahyp="http://schemas.microsoft.com/office/drawing/2018/hyperlinkcolor" val="tx"/>
                    </a:ext>
                  </a:extLst>
                </a:hlinkClick>
              </a:rPr>
              <a:t>https://www.setu.ie/current-students/study-supports/study-support-waterford/new-email-for-waterford-students</a:t>
            </a:r>
            <a:endParaRPr lang="en-US" sz="2000" dirty="0">
              <a:solidFill>
                <a:srgbClr val="FF0000"/>
              </a:solidFill>
            </a:endParaRPr>
          </a:p>
        </p:txBody>
      </p:sp>
    </p:spTree>
    <p:extLst>
      <p:ext uri="{BB962C8B-B14F-4D97-AF65-F5344CB8AC3E}">
        <p14:creationId xmlns:p14="http://schemas.microsoft.com/office/powerpoint/2010/main" val="2551408092"/>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10DBE9C2-34E9-0D6B-5A91-A130543A60B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D61BE15-7326-D51D-C48F-83FBACCE6553}"/>
              </a:ext>
            </a:extLst>
          </p:cNvPr>
          <p:cNvSpPr>
            <a:spLocks noGrp="1"/>
          </p:cNvSpPr>
          <p:nvPr>
            <p:ph type="title"/>
          </p:nvPr>
        </p:nvSpPr>
        <p:spPr>
          <a:xfrm>
            <a:off x="1797666" y="637735"/>
            <a:ext cx="8596668" cy="881575"/>
          </a:xfrm>
        </p:spPr>
        <p:txBody>
          <a:bodyPr>
            <a:normAutofit/>
          </a:bodyPr>
          <a:lstStyle/>
          <a:p>
            <a:pPr algn="ctr"/>
            <a:r>
              <a:rPr lang="en-US" sz="4200" dirty="0">
                <a:solidFill>
                  <a:schemeClr val="tx1"/>
                </a:solidFill>
              </a:rPr>
              <a:t>Accessing Cloud from home</a:t>
            </a:r>
          </a:p>
        </p:txBody>
      </p:sp>
      <p:sp>
        <p:nvSpPr>
          <p:cNvPr id="3" name="Content Placeholder 2">
            <a:extLst>
              <a:ext uri="{FF2B5EF4-FFF2-40B4-BE49-F238E27FC236}">
                <a16:creationId xmlns:a16="http://schemas.microsoft.com/office/drawing/2014/main" id="{FED72308-BBFF-5CC1-741F-5103965582BA}"/>
              </a:ext>
            </a:extLst>
          </p:cNvPr>
          <p:cNvSpPr>
            <a:spLocks noGrp="1"/>
          </p:cNvSpPr>
          <p:nvPr>
            <p:ph sz="half" idx="1"/>
          </p:nvPr>
        </p:nvSpPr>
        <p:spPr>
          <a:solidFill>
            <a:schemeClr val="accent5">
              <a:lumMod val="60000"/>
              <a:lumOff val="40000"/>
            </a:schemeClr>
          </a:solidFill>
          <a:effectLst>
            <a:outerShdw blurRad="50800" dist="50800" dir="5400000" algn="ctr" rotWithShape="0">
              <a:srgbClr val="000000">
                <a:alpha val="76000"/>
              </a:srgbClr>
            </a:outerShdw>
          </a:effectLst>
        </p:spPr>
        <p:txBody>
          <a:bodyPr>
            <a:normAutofit fontScale="92500" lnSpcReduction="10000"/>
          </a:bodyPr>
          <a:lstStyle/>
          <a:p>
            <a:pPr marL="0" indent="0" algn="ctr">
              <a:buNone/>
              <a:defRPr/>
            </a:pPr>
            <a:r>
              <a:rPr lang="en-US" sz="3000" dirty="0">
                <a:solidFill>
                  <a:schemeClr val="accent5">
                    <a:lumMod val="75000"/>
                  </a:schemeClr>
                </a:solidFill>
              </a:rPr>
              <a:t>One Drive</a:t>
            </a:r>
          </a:p>
          <a:p>
            <a:pPr>
              <a:buClr>
                <a:schemeClr val="bg1"/>
              </a:buClr>
              <a:defRPr/>
            </a:pPr>
            <a:r>
              <a:rPr lang="en-US" sz="2000" dirty="0">
                <a:solidFill>
                  <a:srgbClr val="222222"/>
                </a:solidFill>
              </a:rPr>
              <a:t>You will be able to access your OneDrive from outside SETU through a web link which will be on the SETU site or directly by</a:t>
            </a:r>
          </a:p>
          <a:p>
            <a:pPr marL="0" indent="0" algn="ctr">
              <a:buClr>
                <a:schemeClr val="bg1"/>
              </a:buClr>
              <a:buNone/>
              <a:defRPr/>
            </a:pPr>
            <a:r>
              <a:rPr lang="en-US" sz="2000" dirty="0">
                <a:solidFill>
                  <a:srgbClr val="FF0000"/>
                </a:solidFill>
                <a:hlinkClick r:id="rId3">
                  <a:extLst>
                    <a:ext uri="{A12FA001-AC4F-418D-AE19-62706E023703}">
                      <ahyp:hlinkClr xmlns:ahyp="http://schemas.microsoft.com/office/drawing/2018/hyperlinkcolor" val="tx"/>
                    </a:ext>
                  </a:extLst>
                </a:hlinkClick>
              </a:rPr>
              <a:t>https://wit-my.sharepoint.com/</a:t>
            </a:r>
            <a:r>
              <a:rPr lang="en-US" sz="2000" dirty="0">
                <a:solidFill>
                  <a:srgbClr val="FF0000"/>
                </a:solidFill>
              </a:rPr>
              <a:t> </a:t>
            </a:r>
          </a:p>
          <a:p>
            <a:pPr>
              <a:buClr>
                <a:schemeClr val="bg1"/>
              </a:buClr>
              <a:defRPr/>
            </a:pPr>
            <a:endParaRPr lang="en-US" sz="2000" dirty="0">
              <a:solidFill>
                <a:srgbClr val="222222"/>
              </a:solidFill>
            </a:endParaRPr>
          </a:p>
          <a:p>
            <a:pPr>
              <a:buClr>
                <a:schemeClr val="bg1"/>
              </a:buClr>
              <a:defRPr/>
            </a:pPr>
            <a:r>
              <a:rPr lang="en-US" sz="2000" dirty="0">
                <a:solidFill>
                  <a:srgbClr val="222222"/>
                </a:solidFill>
              </a:rPr>
              <a:t>You will need to use your full student login, for example </a:t>
            </a:r>
            <a:r>
              <a:rPr lang="en-US" sz="2000" dirty="0">
                <a:solidFill>
                  <a:srgbClr val="FF0000"/>
                </a:solidFill>
                <a:hlinkClick r:id="rId4">
                  <a:extLst>
                    <a:ext uri="{A12FA001-AC4F-418D-AE19-62706E023703}">
                      <ahyp:hlinkClr xmlns:ahyp="http://schemas.microsoft.com/office/drawing/2018/hyperlinkcolor" val="tx"/>
                    </a:ext>
                  </a:extLst>
                </a:hlinkClick>
              </a:rPr>
              <a:t>12345678@setu.ie</a:t>
            </a:r>
            <a:r>
              <a:rPr lang="en-US" sz="2000" b="1" dirty="0">
                <a:solidFill>
                  <a:srgbClr val="FF0000"/>
                </a:solidFill>
              </a:rPr>
              <a:t> </a:t>
            </a:r>
            <a:r>
              <a:rPr lang="en-US" sz="2000" dirty="0">
                <a:solidFill>
                  <a:srgbClr val="222222"/>
                </a:solidFill>
              </a:rPr>
              <a:t>and password to gain access. </a:t>
            </a:r>
            <a:endParaRPr lang="en-US" sz="2000" dirty="0"/>
          </a:p>
          <a:p>
            <a:pPr lvl="1"/>
            <a:endParaRPr lang="en-US" dirty="0"/>
          </a:p>
        </p:txBody>
      </p:sp>
      <p:sp>
        <p:nvSpPr>
          <p:cNvPr id="4" name="Content Placeholder 3">
            <a:extLst>
              <a:ext uri="{FF2B5EF4-FFF2-40B4-BE49-F238E27FC236}">
                <a16:creationId xmlns:a16="http://schemas.microsoft.com/office/drawing/2014/main" id="{F96FB60F-8559-E704-850F-3D97C9EE6963}"/>
              </a:ext>
            </a:extLst>
          </p:cNvPr>
          <p:cNvSpPr>
            <a:spLocks noGrp="1"/>
          </p:cNvSpPr>
          <p:nvPr>
            <p:ph sz="half" idx="2"/>
          </p:nvPr>
        </p:nvSpPr>
        <p:spPr>
          <a:xfrm>
            <a:off x="6524874" y="2160589"/>
            <a:ext cx="4184034" cy="2889713"/>
          </a:xfrm>
          <a:solidFill>
            <a:schemeClr val="accent5">
              <a:lumMod val="60000"/>
              <a:lumOff val="40000"/>
            </a:schemeClr>
          </a:solidFill>
          <a:effectLst>
            <a:outerShdw blurRad="50800" dist="50800" dir="5400000" algn="ctr" rotWithShape="0">
              <a:srgbClr val="000000">
                <a:alpha val="62000"/>
              </a:srgbClr>
            </a:outerShdw>
          </a:effectLst>
        </p:spPr>
        <p:txBody>
          <a:bodyPr>
            <a:normAutofit fontScale="92500" lnSpcReduction="10000"/>
          </a:bodyPr>
          <a:lstStyle/>
          <a:p>
            <a:pPr marL="0" indent="0" algn="ctr">
              <a:buNone/>
              <a:defRPr/>
            </a:pPr>
            <a:r>
              <a:rPr lang="en-US" sz="2800" dirty="0">
                <a:solidFill>
                  <a:schemeClr val="accent5">
                    <a:lumMod val="75000"/>
                  </a:schemeClr>
                </a:solidFill>
              </a:rPr>
              <a:t>Google Drive</a:t>
            </a:r>
          </a:p>
          <a:p>
            <a:pPr>
              <a:buClr>
                <a:schemeClr val="bg1"/>
              </a:buClr>
              <a:defRPr/>
            </a:pPr>
            <a:r>
              <a:rPr lang="en-US" sz="1900" dirty="0">
                <a:solidFill>
                  <a:srgbClr val="222222"/>
                </a:solidFill>
              </a:rPr>
              <a:t>You can access the Google </a:t>
            </a:r>
            <a:r>
              <a:rPr lang="en-US" sz="2100" dirty="0">
                <a:solidFill>
                  <a:srgbClr val="222222"/>
                </a:solidFill>
              </a:rPr>
              <a:t>Drive</a:t>
            </a:r>
            <a:r>
              <a:rPr lang="en-US" sz="1900" dirty="0">
                <a:solidFill>
                  <a:srgbClr val="222222"/>
                </a:solidFill>
              </a:rPr>
              <a:t> associated with your email address. </a:t>
            </a:r>
          </a:p>
          <a:p>
            <a:pPr>
              <a:buClr>
                <a:schemeClr val="bg1"/>
              </a:buClr>
              <a:defRPr/>
            </a:pPr>
            <a:r>
              <a:rPr lang="en-US" sz="1900" dirty="0">
                <a:solidFill>
                  <a:srgbClr val="222222"/>
                </a:solidFill>
              </a:rPr>
              <a:t>This can be accessed once you sign on to Google Chrome (you can also  access your bookmarks once you’ve signed in) </a:t>
            </a:r>
            <a:endParaRPr lang="en-US" sz="2100" dirty="0">
              <a:solidFill>
                <a:srgbClr val="222222"/>
              </a:solidFill>
            </a:endParaRPr>
          </a:p>
        </p:txBody>
      </p:sp>
    </p:spTree>
    <p:extLst>
      <p:ext uri="{BB962C8B-B14F-4D97-AF65-F5344CB8AC3E}">
        <p14:creationId xmlns:p14="http://schemas.microsoft.com/office/powerpoint/2010/main" val="65621901"/>
      </p:ext>
    </p:extLst>
  </p:cSld>
  <p:clrMapOvr>
    <a:overrideClrMapping bg1="lt1" tx1="dk1" bg2="lt2" tx2="dk2" accent1="accent1" accent2="accent2" accent3="accent3" accent4="accent4" accent5="accent5" accent6="accent6" hlink="hlink" folHlink="folHlink"/>
  </p:clrMapOvr>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651B5-411B-7361-43D5-8ED17EF45A2F}"/>
              </a:ext>
            </a:extLst>
          </p:cNvPr>
          <p:cNvSpPr>
            <a:spLocks noGrp="1"/>
          </p:cNvSpPr>
          <p:nvPr>
            <p:ph type="title"/>
          </p:nvPr>
        </p:nvSpPr>
        <p:spPr>
          <a:xfrm>
            <a:off x="2843465" y="193972"/>
            <a:ext cx="6505070" cy="1048945"/>
          </a:xfrm>
        </p:spPr>
        <p:txBody>
          <a:bodyPr>
            <a:normAutofit/>
          </a:bodyPr>
          <a:lstStyle/>
          <a:p>
            <a:r>
              <a:rPr lang="en-US" dirty="0">
                <a:solidFill>
                  <a:schemeClr val="tx1"/>
                </a:solidFill>
              </a:rPr>
              <a:t>OneDrive Things to know!</a:t>
            </a:r>
          </a:p>
        </p:txBody>
      </p:sp>
      <p:graphicFrame>
        <p:nvGraphicFramePr>
          <p:cNvPr id="5" name="Content Placeholder 2">
            <a:extLst>
              <a:ext uri="{FF2B5EF4-FFF2-40B4-BE49-F238E27FC236}">
                <a16:creationId xmlns:a16="http://schemas.microsoft.com/office/drawing/2014/main" id="{A18D49B8-4C65-4E0B-1E2A-68E5FCBDBCC7}"/>
              </a:ext>
            </a:extLst>
          </p:cNvPr>
          <p:cNvGraphicFramePr>
            <a:graphicFrameLocks noGrp="1"/>
          </p:cNvGraphicFramePr>
          <p:nvPr>
            <p:ph idx="1"/>
            <p:extLst>
              <p:ext uri="{D42A27DB-BD31-4B8C-83A1-F6EECF244321}">
                <p14:modId xmlns:p14="http://schemas.microsoft.com/office/powerpoint/2010/main" val="4050638449"/>
              </p:ext>
            </p:extLst>
          </p:nvPr>
        </p:nvGraphicFramePr>
        <p:xfrm>
          <a:off x="1167618" y="759655"/>
          <a:ext cx="10283483" cy="609834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484986785"/>
      </p:ext>
    </p:extLst>
  </p:cSld>
  <p:clrMapOvr>
    <a:overrideClrMapping bg1="lt1" tx1="dk1" bg2="lt2" tx2="dk2" accent1="accent1" accent2="accent2" accent3="accent3" accent4="accent4" accent5="accent5" accent6="accent6" hlink="hlink" folHlink="folHlink"/>
  </p:clrMapOvr>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F7ADA-76E2-9847-81D0-7CB53F704605}"/>
              </a:ext>
            </a:extLst>
          </p:cNvPr>
          <p:cNvSpPr>
            <a:spLocks noGrp="1"/>
          </p:cNvSpPr>
          <p:nvPr>
            <p:ph type="title"/>
          </p:nvPr>
        </p:nvSpPr>
        <p:spPr>
          <a:xfrm>
            <a:off x="213100" y="581465"/>
            <a:ext cx="2122137" cy="3033932"/>
          </a:xfrm>
        </p:spPr>
        <p:txBody>
          <a:bodyPr>
            <a:normAutofit/>
          </a:bodyPr>
          <a:lstStyle/>
          <a:p>
            <a:r>
              <a:rPr lang="en-US" dirty="0">
                <a:solidFill>
                  <a:srgbClr val="FF0000"/>
                </a:solidFill>
              </a:rPr>
              <a:t>Free MSOffice for Students</a:t>
            </a:r>
          </a:p>
        </p:txBody>
      </p:sp>
      <p:sp>
        <p:nvSpPr>
          <p:cNvPr id="3" name="Content Placeholder 2">
            <a:extLst>
              <a:ext uri="{FF2B5EF4-FFF2-40B4-BE49-F238E27FC236}">
                <a16:creationId xmlns:a16="http://schemas.microsoft.com/office/drawing/2014/main" id="{7812A170-EAAB-4B4D-8F0F-5C263A0336BF}"/>
              </a:ext>
            </a:extLst>
          </p:cNvPr>
          <p:cNvSpPr>
            <a:spLocks noGrp="1"/>
          </p:cNvSpPr>
          <p:nvPr>
            <p:ph idx="1"/>
          </p:nvPr>
        </p:nvSpPr>
        <p:spPr>
          <a:xfrm>
            <a:off x="2616591" y="295423"/>
            <a:ext cx="8898075" cy="5211368"/>
          </a:xfrm>
        </p:spPr>
        <p:txBody>
          <a:bodyPr>
            <a:normAutofit lnSpcReduction="10000"/>
          </a:bodyPr>
          <a:lstStyle/>
          <a:p>
            <a:pPr marL="0" indent="0" algn="just">
              <a:buNone/>
            </a:pPr>
            <a:r>
              <a:rPr lang="en-US" sz="2400" dirty="0">
                <a:solidFill>
                  <a:srgbClr val="222222"/>
                </a:solidFill>
                <a:latin typeface="open-sans"/>
              </a:rPr>
              <a:t>Students have  access to download and run Microsoft Office products.</a:t>
            </a:r>
          </a:p>
          <a:p>
            <a:pPr marL="0" indent="0" algn="just">
              <a:buNone/>
            </a:pPr>
            <a:endParaRPr lang="en-US" sz="2400" dirty="0">
              <a:solidFill>
                <a:srgbClr val="222222"/>
              </a:solidFill>
              <a:latin typeface="open-sans"/>
            </a:endParaRPr>
          </a:p>
          <a:p>
            <a:pPr marL="0" indent="0" algn="just">
              <a:buNone/>
            </a:pPr>
            <a:r>
              <a:rPr lang="en-US" sz="2400" dirty="0">
                <a:solidFill>
                  <a:srgbClr val="222222"/>
                </a:solidFill>
                <a:latin typeface="open-sans"/>
              </a:rPr>
              <a:t>This is a free service provided by Microsoft for the duration of study at SETU.</a:t>
            </a:r>
          </a:p>
          <a:p>
            <a:pPr marL="0" indent="0" algn="just">
              <a:buNone/>
            </a:pPr>
            <a:endParaRPr lang="en-US" sz="2400" dirty="0">
              <a:solidFill>
                <a:srgbClr val="222222"/>
              </a:solidFill>
              <a:latin typeface="open-sans"/>
            </a:endParaRPr>
          </a:p>
          <a:p>
            <a:pPr marL="0" indent="0" algn="just">
              <a:buNone/>
            </a:pPr>
            <a:r>
              <a:rPr lang="en-US" sz="2400" dirty="0">
                <a:solidFill>
                  <a:srgbClr val="222222"/>
                </a:solidFill>
                <a:latin typeface="open-sans"/>
              </a:rPr>
              <a:t>This allows for the installation of Office on up to 5 devices including PC, Mac, and Mobile Devices.</a:t>
            </a:r>
          </a:p>
          <a:p>
            <a:pPr marL="0" indent="0" algn="just">
              <a:buNone/>
            </a:pPr>
            <a:endParaRPr lang="en-US" altLang="en-US" sz="2400" dirty="0">
              <a:solidFill>
                <a:srgbClr val="222222"/>
              </a:solidFill>
              <a:latin typeface="open-sans"/>
            </a:endParaRPr>
          </a:p>
          <a:p>
            <a:pPr marL="0" indent="0" algn="just">
              <a:buNone/>
            </a:pPr>
            <a:r>
              <a:rPr lang="en-US" altLang="en-US" sz="2400" dirty="0">
                <a:solidFill>
                  <a:srgbClr val="222222"/>
                </a:solidFill>
                <a:latin typeface="open-sans"/>
              </a:rPr>
              <a:t>Full versions of:</a:t>
            </a:r>
          </a:p>
          <a:p>
            <a:endParaRPr lang="en-US" sz="2400" u="sng" dirty="0">
              <a:hlinkClick r:id="rId3"/>
            </a:endParaRPr>
          </a:p>
          <a:p>
            <a:endParaRPr lang="en-US" sz="2400" u="sng" dirty="0">
              <a:hlinkClick r:id="rId3"/>
            </a:endParaRPr>
          </a:p>
          <a:p>
            <a:pPr marL="68580" indent="0">
              <a:buNone/>
            </a:pPr>
            <a:r>
              <a:rPr lang="en-US" sz="2400" dirty="0"/>
              <a:t> </a:t>
            </a:r>
            <a:r>
              <a:rPr lang="en-US" sz="2400" dirty="0">
                <a:solidFill>
                  <a:srgbClr val="222222"/>
                </a:solidFill>
                <a:latin typeface="open-sans"/>
              </a:rPr>
              <a:t>To download </a:t>
            </a:r>
            <a:r>
              <a:rPr lang="en-US" sz="2400" dirty="0">
                <a:solidFill>
                  <a:srgbClr val="FF0000"/>
                </a:solidFill>
                <a:latin typeface="open-sans"/>
                <a:hlinkClick r:id="rId3">
                  <a:extLst>
                    <a:ext uri="{A12FA001-AC4F-418D-AE19-62706E023703}">
                      <ahyp:hlinkClr xmlns:ahyp="http://schemas.microsoft.com/office/drawing/2018/hyperlinkcolor" val="tx"/>
                    </a:ext>
                  </a:extLst>
                </a:hlinkClick>
              </a:rPr>
              <a:t>Click Here</a:t>
            </a:r>
            <a:endParaRPr lang="en-US" sz="2400" dirty="0">
              <a:solidFill>
                <a:srgbClr val="FF0000"/>
              </a:solidFill>
              <a:latin typeface="open-sans"/>
            </a:endParaRPr>
          </a:p>
          <a:p>
            <a:pPr marL="68580" indent="0">
              <a:buNone/>
            </a:pPr>
            <a:endParaRPr lang="en-US" dirty="0"/>
          </a:p>
        </p:txBody>
      </p:sp>
      <p:pic>
        <p:nvPicPr>
          <p:cNvPr id="4" name="Picture 8">
            <a:extLst>
              <a:ext uri="{FF2B5EF4-FFF2-40B4-BE49-F238E27FC236}">
                <a16:creationId xmlns:a16="http://schemas.microsoft.com/office/drawing/2014/main" id="{C8B3F027-2442-0F44-9A70-FE9EEFCA332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62550" y="3615397"/>
            <a:ext cx="5505450" cy="866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27506852"/>
      </p:ext>
    </p:extLst>
  </p:cSld>
  <p:clrMapOvr>
    <a:overrideClrMapping bg1="lt1" tx1="dk1" bg2="lt2" tx2="dk2" accent1="accent1" accent2="accent2" accent3="accent3" accent4="accent4" accent5="accent5" accent6="accent6" hlink="hlink" folHlink="folHlink"/>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4462" y="386862"/>
            <a:ext cx="3559126" cy="1343465"/>
          </a:xfrm>
        </p:spPr>
        <p:txBody>
          <a:bodyPr>
            <a:normAutofit/>
          </a:bodyPr>
          <a:lstStyle/>
          <a:p>
            <a:pPr marL="222250" indent="-222250" algn="ctr"/>
            <a:r>
              <a:rPr lang="en-US" sz="3800" dirty="0">
                <a:solidFill>
                  <a:schemeClr val="tx1"/>
                </a:solidFill>
              </a:rPr>
              <a:t>Microsoft </a:t>
            </a:r>
            <a:br>
              <a:rPr lang="en-US" sz="3800" dirty="0">
                <a:solidFill>
                  <a:schemeClr val="tx1"/>
                </a:solidFill>
              </a:rPr>
            </a:br>
            <a:r>
              <a:rPr lang="en-US" sz="3800" dirty="0">
                <a:solidFill>
                  <a:schemeClr val="tx1"/>
                </a:solidFill>
              </a:rPr>
              <a:t>Windows	</a:t>
            </a:r>
          </a:p>
        </p:txBody>
      </p:sp>
      <p:sp>
        <p:nvSpPr>
          <p:cNvPr id="3" name="Content Placeholder 2"/>
          <p:cNvSpPr>
            <a:spLocks noGrp="1"/>
          </p:cNvSpPr>
          <p:nvPr>
            <p:ph idx="1"/>
          </p:nvPr>
        </p:nvSpPr>
        <p:spPr>
          <a:xfrm>
            <a:off x="5261372" y="960120"/>
            <a:ext cx="6564869" cy="5370342"/>
          </a:xfrm>
        </p:spPr>
        <p:txBody>
          <a:bodyPr>
            <a:normAutofit/>
          </a:bodyPr>
          <a:lstStyle/>
          <a:p>
            <a:pPr>
              <a:buClr>
                <a:schemeClr val="bg1"/>
              </a:buClr>
            </a:pPr>
            <a:r>
              <a:rPr lang="en-US" sz="2400" dirty="0">
                <a:solidFill>
                  <a:schemeClr val="tx1"/>
                </a:solidFill>
              </a:rPr>
              <a:t>MS Windows is an Operating System</a:t>
            </a:r>
          </a:p>
          <a:p>
            <a:pPr lvl="1">
              <a:buClr>
                <a:schemeClr val="bg1"/>
              </a:buClr>
            </a:pPr>
            <a:r>
              <a:rPr lang="en-US" sz="2000" dirty="0">
                <a:solidFill>
                  <a:schemeClr val="tx1"/>
                </a:solidFill>
              </a:rPr>
              <a:t>Windows Explorer</a:t>
            </a:r>
          </a:p>
          <a:p>
            <a:pPr lvl="1">
              <a:buClr>
                <a:schemeClr val="bg1"/>
              </a:buClr>
            </a:pPr>
            <a:r>
              <a:rPr lang="en-US" sz="2000" dirty="0">
                <a:solidFill>
                  <a:schemeClr val="tx1"/>
                </a:solidFill>
              </a:rPr>
              <a:t>Files, Folders</a:t>
            </a:r>
          </a:p>
          <a:p>
            <a:pPr lvl="1">
              <a:buClr>
                <a:schemeClr val="bg1"/>
              </a:buClr>
            </a:pPr>
            <a:r>
              <a:rPr lang="en-US" sz="2000" dirty="0">
                <a:solidFill>
                  <a:schemeClr val="tx1"/>
                </a:solidFill>
              </a:rPr>
              <a:t>Read, Create, Move, Edit and Delete</a:t>
            </a:r>
          </a:p>
          <a:p>
            <a:pPr lvl="1">
              <a:buClr>
                <a:schemeClr val="bg1"/>
              </a:buClr>
            </a:pPr>
            <a:r>
              <a:rPr lang="en-US" sz="2000" dirty="0">
                <a:solidFill>
                  <a:schemeClr val="tx1"/>
                </a:solidFill>
              </a:rPr>
              <a:t>Copy/Paste, Rename</a:t>
            </a:r>
          </a:p>
          <a:p>
            <a:pPr lvl="1">
              <a:buClr>
                <a:schemeClr val="bg1"/>
              </a:buClr>
            </a:pPr>
            <a:endParaRPr lang="en-US" sz="2000" dirty="0">
              <a:solidFill>
                <a:schemeClr val="tx1"/>
              </a:solidFill>
            </a:endParaRPr>
          </a:p>
          <a:p>
            <a:pPr>
              <a:buClr>
                <a:schemeClr val="bg1"/>
              </a:buClr>
            </a:pPr>
            <a:r>
              <a:rPr lang="en-US" sz="2400" b="1" dirty="0">
                <a:solidFill>
                  <a:schemeClr val="tx1"/>
                </a:solidFill>
              </a:rPr>
              <a:t>Working with Files and Folders</a:t>
            </a:r>
            <a:endParaRPr lang="en-IE" sz="2400" dirty="0">
              <a:solidFill>
                <a:schemeClr val="tx1"/>
              </a:solidFill>
            </a:endParaRPr>
          </a:p>
          <a:p>
            <a:pPr lvl="1">
              <a:buClr>
                <a:schemeClr val="bg1"/>
              </a:buClr>
            </a:pPr>
            <a:r>
              <a:rPr lang="en-US" sz="1800" u="sng" dirty="0">
                <a:solidFill>
                  <a:srgbClr val="FF0000"/>
                </a:solidFill>
                <a:hlinkClick r:id="rId3">
                  <a:extLst>
                    <a:ext uri="{A12FA001-AC4F-418D-AE19-62706E023703}">
                      <ahyp:hlinkClr xmlns:ahyp="http://schemas.microsoft.com/office/drawing/2018/hyperlinkcolor" val="tx"/>
                    </a:ext>
                  </a:extLst>
                </a:hlinkClick>
              </a:rPr>
              <a:t>https://edu.gcfglobal.org/en/windowsbasics/working-with-files/1/</a:t>
            </a:r>
            <a:endParaRPr lang="en-IE" sz="1800" dirty="0">
              <a:solidFill>
                <a:srgbClr val="FF0000"/>
              </a:solidFill>
            </a:endParaRPr>
          </a:p>
          <a:p>
            <a:pPr lvl="1"/>
            <a:endParaRPr lang="en-US" dirty="0"/>
          </a:p>
        </p:txBody>
      </p:sp>
      <p:pic>
        <p:nvPicPr>
          <p:cNvPr id="5" name="Picture 4" descr="A close-up of a blue swirly background&#10;&#10;AI-generated content may be incorrect.">
            <a:extLst>
              <a:ext uri="{FF2B5EF4-FFF2-40B4-BE49-F238E27FC236}">
                <a16:creationId xmlns:a16="http://schemas.microsoft.com/office/drawing/2014/main" id="{0D549B9E-C7FE-5E43-773E-6C51E3F1E267}"/>
              </a:ext>
            </a:extLst>
          </p:cNvPr>
          <p:cNvPicPr>
            <a:picLocks noChangeAspect="1"/>
          </p:cNvPicPr>
          <p:nvPr/>
        </p:nvPicPr>
        <p:blipFill>
          <a:blip r:embed="rId4"/>
          <a:stretch>
            <a:fillRect/>
          </a:stretch>
        </p:blipFill>
        <p:spPr>
          <a:xfrm>
            <a:off x="365759" y="2631098"/>
            <a:ext cx="4438357" cy="2496576"/>
          </a:xfrm>
          <a:prstGeom prst="rect">
            <a:avLst/>
          </a:prstGeom>
        </p:spPr>
      </p:pic>
    </p:spTree>
    <p:extLst>
      <p:ext uri="{BB962C8B-B14F-4D97-AF65-F5344CB8AC3E}">
        <p14:creationId xmlns:p14="http://schemas.microsoft.com/office/powerpoint/2010/main" val="2550212429"/>
      </p:ext>
    </p:extLst>
  </p:cSld>
  <p:clrMapOvr>
    <a:overrideClrMapping bg1="lt1" tx1="dk1" bg2="lt2" tx2="dk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39416" y="310232"/>
            <a:ext cx="6505070" cy="1048945"/>
          </a:xfrm>
        </p:spPr>
        <p:txBody>
          <a:bodyPr>
            <a:normAutofit/>
          </a:bodyPr>
          <a:lstStyle/>
          <a:p>
            <a:r>
              <a:rPr lang="en-US" dirty="0">
                <a:solidFill>
                  <a:schemeClr val="tx1"/>
                </a:solidFill>
              </a:rPr>
              <a:t>Protection</a:t>
            </a:r>
          </a:p>
        </p:txBody>
      </p:sp>
      <p:graphicFrame>
        <p:nvGraphicFramePr>
          <p:cNvPr id="5" name="Content Placeholder 2">
            <a:extLst>
              <a:ext uri="{FF2B5EF4-FFF2-40B4-BE49-F238E27FC236}">
                <a16:creationId xmlns:a16="http://schemas.microsoft.com/office/drawing/2014/main" id="{90551007-B23E-D27D-98C0-A4A9726311FF}"/>
              </a:ext>
            </a:extLst>
          </p:cNvPr>
          <p:cNvGraphicFramePr>
            <a:graphicFrameLocks noGrp="1"/>
          </p:cNvGraphicFramePr>
          <p:nvPr>
            <p:ph idx="1"/>
            <p:extLst>
              <p:ext uri="{D42A27DB-BD31-4B8C-83A1-F6EECF244321}">
                <p14:modId xmlns:p14="http://schemas.microsoft.com/office/powerpoint/2010/main" val="2436177203"/>
              </p:ext>
            </p:extLst>
          </p:nvPr>
        </p:nvGraphicFramePr>
        <p:xfrm>
          <a:off x="2326740" y="985481"/>
          <a:ext cx="8533518" cy="57130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776565169"/>
      </p:ext>
    </p:extLst>
  </p:cSld>
  <p:clrMapOvr>
    <a:overrideClrMapping bg1="lt1" tx1="dk1" bg2="lt2" tx2="dk2" accent1="accent1" accent2="accent2" accent3="accent3" accent4="accent4" accent5="accent5" accent6="accent6" hlink="hlink" folHlink="folHlink"/>
  </p:clrMapOvr>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269077" y="273418"/>
            <a:ext cx="6505070" cy="1048945"/>
          </a:xfrm>
        </p:spPr>
        <p:txBody>
          <a:bodyPr>
            <a:normAutofit/>
          </a:bodyPr>
          <a:lstStyle/>
          <a:p>
            <a:r>
              <a:rPr lang="en-US" dirty="0">
                <a:solidFill>
                  <a:schemeClr val="tx1"/>
                </a:solidFill>
              </a:rPr>
              <a:t>Email</a:t>
            </a:r>
          </a:p>
        </p:txBody>
      </p:sp>
      <p:graphicFrame>
        <p:nvGraphicFramePr>
          <p:cNvPr id="5" name="Content Placeholder 2">
            <a:extLst>
              <a:ext uri="{FF2B5EF4-FFF2-40B4-BE49-F238E27FC236}">
                <a16:creationId xmlns:a16="http://schemas.microsoft.com/office/drawing/2014/main" id="{788EBBBB-093B-468A-B4A0-C2DCF1916AAD}"/>
              </a:ext>
            </a:extLst>
          </p:cNvPr>
          <p:cNvGraphicFramePr>
            <a:graphicFrameLocks noGrp="1"/>
          </p:cNvGraphicFramePr>
          <p:nvPr>
            <p:ph idx="1"/>
            <p:extLst>
              <p:ext uri="{D42A27DB-BD31-4B8C-83A1-F6EECF244321}">
                <p14:modId xmlns:p14="http://schemas.microsoft.com/office/powerpoint/2010/main" val="910955278"/>
              </p:ext>
            </p:extLst>
          </p:nvPr>
        </p:nvGraphicFramePr>
        <p:xfrm>
          <a:off x="2129792" y="1322363"/>
          <a:ext cx="7932419" cy="484408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80489970"/>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3">
            <a:extLst>
              <a:ext uri="{FF2B5EF4-FFF2-40B4-BE49-F238E27FC236}">
                <a16:creationId xmlns:a16="http://schemas.microsoft.com/office/drawing/2014/main" id="{7173947F-0D66-6CE3-F1D7-4F3532B63011}"/>
              </a:ext>
            </a:extLst>
          </p:cNvPr>
          <p:cNvSpPr>
            <a:spLocks noChangeAspect="1"/>
          </p:cNvSpPr>
          <p:nvPr/>
        </p:nvSpPr>
        <p:spPr>
          <a:xfrm>
            <a:off x="937411" y="1"/>
            <a:ext cx="3639729" cy="6858000"/>
          </a:xfrm>
          <a:custGeom>
            <a:avLst/>
            <a:gdLst>
              <a:gd name="connsiteX0" fmla="*/ 0 w 5562600"/>
              <a:gd name="connsiteY0" fmla="*/ 0 h 6172200"/>
              <a:gd name="connsiteX1" fmla="*/ 5562600 w 5562600"/>
              <a:gd name="connsiteY1" fmla="*/ 0 h 6172200"/>
              <a:gd name="connsiteX2" fmla="*/ 5562600 w 5562600"/>
              <a:gd name="connsiteY2" fmla="*/ 3818433 h 6172200"/>
              <a:gd name="connsiteX3" fmla="*/ 5562600 w 5562600"/>
              <a:gd name="connsiteY3" fmla="*/ 3979266 h 6172200"/>
              <a:gd name="connsiteX4" fmla="*/ 5553004 w 5562600"/>
              <a:gd name="connsiteY4" fmla="*/ 3979266 h 6172200"/>
              <a:gd name="connsiteX5" fmla="*/ 5548240 w 5562600"/>
              <a:gd name="connsiteY5" fmla="*/ 4059092 h 6172200"/>
              <a:gd name="connsiteX6" fmla="*/ 2781300 w 5562600"/>
              <a:gd name="connsiteY6" fmla="*/ 6172200 h 6172200"/>
              <a:gd name="connsiteX7" fmla="*/ 14360 w 5562600"/>
              <a:gd name="connsiteY7" fmla="*/ 4059092 h 6172200"/>
              <a:gd name="connsiteX8" fmla="*/ 9597 w 5562600"/>
              <a:gd name="connsiteY8" fmla="*/ 3979266 h 6172200"/>
              <a:gd name="connsiteX9" fmla="*/ 0 w 5562600"/>
              <a:gd name="connsiteY9" fmla="*/ 3979266 h 6172200"/>
              <a:gd name="connsiteX10" fmla="*/ 0 w 5562600"/>
              <a:gd name="connsiteY10" fmla="*/ 3818433 h 6172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562600" h="6172200">
                <a:moveTo>
                  <a:pt x="0" y="0"/>
                </a:moveTo>
                <a:lnTo>
                  <a:pt x="5562600" y="0"/>
                </a:lnTo>
                <a:lnTo>
                  <a:pt x="5562600" y="3818433"/>
                </a:lnTo>
                <a:lnTo>
                  <a:pt x="5562600" y="3979266"/>
                </a:lnTo>
                <a:lnTo>
                  <a:pt x="5553004" y="3979266"/>
                </a:lnTo>
                <a:lnTo>
                  <a:pt x="5548240" y="4059092"/>
                </a:lnTo>
                <a:cubicBezTo>
                  <a:pt x="5405810" y="5245994"/>
                  <a:pt x="4221366" y="6172200"/>
                  <a:pt x="2781300" y="6172200"/>
                </a:cubicBezTo>
                <a:cubicBezTo>
                  <a:pt x="1341235" y="6172200"/>
                  <a:pt x="156790" y="5245994"/>
                  <a:pt x="14360" y="4059092"/>
                </a:cubicBezTo>
                <a:lnTo>
                  <a:pt x="9597" y="3979266"/>
                </a:lnTo>
                <a:lnTo>
                  <a:pt x="0" y="3979266"/>
                </a:lnTo>
                <a:lnTo>
                  <a:pt x="0" y="3818433"/>
                </a:ln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IE" dirty="0">
              <a:solidFill>
                <a:srgbClr val="435465"/>
              </a:solidFill>
            </a:endParaRPr>
          </a:p>
        </p:txBody>
      </p:sp>
      <p:pic>
        <p:nvPicPr>
          <p:cNvPr id="5" name="Picture 4">
            <a:extLst>
              <a:ext uri="{FF2B5EF4-FFF2-40B4-BE49-F238E27FC236}">
                <a16:creationId xmlns:a16="http://schemas.microsoft.com/office/drawing/2014/main" id="{F8F435F0-391D-3EC4-D191-A2C92265CFBF}"/>
              </a:ext>
            </a:extLst>
          </p:cNvPr>
          <p:cNvPicPr>
            <a:picLocks noChangeAspect="1"/>
          </p:cNvPicPr>
          <p:nvPr/>
        </p:nvPicPr>
        <p:blipFill>
          <a:blip r:embed="rId2"/>
          <a:stretch>
            <a:fillRect/>
          </a:stretch>
        </p:blipFill>
        <p:spPr>
          <a:xfrm>
            <a:off x="937411" y="250376"/>
            <a:ext cx="3110823" cy="1734606"/>
          </a:xfrm>
          <a:prstGeom prst="rect">
            <a:avLst/>
          </a:prstGeom>
        </p:spPr>
      </p:pic>
      <p:sp>
        <p:nvSpPr>
          <p:cNvPr id="6" name="Title 6">
            <a:extLst>
              <a:ext uri="{FF2B5EF4-FFF2-40B4-BE49-F238E27FC236}">
                <a16:creationId xmlns:a16="http://schemas.microsoft.com/office/drawing/2014/main" id="{46812F1B-4C21-F758-A24F-28C87CE17657}"/>
              </a:ext>
            </a:extLst>
          </p:cNvPr>
          <p:cNvSpPr txBox="1">
            <a:spLocks/>
          </p:cNvSpPr>
          <p:nvPr/>
        </p:nvSpPr>
        <p:spPr>
          <a:xfrm>
            <a:off x="937411" y="2344425"/>
            <a:ext cx="3523753" cy="1719514"/>
          </a:xfrm>
          <a:prstGeom prst="rect">
            <a:avLst/>
          </a:prstGeom>
        </p:spPr>
        <p:txBody>
          <a:bodyPr>
            <a:normAutofit fontScale="92500" lnSpcReduction="20000"/>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E" sz="4400" dirty="0">
                <a:solidFill>
                  <a:schemeClr val="bg1"/>
                </a:solidFill>
              </a:rPr>
              <a:t>Contact Details</a:t>
            </a:r>
            <a:br>
              <a:rPr lang="en-IE" sz="4400" dirty="0">
                <a:solidFill>
                  <a:schemeClr val="bg1"/>
                </a:solidFill>
              </a:rPr>
            </a:br>
            <a:endParaRPr lang="en-IE" sz="4400" dirty="0">
              <a:solidFill>
                <a:schemeClr val="bg1"/>
              </a:solidFill>
            </a:endParaRPr>
          </a:p>
        </p:txBody>
      </p:sp>
      <p:sp>
        <p:nvSpPr>
          <p:cNvPr id="8" name="Subtitle 4">
            <a:extLst>
              <a:ext uri="{FF2B5EF4-FFF2-40B4-BE49-F238E27FC236}">
                <a16:creationId xmlns:a16="http://schemas.microsoft.com/office/drawing/2014/main" id="{A995D170-C054-5344-69D2-185653F92AD1}"/>
              </a:ext>
            </a:extLst>
          </p:cNvPr>
          <p:cNvSpPr txBox="1">
            <a:spLocks/>
          </p:cNvSpPr>
          <p:nvPr/>
        </p:nvSpPr>
        <p:spPr>
          <a:xfrm>
            <a:off x="6616469" y="553745"/>
            <a:ext cx="5700222" cy="1324557"/>
          </a:xfrm>
          <a:prstGeom prst="rect">
            <a:avLst/>
          </a:prstGeom>
        </p:spPr>
        <p:txBody>
          <a:bodyPr/>
          <a:lst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pPr marL="0" indent="0">
              <a:buNone/>
            </a:pPr>
            <a:r>
              <a:rPr lang="en-IE" sz="3200" b="1" dirty="0">
                <a:latin typeface="DM Sans" pitchFamily="2" charset="77"/>
              </a:rPr>
              <a:t>Mairead Meagher</a:t>
            </a:r>
          </a:p>
          <a:p>
            <a:pPr marL="0" indent="0">
              <a:buNone/>
            </a:pPr>
            <a:r>
              <a:rPr lang="en-IE" sz="3200" b="1" dirty="0" err="1">
                <a:latin typeface="DM Sans" pitchFamily="2" charset="77"/>
              </a:rPr>
              <a:t>mairead.meagher@setu.ie</a:t>
            </a:r>
            <a:endParaRPr lang="en-IE" sz="3200" b="1" dirty="0">
              <a:latin typeface="DM Sans" pitchFamily="2" charset="77"/>
            </a:endParaRPr>
          </a:p>
        </p:txBody>
      </p:sp>
      <p:sp>
        <p:nvSpPr>
          <p:cNvPr id="9" name="Rectangle 8" descr="Email">
            <a:extLst>
              <a:ext uri="{FF2B5EF4-FFF2-40B4-BE49-F238E27FC236}">
                <a16:creationId xmlns:a16="http://schemas.microsoft.com/office/drawing/2014/main" id="{E7DA45CB-3B63-62F7-8246-94D57FEAD4A7}"/>
              </a:ext>
            </a:extLst>
          </p:cNvPr>
          <p:cNvSpPr/>
          <p:nvPr/>
        </p:nvSpPr>
        <p:spPr>
          <a:xfrm>
            <a:off x="5816198" y="759525"/>
            <a:ext cx="609099" cy="609099"/>
          </a:xfrm>
          <a:prstGeom prst="rect">
            <a:avLst/>
          </a:prstGeom>
          <a:blipFill>
            <a:blip r:embed="rId3">
              <a:duotone>
                <a:prstClr val="black"/>
                <a:schemeClr val="accent6">
                  <a:tint val="45000"/>
                  <a:satMod val="400000"/>
                </a:schemeClr>
              </a:duotone>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p:spPr>
        <p:style>
          <a:lnRef idx="2">
            <a:scrgbClr r="0" g="0" b="0"/>
          </a:lnRef>
          <a:fillRef idx="1">
            <a:scrgbClr r="0" g="0" b="0"/>
          </a:fillRef>
          <a:effectRef idx="0">
            <a:schemeClr val="accent2">
              <a:hueOff val="0"/>
              <a:satOff val="0"/>
              <a:lumOff val="0"/>
              <a:alphaOff val="0"/>
            </a:schemeClr>
          </a:effectRef>
          <a:fontRef idx="minor">
            <a:schemeClr val="lt1"/>
          </a:fontRef>
        </p:style>
        <p:txBody>
          <a:bodyPr/>
          <a:lstStyle/>
          <a:p>
            <a:endParaRPr lang="en-US"/>
          </a:p>
        </p:txBody>
      </p:sp>
      <p:sp>
        <p:nvSpPr>
          <p:cNvPr id="10" name="Subtitle 4">
            <a:extLst>
              <a:ext uri="{FF2B5EF4-FFF2-40B4-BE49-F238E27FC236}">
                <a16:creationId xmlns:a16="http://schemas.microsoft.com/office/drawing/2014/main" id="{8943B359-3D9E-0CFA-F109-0B35D8E87206}"/>
              </a:ext>
            </a:extLst>
          </p:cNvPr>
          <p:cNvSpPr txBox="1">
            <a:spLocks/>
          </p:cNvSpPr>
          <p:nvPr/>
        </p:nvSpPr>
        <p:spPr>
          <a:xfrm>
            <a:off x="6730232" y="2161457"/>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dirty="0"/>
              <a:t>Office 316, top floor, Science building</a:t>
            </a:r>
          </a:p>
        </p:txBody>
      </p:sp>
      <p:pic>
        <p:nvPicPr>
          <p:cNvPr id="11" name="Graphic 10" descr="Work from home desk outline">
            <a:extLst>
              <a:ext uri="{FF2B5EF4-FFF2-40B4-BE49-F238E27FC236}">
                <a16:creationId xmlns:a16="http://schemas.microsoft.com/office/drawing/2014/main" id="{0B9E3054-94DF-3B15-5190-CFA5BD9E7A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702069" y="2179448"/>
            <a:ext cx="914400" cy="914400"/>
          </a:xfrm>
          <a:prstGeom prst="rect">
            <a:avLst/>
          </a:prstGeom>
        </p:spPr>
      </p:pic>
      <p:pic>
        <p:nvPicPr>
          <p:cNvPr id="12" name="Graphic 11" descr="Clock with solid fill">
            <a:extLst>
              <a:ext uri="{FF2B5EF4-FFF2-40B4-BE49-F238E27FC236}">
                <a16:creationId xmlns:a16="http://schemas.microsoft.com/office/drawing/2014/main" id="{454B8261-D60E-B494-1B0F-BA75C0D91D27}"/>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663547" y="3578277"/>
            <a:ext cx="914400" cy="914400"/>
          </a:xfrm>
          <a:prstGeom prst="rect">
            <a:avLst/>
          </a:prstGeom>
        </p:spPr>
      </p:pic>
      <p:sp>
        <p:nvSpPr>
          <p:cNvPr id="13" name="Subtitle 4">
            <a:extLst>
              <a:ext uri="{FF2B5EF4-FFF2-40B4-BE49-F238E27FC236}">
                <a16:creationId xmlns:a16="http://schemas.microsoft.com/office/drawing/2014/main" id="{C25F3ADF-57E7-9D79-B96D-5FDB90AA0505}"/>
              </a:ext>
            </a:extLst>
          </p:cNvPr>
          <p:cNvSpPr txBox="1">
            <a:spLocks/>
          </p:cNvSpPr>
          <p:nvPr/>
        </p:nvSpPr>
        <p:spPr>
          <a:xfrm>
            <a:off x="6730232" y="3578277"/>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dirty="0"/>
              <a:t>3 hours labs per week, Friday 2:15 – 5:15, ITG17</a:t>
            </a:r>
          </a:p>
        </p:txBody>
      </p:sp>
      <p:sp>
        <p:nvSpPr>
          <p:cNvPr id="14" name="Subtitle 4">
            <a:extLst>
              <a:ext uri="{FF2B5EF4-FFF2-40B4-BE49-F238E27FC236}">
                <a16:creationId xmlns:a16="http://schemas.microsoft.com/office/drawing/2014/main" id="{3A497757-F7FA-E372-6231-4E5DEAF90821}"/>
              </a:ext>
            </a:extLst>
          </p:cNvPr>
          <p:cNvSpPr txBox="1">
            <a:spLocks/>
          </p:cNvSpPr>
          <p:nvPr/>
        </p:nvSpPr>
        <p:spPr>
          <a:xfrm>
            <a:off x="6616469" y="5134330"/>
            <a:ext cx="5328000" cy="1324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Clr>
                <a:srgbClr val="4EB47D"/>
              </a:buClr>
              <a:buFont typeface=".PingFang SC Regular"/>
              <a:buNone/>
              <a:tabLst/>
              <a:defRPr sz="4400" b="1" kern="1200">
                <a:solidFill>
                  <a:srgbClr val="435465"/>
                </a:solidFill>
                <a:latin typeface="DM Sans" pitchFamily="2" charset="77"/>
                <a:ea typeface="Inter Medium" panose="02000603000000020004" pitchFamily="2" charset="0"/>
                <a:cs typeface="+mn-cs"/>
              </a:defRPr>
            </a:lvl1pPr>
            <a:lvl2pPr marL="457200" indent="0" algn="ctr" defTabSz="914400" rtl="0" eaLnBrk="1" latinLnBrk="0" hangingPunct="1">
              <a:lnSpc>
                <a:spcPct val="90000"/>
              </a:lnSpc>
              <a:spcBef>
                <a:spcPts val="500"/>
              </a:spcBef>
              <a:buClr>
                <a:srgbClr val="4EB47D"/>
              </a:buClr>
              <a:buFont typeface=".PingFang SC Regular"/>
              <a:buNone/>
              <a:tabLst/>
              <a:defRPr sz="2000" kern="1200">
                <a:solidFill>
                  <a:srgbClr val="435465"/>
                </a:solidFill>
                <a:latin typeface="Inter Medium" panose="02000603000000020004" pitchFamily="2" charset="0"/>
                <a:ea typeface="Inter Medium" panose="02000603000000020004" pitchFamily="2" charset="0"/>
                <a:cs typeface="+mn-cs"/>
              </a:defRPr>
            </a:lvl2pPr>
            <a:lvl3pPr marL="914400" indent="0" algn="ctr" defTabSz="914400" rtl="0" eaLnBrk="1" latinLnBrk="0" hangingPunct="1">
              <a:lnSpc>
                <a:spcPct val="90000"/>
              </a:lnSpc>
              <a:spcBef>
                <a:spcPts val="500"/>
              </a:spcBef>
              <a:buClr>
                <a:srgbClr val="4EB47D"/>
              </a:buClr>
              <a:buFont typeface=".PingFang SC Regular"/>
              <a:buNone/>
              <a:tabLst/>
              <a:defRPr sz="1800" kern="1200">
                <a:solidFill>
                  <a:srgbClr val="435465"/>
                </a:solidFill>
                <a:latin typeface="Inter Medium" panose="02000603000000020004" pitchFamily="2" charset="0"/>
                <a:ea typeface="Inter Medium" panose="02000603000000020004" pitchFamily="2" charset="0"/>
                <a:cs typeface="+mn-cs"/>
              </a:defRPr>
            </a:lvl3pPr>
            <a:lvl4pPr marL="13716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4pPr>
            <a:lvl5pPr marL="1828800" indent="0" algn="ctr" defTabSz="914400" rtl="0" eaLnBrk="1" latinLnBrk="0" hangingPunct="1">
              <a:lnSpc>
                <a:spcPct val="90000"/>
              </a:lnSpc>
              <a:spcBef>
                <a:spcPts val="500"/>
              </a:spcBef>
              <a:buClr>
                <a:srgbClr val="4EB47D"/>
              </a:buClr>
              <a:buFont typeface=".PingFang SC Regular"/>
              <a:buNone/>
              <a:tabLst/>
              <a:defRPr sz="1600" kern="1200">
                <a:solidFill>
                  <a:srgbClr val="435465"/>
                </a:solidFill>
                <a:latin typeface="Inter Medium" panose="02000603000000020004" pitchFamily="2" charset="0"/>
                <a:ea typeface="Inter Medium" panose="02000603000000020004" pitchFamily="2" charset="0"/>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E" sz="3200"/>
              <a:t>Attendance is taken every week</a:t>
            </a:r>
          </a:p>
        </p:txBody>
      </p:sp>
      <p:pic>
        <p:nvPicPr>
          <p:cNvPr id="15" name="Graphic 14" descr="Comment Important with solid fill">
            <a:extLst>
              <a:ext uri="{FF2B5EF4-FFF2-40B4-BE49-F238E27FC236}">
                <a16:creationId xmlns:a16="http://schemas.microsoft.com/office/drawing/2014/main" id="{030F8C8D-9DF6-D344-FDB0-B842B2836D78}"/>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5590567" y="5051887"/>
            <a:ext cx="914400" cy="914400"/>
          </a:xfrm>
          <a:prstGeom prst="rect">
            <a:avLst/>
          </a:prstGeom>
        </p:spPr>
      </p:pic>
    </p:spTree>
    <p:extLst>
      <p:ext uri="{BB962C8B-B14F-4D97-AF65-F5344CB8AC3E}">
        <p14:creationId xmlns:p14="http://schemas.microsoft.com/office/powerpoint/2010/main" val="9360002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89350" y="485856"/>
            <a:ext cx="2740927" cy="2042725"/>
          </a:xfrm>
        </p:spPr>
        <p:txBody>
          <a:bodyPr vert="horz" lIns="228600" tIns="228600" rIns="228600" bIns="0" rtlCol="0" anchor="b">
            <a:normAutofit fontScale="90000"/>
          </a:bodyPr>
          <a:lstStyle/>
          <a:p>
            <a:pPr defTabSz="914400">
              <a:lnSpc>
                <a:spcPct val="80000"/>
              </a:lnSpc>
            </a:pPr>
            <a:r>
              <a:rPr lang="en-US" sz="4600" spc="-150" dirty="0">
                <a:solidFill>
                  <a:srgbClr val="FF0000"/>
                </a:solidFill>
              </a:rPr>
              <a:t>Poor email etiquette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21834" y="1188838"/>
            <a:ext cx="6338488" cy="4753866"/>
          </a:xfrm>
          <a:prstGeom prst="rect">
            <a:avLst/>
          </a:prstGeom>
          <a:ln w="9525">
            <a:noFill/>
          </a:ln>
        </p:spPr>
      </p:pic>
    </p:spTree>
    <p:extLst>
      <p:ext uri="{BB962C8B-B14F-4D97-AF65-F5344CB8AC3E}">
        <p14:creationId xmlns:p14="http://schemas.microsoft.com/office/powerpoint/2010/main" val="3182764813"/>
      </p:ext>
    </p:extLst>
  </p:cSld>
  <p:clrMapOvr>
    <a:overrideClrMapping bg1="lt1" tx1="dk1" bg2="lt2" tx2="dk2" accent1="accent1" accent2="accent2" accent3="accent3" accent4="accent4" accent5="accent5" accent6="accent6" hlink="hlink" folHlink="folHlink"/>
  </p:clrMapOvr>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13544" y="1631852"/>
            <a:ext cx="3136093" cy="1597489"/>
          </a:xfrm>
        </p:spPr>
        <p:txBody>
          <a:bodyPr vert="horz" lIns="228600" tIns="228600" rIns="228600" bIns="0" rtlCol="0" anchor="b">
            <a:normAutofit fontScale="90000"/>
          </a:bodyPr>
          <a:lstStyle/>
          <a:p>
            <a:pPr defTabSz="914400">
              <a:lnSpc>
                <a:spcPct val="80000"/>
              </a:lnSpc>
            </a:pPr>
            <a:r>
              <a:rPr lang="en-US" sz="3800" b="1" spc="-150" dirty="0">
                <a:solidFill>
                  <a:schemeClr val="tx1"/>
                </a:solidFill>
              </a:rPr>
              <a:t>Professional email etiquette</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249637" y="837601"/>
            <a:ext cx="8329873" cy="4448151"/>
          </a:xfrm>
          <a:prstGeom prst="rect">
            <a:avLst/>
          </a:prstGeom>
          <a:ln w="9525">
            <a:noFill/>
          </a:ln>
        </p:spPr>
      </p:pic>
    </p:spTree>
    <p:extLst>
      <p:ext uri="{BB962C8B-B14F-4D97-AF65-F5344CB8AC3E}">
        <p14:creationId xmlns:p14="http://schemas.microsoft.com/office/powerpoint/2010/main" val="2926931529"/>
      </p:ext>
    </p:extLst>
  </p:cSld>
  <p:clrMapOvr>
    <a:overrideClrMapping bg1="lt1" tx1="dk1" bg2="lt2" tx2="dk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D6280969-F024-466D-A1DB-4F848C51DEF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31" name="Straight Connector 30">
              <a:extLst>
                <a:ext uri="{FF2B5EF4-FFF2-40B4-BE49-F238E27FC236}">
                  <a16:creationId xmlns:a16="http://schemas.microsoft.com/office/drawing/2014/main" id="{63FDD802-E6D8-4979-A1B9-BA705AE4DA87}"/>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33" name="Straight Connector 32">
              <a:extLst>
                <a:ext uri="{FF2B5EF4-FFF2-40B4-BE49-F238E27FC236}">
                  <a16:creationId xmlns:a16="http://schemas.microsoft.com/office/drawing/2014/main" id="{BDE509DD-4B76-45F0-8144-02F1D7E1AE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35" name="Rectangle 23">
              <a:extLst>
                <a:ext uri="{FF2B5EF4-FFF2-40B4-BE49-F238E27FC236}">
                  <a16:creationId xmlns:a16="http://schemas.microsoft.com/office/drawing/2014/main" id="{FEAEFD53-0220-48B1-9EA8-3EAE151E84E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7" name="Rectangle 25">
              <a:extLst>
                <a:ext uri="{FF2B5EF4-FFF2-40B4-BE49-F238E27FC236}">
                  <a16:creationId xmlns:a16="http://schemas.microsoft.com/office/drawing/2014/main" id="{92E7FABD-916D-4FF9-B5F3-44E53AFD39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9" name="Isosceles Triangle 16">
              <a:extLst>
                <a:ext uri="{FF2B5EF4-FFF2-40B4-BE49-F238E27FC236}">
                  <a16:creationId xmlns:a16="http://schemas.microsoft.com/office/drawing/2014/main" id="{826F9772-AEFE-4C6D-82B6-1207069B86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1" name="Rectangle 27">
              <a:extLst>
                <a:ext uri="{FF2B5EF4-FFF2-40B4-BE49-F238E27FC236}">
                  <a16:creationId xmlns:a16="http://schemas.microsoft.com/office/drawing/2014/main" id="{ACFBF3A9-B76A-4B4B-B6D7-CA4651F5C9D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3" name="Rectangle 28">
              <a:extLst>
                <a:ext uri="{FF2B5EF4-FFF2-40B4-BE49-F238E27FC236}">
                  <a16:creationId xmlns:a16="http://schemas.microsoft.com/office/drawing/2014/main" id="{BF0FAA0A-B682-4A83-BDD8-BCE0AB41C2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4" name="Rectangle 29">
              <a:extLst>
                <a:ext uri="{FF2B5EF4-FFF2-40B4-BE49-F238E27FC236}">
                  <a16:creationId xmlns:a16="http://schemas.microsoft.com/office/drawing/2014/main" id="{7874A013-E5E2-4AE1-8E93-029A2B41EB7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1" name="Isosceles Triangle 20">
              <a:extLst>
                <a:ext uri="{FF2B5EF4-FFF2-40B4-BE49-F238E27FC236}">
                  <a16:creationId xmlns:a16="http://schemas.microsoft.com/office/drawing/2014/main" id="{4355329E-E608-4F7A-B4EF-8FEF07D7552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5" name="Isosceles Triangle 21">
              <a:extLst>
                <a:ext uri="{FF2B5EF4-FFF2-40B4-BE49-F238E27FC236}">
                  <a16:creationId xmlns:a16="http://schemas.microsoft.com/office/drawing/2014/main" id="{53D9BFDF-B250-44FF-9BD7-C204EFBFC19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46" name="Rectangle 45">
            <a:extLst>
              <a:ext uri="{FF2B5EF4-FFF2-40B4-BE49-F238E27FC236}">
                <a16:creationId xmlns:a16="http://schemas.microsoft.com/office/drawing/2014/main" id="{A65AC7D1-EAA9-48F5-B509-60A7F50BF7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47" name="Rectangle 46">
            <a:extLst>
              <a:ext uri="{FF2B5EF4-FFF2-40B4-BE49-F238E27FC236}">
                <a16:creationId xmlns:a16="http://schemas.microsoft.com/office/drawing/2014/main" id="{D6320AF9-619A-4175-865B-5663E1AEF4C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8" name="Straight Connector 47">
            <a:extLst>
              <a:ext uri="{FF2B5EF4-FFF2-40B4-BE49-F238E27FC236}">
                <a16:creationId xmlns:a16="http://schemas.microsoft.com/office/drawing/2014/main" id="{063B6EC6-D752-4EE7-908B-F8F19E8C7FE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111313" y="0"/>
            <a:ext cx="1219200" cy="6858000"/>
          </a:xfrm>
          <a:prstGeom prst="line">
            <a:avLst/>
          </a:prstGeom>
          <a:ln w="9525">
            <a:solidFill>
              <a:schemeClr val="accent1">
                <a:lumMod val="75000"/>
              </a:schemeClr>
            </a:solidFill>
          </a:ln>
        </p:spPr>
        <p:style>
          <a:lnRef idx="2">
            <a:schemeClr val="accent1"/>
          </a:lnRef>
          <a:fillRef idx="0">
            <a:schemeClr val="accent1"/>
          </a:fillRef>
          <a:effectRef idx="1">
            <a:schemeClr val="accent1"/>
          </a:effectRef>
          <a:fontRef idx="minor">
            <a:schemeClr val="tx1"/>
          </a:fontRef>
        </p:style>
      </p:cxnSp>
      <p:cxnSp>
        <p:nvCxnSpPr>
          <p:cNvPr id="30" name="Straight Connector 29">
            <a:extLst>
              <a:ext uri="{FF2B5EF4-FFF2-40B4-BE49-F238E27FC236}">
                <a16:creationId xmlns:a16="http://schemas.microsoft.com/office/drawing/2014/main" id="{EFECD4E8-AD3E-4228-82A2-9461958EA94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3290979" y="3681413"/>
            <a:ext cx="4763558" cy="3176587"/>
          </a:xfrm>
          <a:prstGeom prst="line">
            <a:avLst/>
          </a:prstGeom>
          <a:ln w="9525">
            <a:solidFill>
              <a:schemeClr val="tx1">
                <a:lumMod val="50000"/>
                <a:lumOff val="50000"/>
                <a:alpha val="80000"/>
              </a:schemeClr>
            </a:solidFill>
          </a:ln>
        </p:spPr>
        <p:style>
          <a:lnRef idx="2">
            <a:schemeClr val="accent1"/>
          </a:lnRef>
          <a:fillRef idx="0">
            <a:schemeClr val="accent1"/>
          </a:fillRef>
          <a:effectRef idx="1">
            <a:schemeClr val="accent1"/>
          </a:effectRef>
          <a:fontRef idx="minor">
            <a:schemeClr val="tx1"/>
          </a:fontRef>
        </p:style>
      </p:cxnSp>
      <p:sp>
        <p:nvSpPr>
          <p:cNvPr id="32" name="Rectangle 23">
            <a:extLst>
              <a:ext uri="{FF2B5EF4-FFF2-40B4-BE49-F238E27FC236}">
                <a16:creationId xmlns:a16="http://schemas.microsoft.com/office/drawing/2014/main" id="{7E018740-5C2B-4A41-AC1A-7E68D1EC1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82568"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4" name="Rectangle 25">
            <a:extLst>
              <a:ext uri="{FF2B5EF4-FFF2-40B4-BE49-F238E27FC236}">
                <a16:creationId xmlns:a16="http://schemas.microsoft.com/office/drawing/2014/main" id="{166F75A4-C475-4941-8EE2-B80A06A2C1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534"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6" name="Isosceles Triangle 35">
            <a:extLst>
              <a:ext uri="{FF2B5EF4-FFF2-40B4-BE49-F238E27FC236}">
                <a16:creationId xmlns:a16="http://schemas.microsoft.com/office/drawing/2014/main" id="{A032553A-72E8-4B0D-8405-FF9771C9AF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33425"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8" name="Rectangle 27">
            <a:extLst>
              <a:ext uri="{FF2B5EF4-FFF2-40B4-BE49-F238E27FC236}">
                <a16:creationId xmlns:a16="http://schemas.microsoft.com/office/drawing/2014/main" id="{765800AC-C3B9-498E-87BC-29FAE4C76B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5592"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0" name="Isosceles Triangle 39">
            <a:extLst>
              <a:ext uri="{FF2B5EF4-FFF2-40B4-BE49-F238E27FC236}">
                <a16:creationId xmlns:a16="http://schemas.microsoft.com/office/drawing/2014/main" id="{1F9D6ACB-2FF4-49F9-978A-E0D5327FC6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72758"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42" name="Freeform: Shape 41">
            <a:extLst>
              <a:ext uri="{FF2B5EF4-FFF2-40B4-BE49-F238E27FC236}">
                <a16:creationId xmlns:a16="http://schemas.microsoft.com/office/drawing/2014/main" id="{A5EC319D-0FEA-4B95-A3EA-01E35672C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97631" y="-8467"/>
            <a:ext cx="5994369" cy="6866467"/>
          </a:xfrm>
          <a:custGeom>
            <a:avLst/>
            <a:gdLst>
              <a:gd name="connsiteX0" fmla="*/ 0 w 5994369"/>
              <a:gd name="connsiteY0" fmla="*/ 0 h 6866467"/>
              <a:gd name="connsiteX1" fmla="*/ 1249825 w 5994369"/>
              <a:gd name="connsiteY1" fmla="*/ 0 h 6866467"/>
              <a:gd name="connsiteX2" fmla="*/ 1249825 w 5994369"/>
              <a:gd name="connsiteY2" fmla="*/ 8467 h 6866467"/>
              <a:gd name="connsiteX3" fmla="*/ 5994369 w 5994369"/>
              <a:gd name="connsiteY3" fmla="*/ 8467 h 6866467"/>
              <a:gd name="connsiteX4" fmla="*/ 5994369 w 5994369"/>
              <a:gd name="connsiteY4" fmla="*/ 6866467 h 6866467"/>
              <a:gd name="connsiteX5" fmla="*/ 1249825 w 5994369"/>
              <a:gd name="connsiteY5" fmla="*/ 6866467 h 6866467"/>
              <a:gd name="connsiteX6" fmla="*/ 1109382 w 5994369"/>
              <a:gd name="connsiteY6" fmla="*/ 6866467 h 6866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994369" h="6866467">
                <a:moveTo>
                  <a:pt x="0" y="0"/>
                </a:moveTo>
                <a:lnTo>
                  <a:pt x="1249825" y="0"/>
                </a:lnTo>
                <a:lnTo>
                  <a:pt x="1249825" y="8467"/>
                </a:lnTo>
                <a:lnTo>
                  <a:pt x="5994369" y="8467"/>
                </a:lnTo>
                <a:lnTo>
                  <a:pt x="5994369" y="6866467"/>
                </a:lnTo>
                <a:lnTo>
                  <a:pt x="1249825" y="6866467"/>
                </a:lnTo>
                <a:lnTo>
                  <a:pt x="1109382" y="6866467"/>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 name="Title 1">
            <a:extLst>
              <a:ext uri="{FF2B5EF4-FFF2-40B4-BE49-F238E27FC236}">
                <a16:creationId xmlns:a16="http://schemas.microsoft.com/office/drawing/2014/main" id="{A491D6C0-5D07-C24F-D78C-316EF7FC3431}"/>
              </a:ext>
            </a:extLst>
          </p:cNvPr>
          <p:cNvSpPr>
            <a:spLocks noGrp="1"/>
          </p:cNvSpPr>
          <p:nvPr>
            <p:ph type="title"/>
          </p:nvPr>
        </p:nvSpPr>
        <p:spPr>
          <a:xfrm>
            <a:off x="257074" y="230506"/>
            <a:ext cx="4512989" cy="1690255"/>
          </a:xfrm>
        </p:spPr>
        <p:txBody>
          <a:bodyPr vert="horz" lIns="91440" tIns="45720" rIns="91440" bIns="45720" rtlCol="0" anchor="ctr">
            <a:normAutofit/>
          </a:bodyPr>
          <a:lstStyle/>
          <a:p>
            <a:r>
              <a:rPr lang="en-US" b="1" dirty="0">
                <a:solidFill>
                  <a:srgbClr val="00B0F0"/>
                </a:solidFill>
              </a:rPr>
              <a:t>Module Content</a:t>
            </a:r>
          </a:p>
        </p:txBody>
      </p:sp>
      <p:pic>
        <p:nvPicPr>
          <p:cNvPr id="9" name="Graphic 8" descr="Computer">
            <a:extLst>
              <a:ext uri="{FF2B5EF4-FFF2-40B4-BE49-F238E27FC236}">
                <a16:creationId xmlns:a16="http://schemas.microsoft.com/office/drawing/2014/main" id="{53895E4E-E098-9B6D-B87D-A5790E2844D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57251" y="1545062"/>
            <a:ext cx="3856774" cy="3856774"/>
          </a:xfrm>
          <a:prstGeom prst="rect">
            <a:avLst/>
          </a:prstGeom>
        </p:spPr>
      </p:pic>
      <p:sp>
        <p:nvSpPr>
          <p:cNvPr id="3" name="Content Placeholder 2">
            <a:extLst>
              <a:ext uri="{FF2B5EF4-FFF2-40B4-BE49-F238E27FC236}">
                <a16:creationId xmlns:a16="http://schemas.microsoft.com/office/drawing/2014/main" id="{E69FE4C7-EA69-D1D3-0185-669C762D451D}"/>
              </a:ext>
            </a:extLst>
          </p:cNvPr>
          <p:cNvSpPr>
            <a:spLocks noGrp="1"/>
          </p:cNvSpPr>
          <p:nvPr>
            <p:ph idx="1"/>
          </p:nvPr>
        </p:nvSpPr>
        <p:spPr>
          <a:xfrm>
            <a:off x="4745991" y="317701"/>
            <a:ext cx="7243444" cy="6548765"/>
          </a:xfrm>
        </p:spPr>
        <p:txBody>
          <a:bodyPr vert="horz" lIns="91440" tIns="45720" rIns="91440" bIns="45720" rtlCol="0" anchor="t">
            <a:noAutofit/>
          </a:bodyPr>
          <a:lstStyle/>
          <a:p>
            <a:pPr>
              <a:lnSpc>
                <a:spcPct val="90000"/>
              </a:lnSpc>
            </a:pPr>
            <a:r>
              <a:rPr lang="en-US" sz="2000" dirty="0">
                <a:solidFill>
                  <a:schemeClr val="tx1"/>
                </a:solidFill>
              </a:rPr>
              <a:t>Introduction to ICT</a:t>
            </a:r>
          </a:p>
          <a:p>
            <a:pPr lvl="4" indent="-131763">
              <a:lnSpc>
                <a:spcPct val="90000"/>
              </a:lnSpc>
            </a:pPr>
            <a:r>
              <a:rPr lang="en-US" sz="1800" dirty="0">
                <a:solidFill>
                  <a:schemeClr val="tx1"/>
                </a:solidFill>
              </a:rPr>
              <a:t>Moodle, OneDrive, Teams</a:t>
            </a:r>
          </a:p>
          <a:p>
            <a:pPr lvl="4" indent="-131763">
              <a:lnSpc>
                <a:spcPct val="90000"/>
              </a:lnSpc>
            </a:pPr>
            <a:r>
              <a:rPr lang="en-US" sz="1800" dirty="0">
                <a:solidFill>
                  <a:schemeClr val="tx1"/>
                </a:solidFill>
              </a:rPr>
              <a:t>Basic IT Skills</a:t>
            </a:r>
          </a:p>
          <a:p>
            <a:pPr lvl="4" indent="-131763">
              <a:lnSpc>
                <a:spcPct val="90000"/>
              </a:lnSpc>
            </a:pPr>
            <a:r>
              <a:rPr lang="en-US" sz="1800" dirty="0">
                <a:solidFill>
                  <a:schemeClr val="tx1"/>
                </a:solidFill>
              </a:rPr>
              <a:t>MS Windows Operating System</a:t>
            </a:r>
          </a:p>
          <a:p>
            <a:pPr lvl="4" indent="-131763">
              <a:lnSpc>
                <a:spcPct val="90000"/>
              </a:lnSpc>
            </a:pPr>
            <a:r>
              <a:rPr lang="en-US" sz="1800" dirty="0">
                <a:solidFill>
                  <a:schemeClr val="tx1"/>
                </a:solidFill>
              </a:rPr>
              <a:t>Backup, Passwords, Virus Scanning Software</a:t>
            </a:r>
          </a:p>
          <a:p>
            <a:pPr lvl="4" indent="-131763">
              <a:lnSpc>
                <a:spcPct val="90000"/>
              </a:lnSpc>
            </a:pPr>
            <a:r>
              <a:rPr lang="en-US" sz="1800" dirty="0">
                <a:solidFill>
                  <a:schemeClr val="tx1"/>
                </a:solidFill>
              </a:rPr>
              <a:t>Email Etiquette, Online identity</a:t>
            </a:r>
          </a:p>
          <a:p>
            <a:pPr lvl="4" indent="-131763">
              <a:lnSpc>
                <a:spcPct val="90000"/>
              </a:lnSpc>
            </a:pPr>
            <a:r>
              <a:rPr lang="en-US" sz="1800" dirty="0">
                <a:solidFill>
                  <a:schemeClr val="tx1"/>
                </a:solidFill>
              </a:rPr>
              <a:t>Organising your college data</a:t>
            </a:r>
          </a:p>
          <a:p>
            <a:pPr lvl="4" indent="-131763">
              <a:lnSpc>
                <a:spcPct val="90000"/>
              </a:lnSpc>
            </a:pPr>
            <a:r>
              <a:rPr lang="en-US" sz="1800" dirty="0">
                <a:solidFill>
                  <a:schemeClr val="tx1"/>
                </a:solidFill>
              </a:rPr>
              <a:t>Organising your Web Brower (Bookmarks)</a:t>
            </a:r>
          </a:p>
          <a:p>
            <a:pPr>
              <a:lnSpc>
                <a:spcPct val="90000"/>
              </a:lnSpc>
            </a:pPr>
            <a:r>
              <a:rPr lang="en-US" sz="2000" dirty="0">
                <a:solidFill>
                  <a:schemeClr val="tx1"/>
                </a:solidFill>
              </a:rPr>
              <a:t>Microsoft Word</a:t>
            </a:r>
          </a:p>
          <a:p>
            <a:pPr lvl="3" indent="-93663">
              <a:lnSpc>
                <a:spcPct val="90000"/>
              </a:lnSpc>
            </a:pPr>
            <a:r>
              <a:rPr lang="en-US" sz="1800" dirty="0">
                <a:solidFill>
                  <a:schemeClr val="tx1"/>
                </a:solidFill>
              </a:rPr>
              <a:t>Word Processing Skills</a:t>
            </a:r>
          </a:p>
          <a:p>
            <a:pPr lvl="3" indent="-93663">
              <a:lnSpc>
                <a:spcPct val="90000"/>
              </a:lnSpc>
            </a:pPr>
            <a:r>
              <a:rPr lang="en-US" sz="1800" dirty="0">
                <a:solidFill>
                  <a:schemeClr val="tx1"/>
                </a:solidFill>
              </a:rPr>
              <a:t>Writing, formatting reports</a:t>
            </a:r>
          </a:p>
          <a:p>
            <a:pPr>
              <a:lnSpc>
                <a:spcPct val="90000"/>
              </a:lnSpc>
            </a:pPr>
            <a:r>
              <a:rPr lang="en-US" sz="2000" dirty="0">
                <a:solidFill>
                  <a:schemeClr val="tx1"/>
                </a:solidFill>
              </a:rPr>
              <a:t>Microsoft Excel </a:t>
            </a:r>
          </a:p>
          <a:p>
            <a:pPr lvl="1" indent="125413">
              <a:lnSpc>
                <a:spcPct val="90000"/>
              </a:lnSpc>
            </a:pPr>
            <a:r>
              <a:rPr lang="en-US" sz="1800" dirty="0">
                <a:solidFill>
                  <a:schemeClr val="tx1"/>
                </a:solidFill>
              </a:rPr>
              <a:t>Spreadsheets (analytical skills)</a:t>
            </a:r>
          </a:p>
          <a:p>
            <a:pPr lvl="1" indent="125413">
              <a:lnSpc>
                <a:spcPct val="90000"/>
              </a:lnSpc>
            </a:pPr>
            <a:r>
              <a:rPr lang="en-US" sz="1800" dirty="0">
                <a:solidFill>
                  <a:schemeClr val="tx1"/>
                </a:solidFill>
              </a:rPr>
              <a:t>Formulas and graphs</a:t>
            </a:r>
          </a:p>
          <a:p>
            <a:pPr>
              <a:lnSpc>
                <a:spcPct val="90000"/>
              </a:lnSpc>
            </a:pPr>
            <a:r>
              <a:rPr lang="en-US" sz="2000" dirty="0">
                <a:solidFill>
                  <a:schemeClr val="tx1"/>
                </a:solidFill>
              </a:rPr>
              <a:t>Microsoft PowerPoint</a:t>
            </a:r>
          </a:p>
          <a:p>
            <a:pPr lvl="1" indent="47625">
              <a:lnSpc>
                <a:spcPct val="90000"/>
              </a:lnSpc>
            </a:pPr>
            <a:r>
              <a:rPr lang="en-US" sz="1800" dirty="0">
                <a:solidFill>
                  <a:schemeClr val="tx1"/>
                </a:solidFill>
              </a:rPr>
              <a:t>Presentation Skills</a:t>
            </a:r>
          </a:p>
          <a:p>
            <a:pPr lvl="1" indent="47625">
              <a:lnSpc>
                <a:spcPct val="90000"/>
              </a:lnSpc>
            </a:pPr>
            <a:r>
              <a:rPr lang="en-US" sz="1800" dirty="0">
                <a:solidFill>
                  <a:schemeClr val="tx1"/>
                </a:solidFill>
              </a:rPr>
              <a:t>Group presentation</a:t>
            </a:r>
          </a:p>
        </p:txBody>
      </p:sp>
      <p:sp>
        <p:nvSpPr>
          <p:cNvPr id="5" name="Slide Number Placeholder 4">
            <a:extLst>
              <a:ext uri="{FF2B5EF4-FFF2-40B4-BE49-F238E27FC236}">
                <a16:creationId xmlns:a16="http://schemas.microsoft.com/office/drawing/2014/main" id="{4E9B9295-5CCD-9DD8-E8DF-6DEA598F2DF6}"/>
              </a:ext>
            </a:extLst>
          </p:cNvPr>
          <p:cNvSpPr>
            <a:spLocks noGrp="1"/>
          </p:cNvSpPr>
          <p:nvPr>
            <p:ph type="sldNum" sz="quarter" idx="12"/>
          </p:nvPr>
        </p:nvSpPr>
        <p:spPr>
          <a:xfrm>
            <a:off x="9662553" y="6041362"/>
            <a:ext cx="566186" cy="365125"/>
          </a:xfrm>
        </p:spPr>
        <p:txBody>
          <a:bodyPr vert="horz" lIns="91440" tIns="45720" rIns="91440" bIns="45720" rtlCol="0" anchor="ctr">
            <a:normAutofit/>
          </a:bodyPr>
          <a:lstStyle/>
          <a:p>
            <a:pPr>
              <a:spcAft>
                <a:spcPts val="600"/>
              </a:spcAft>
            </a:pPr>
            <a:fld id="{95850013-0FED-DB4F-A95E-FFF4A5127B9C}" type="slidenum">
              <a:rPr lang="en-US">
                <a:solidFill>
                  <a:srgbClr val="FFFFFF"/>
                </a:solidFill>
              </a:rPr>
              <a:pPr>
                <a:spcAft>
                  <a:spcPts val="600"/>
                </a:spcAft>
              </a:pPr>
              <a:t>3</a:t>
            </a:fld>
            <a:endParaRPr lang="en-US">
              <a:solidFill>
                <a:srgbClr val="FFFFFF"/>
              </a:solidFill>
            </a:endParaRPr>
          </a:p>
        </p:txBody>
      </p:sp>
    </p:spTree>
    <p:extLst>
      <p:ext uri="{BB962C8B-B14F-4D97-AF65-F5344CB8AC3E}">
        <p14:creationId xmlns:p14="http://schemas.microsoft.com/office/powerpoint/2010/main" val="944118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par>
                                <p:cTn id="29" presetID="2" presetClass="entr" presetSubtype="4" fill="hold" nodeType="with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anim calcmode="lin" valueType="num">
                                      <p:cBhvr additive="base">
                                        <p:cTn id="35"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6" dur="500" fill="hold"/>
                                        <p:tgtEl>
                                          <p:spTgt spid="3">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2" presetClass="entr" presetSubtype="4" fill="hold" nodeType="clickEffect">
                                  <p:stCondLst>
                                    <p:cond delay="0"/>
                                  </p:stCondLst>
                                  <p:childTnLst>
                                    <p:set>
                                      <p:cBhvr>
                                        <p:cTn id="40" dur="1" fill="hold">
                                          <p:stCondLst>
                                            <p:cond delay="0"/>
                                          </p:stCondLst>
                                        </p:cTn>
                                        <p:tgtEl>
                                          <p:spTgt spid="3">
                                            <p:txEl>
                                              <p:pRg st="8" end="8"/>
                                            </p:txEl>
                                          </p:spTgt>
                                        </p:tgtEl>
                                        <p:attrNameLst>
                                          <p:attrName>style.visibility</p:attrName>
                                        </p:attrNameLst>
                                      </p:cBhvr>
                                      <p:to>
                                        <p:strVal val="visible"/>
                                      </p:to>
                                    </p:set>
                                    <p:anim calcmode="lin" valueType="num">
                                      <p:cBhvr additive="base">
                                        <p:cTn id="41"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8" end="8"/>
                                            </p:txEl>
                                          </p:spTgt>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3">
                                            <p:txEl>
                                              <p:pRg st="9" end="9"/>
                                            </p:txEl>
                                          </p:spTgt>
                                        </p:tgtEl>
                                        <p:attrNameLst>
                                          <p:attrName>style.visibility</p:attrName>
                                        </p:attrNameLst>
                                      </p:cBhvr>
                                      <p:to>
                                        <p:strVal val="visible"/>
                                      </p:to>
                                    </p:set>
                                    <p:anim calcmode="lin" valueType="num">
                                      <p:cBhvr additive="base">
                                        <p:cTn id="45"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3">
                                            <p:txEl>
                                              <p:pRg st="10" end="10"/>
                                            </p:txEl>
                                          </p:spTgt>
                                        </p:tgtEl>
                                        <p:attrNameLst>
                                          <p:attrName>style.visibility</p:attrName>
                                        </p:attrNameLst>
                                      </p:cBhvr>
                                      <p:to>
                                        <p:strVal val="visible"/>
                                      </p:to>
                                    </p:set>
                                    <p:anim calcmode="lin" valueType="num">
                                      <p:cBhvr additive="base">
                                        <p:cTn id="49" dur="500" fill="hold"/>
                                        <p:tgtEl>
                                          <p:spTgt spid="3">
                                            <p:txEl>
                                              <p:pRg st="10" end="10"/>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3">
                                            <p:txEl>
                                              <p:pRg st="10" end="10"/>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3">
                                            <p:txEl>
                                              <p:pRg st="11" end="11"/>
                                            </p:txEl>
                                          </p:spTgt>
                                        </p:tgtEl>
                                        <p:attrNameLst>
                                          <p:attrName>style.visibility</p:attrName>
                                        </p:attrNameLst>
                                      </p:cBhvr>
                                      <p:to>
                                        <p:strVal val="visible"/>
                                      </p:to>
                                    </p:set>
                                    <p:anim calcmode="lin" valueType="num">
                                      <p:cBhvr additive="base">
                                        <p:cTn id="55" dur="500" fill="hold"/>
                                        <p:tgtEl>
                                          <p:spTgt spid="3">
                                            <p:txEl>
                                              <p:pRg st="11" end="11"/>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3">
                                            <p:txEl>
                                              <p:pRg st="11" end="11"/>
                                            </p:txEl>
                                          </p:spTgt>
                                        </p:tgtEl>
                                        <p:attrNameLst>
                                          <p:attrName>ppt_y</p:attrName>
                                        </p:attrNameLst>
                                      </p:cBhvr>
                                      <p:tavLst>
                                        <p:tav tm="0">
                                          <p:val>
                                            <p:strVal val="1+#ppt_h/2"/>
                                          </p:val>
                                        </p:tav>
                                        <p:tav tm="100000">
                                          <p:val>
                                            <p:strVal val="#ppt_y"/>
                                          </p:val>
                                        </p:tav>
                                      </p:tavLst>
                                    </p:anim>
                                  </p:childTnLst>
                                </p:cTn>
                              </p:par>
                              <p:par>
                                <p:cTn id="57" presetID="2" presetClass="entr" presetSubtype="4" fill="hold" nodeType="withEffect">
                                  <p:stCondLst>
                                    <p:cond delay="0"/>
                                  </p:stCondLst>
                                  <p:childTnLst>
                                    <p:set>
                                      <p:cBhvr>
                                        <p:cTn id="58" dur="1" fill="hold">
                                          <p:stCondLst>
                                            <p:cond delay="0"/>
                                          </p:stCondLst>
                                        </p:cTn>
                                        <p:tgtEl>
                                          <p:spTgt spid="3">
                                            <p:txEl>
                                              <p:pRg st="12" end="12"/>
                                            </p:txEl>
                                          </p:spTgt>
                                        </p:tgtEl>
                                        <p:attrNameLst>
                                          <p:attrName>style.visibility</p:attrName>
                                        </p:attrNameLst>
                                      </p:cBhvr>
                                      <p:to>
                                        <p:strVal val="visible"/>
                                      </p:to>
                                    </p:set>
                                    <p:anim calcmode="lin" valueType="num">
                                      <p:cBhvr additive="base">
                                        <p:cTn id="59" dur="500" fill="hold"/>
                                        <p:tgtEl>
                                          <p:spTgt spid="3">
                                            <p:txEl>
                                              <p:pRg st="12" end="12"/>
                                            </p:txEl>
                                          </p:spTgt>
                                        </p:tgtEl>
                                        <p:attrNameLst>
                                          <p:attrName>ppt_x</p:attrName>
                                        </p:attrNameLst>
                                      </p:cBhvr>
                                      <p:tavLst>
                                        <p:tav tm="0">
                                          <p:val>
                                            <p:strVal val="#ppt_x"/>
                                          </p:val>
                                        </p:tav>
                                        <p:tav tm="100000">
                                          <p:val>
                                            <p:strVal val="#ppt_x"/>
                                          </p:val>
                                        </p:tav>
                                      </p:tavLst>
                                    </p:anim>
                                    <p:anim calcmode="lin" valueType="num">
                                      <p:cBhvr additive="base">
                                        <p:cTn id="60" dur="500" fill="hold"/>
                                        <p:tgtEl>
                                          <p:spTgt spid="3">
                                            <p:txEl>
                                              <p:pRg st="12" end="12"/>
                                            </p:txEl>
                                          </p:spTgt>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3">
                                            <p:txEl>
                                              <p:pRg st="13" end="13"/>
                                            </p:txEl>
                                          </p:spTgt>
                                        </p:tgtEl>
                                        <p:attrNameLst>
                                          <p:attrName>style.visibility</p:attrName>
                                        </p:attrNameLst>
                                      </p:cBhvr>
                                      <p:to>
                                        <p:strVal val="visible"/>
                                      </p:to>
                                    </p:set>
                                    <p:anim calcmode="lin" valueType="num">
                                      <p:cBhvr additive="base">
                                        <p:cTn id="63" dur="500" fill="hold"/>
                                        <p:tgtEl>
                                          <p:spTgt spid="3">
                                            <p:txEl>
                                              <p:pRg st="13" end="13"/>
                                            </p:txEl>
                                          </p:spTgt>
                                        </p:tgtEl>
                                        <p:attrNameLst>
                                          <p:attrName>ppt_x</p:attrName>
                                        </p:attrNameLst>
                                      </p:cBhvr>
                                      <p:tavLst>
                                        <p:tav tm="0">
                                          <p:val>
                                            <p:strVal val="#ppt_x"/>
                                          </p:val>
                                        </p:tav>
                                        <p:tav tm="100000">
                                          <p:val>
                                            <p:strVal val="#ppt_x"/>
                                          </p:val>
                                        </p:tav>
                                      </p:tavLst>
                                    </p:anim>
                                    <p:anim calcmode="lin" valueType="num">
                                      <p:cBhvr additive="base">
                                        <p:cTn id="64" dur="500" fill="hold"/>
                                        <p:tgtEl>
                                          <p:spTgt spid="3">
                                            <p:txEl>
                                              <p:pRg st="13" end="13"/>
                                            </p:txEl>
                                          </p:spTgt>
                                        </p:tgtEl>
                                        <p:attrNameLst>
                                          <p:attrName>ppt_y</p:attrName>
                                        </p:attrNameLst>
                                      </p:cBhvr>
                                      <p:tavLst>
                                        <p:tav tm="0">
                                          <p:val>
                                            <p:strVal val="1+#ppt_h/2"/>
                                          </p:val>
                                        </p:tav>
                                        <p:tav tm="100000">
                                          <p:val>
                                            <p:strVal val="#ppt_y"/>
                                          </p:val>
                                        </p:tav>
                                      </p:tavLst>
                                    </p:anim>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3">
                                            <p:txEl>
                                              <p:pRg st="14" end="14"/>
                                            </p:txEl>
                                          </p:spTgt>
                                        </p:tgtEl>
                                        <p:attrNameLst>
                                          <p:attrName>style.visibility</p:attrName>
                                        </p:attrNameLst>
                                      </p:cBhvr>
                                      <p:to>
                                        <p:strVal val="visible"/>
                                      </p:to>
                                    </p:set>
                                    <p:anim calcmode="lin" valueType="num">
                                      <p:cBhvr additive="base">
                                        <p:cTn id="69" dur="500" fill="hold"/>
                                        <p:tgtEl>
                                          <p:spTgt spid="3">
                                            <p:txEl>
                                              <p:pRg st="14" end="14"/>
                                            </p:txEl>
                                          </p:spTgt>
                                        </p:tgtEl>
                                        <p:attrNameLst>
                                          <p:attrName>ppt_x</p:attrName>
                                        </p:attrNameLst>
                                      </p:cBhvr>
                                      <p:tavLst>
                                        <p:tav tm="0">
                                          <p:val>
                                            <p:strVal val="#ppt_x"/>
                                          </p:val>
                                        </p:tav>
                                        <p:tav tm="100000">
                                          <p:val>
                                            <p:strVal val="#ppt_x"/>
                                          </p:val>
                                        </p:tav>
                                      </p:tavLst>
                                    </p:anim>
                                    <p:anim calcmode="lin" valueType="num">
                                      <p:cBhvr additive="base">
                                        <p:cTn id="70" dur="500" fill="hold"/>
                                        <p:tgtEl>
                                          <p:spTgt spid="3">
                                            <p:txEl>
                                              <p:pRg st="14" end="14"/>
                                            </p:txEl>
                                          </p:spTgt>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0"/>
                                  </p:stCondLst>
                                  <p:childTnLst>
                                    <p:set>
                                      <p:cBhvr>
                                        <p:cTn id="72" dur="1" fill="hold">
                                          <p:stCondLst>
                                            <p:cond delay="0"/>
                                          </p:stCondLst>
                                        </p:cTn>
                                        <p:tgtEl>
                                          <p:spTgt spid="3">
                                            <p:txEl>
                                              <p:pRg st="15" end="15"/>
                                            </p:txEl>
                                          </p:spTgt>
                                        </p:tgtEl>
                                        <p:attrNameLst>
                                          <p:attrName>style.visibility</p:attrName>
                                        </p:attrNameLst>
                                      </p:cBhvr>
                                      <p:to>
                                        <p:strVal val="visible"/>
                                      </p:to>
                                    </p:set>
                                    <p:anim calcmode="lin" valueType="num">
                                      <p:cBhvr additive="base">
                                        <p:cTn id="73" dur="500" fill="hold"/>
                                        <p:tgtEl>
                                          <p:spTgt spid="3">
                                            <p:txEl>
                                              <p:pRg st="15" end="15"/>
                                            </p:txEl>
                                          </p:spTgt>
                                        </p:tgtEl>
                                        <p:attrNameLst>
                                          <p:attrName>ppt_x</p:attrName>
                                        </p:attrNameLst>
                                      </p:cBhvr>
                                      <p:tavLst>
                                        <p:tav tm="0">
                                          <p:val>
                                            <p:strVal val="#ppt_x"/>
                                          </p:val>
                                        </p:tav>
                                        <p:tav tm="100000">
                                          <p:val>
                                            <p:strVal val="#ppt_x"/>
                                          </p:val>
                                        </p:tav>
                                      </p:tavLst>
                                    </p:anim>
                                    <p:anim calcmode="lin" valueType="num">
                                      <p:cBhvr additive="base">
                                        <p:cTn id="74" dur="500" fill="hold"/>
                                        <p:tgtEl>
                                          <p:spTgt spid="3">
                                            <p:txEl>
                                              <p:pRg st="15" end="15"/>
                                            </p:txEl>
                                          </p:spTgt>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0"/>
                                  </p:stCondLst>
                                  <p:childTnLst>
                                    <p:set>
                                      <p:cBhvr>
                                        <p:cTn id="76" dur="1" fill="hold">
                                          <p:stCondLst>
                                            <p:cond delay="0"/>
                                          </p:stCondLst>
                                        </p:cTn>
                                        <p:tgtEl>
                                          <p:spTgt spid="3">
                                            <p:txEl>
                                              <p:pRg st="16" end="16"/>
                                            </p:txEl>
                                          </p:spTgt>
                                        </p:tgtEl>
                                        <p:attrNameLst>
                                          <p:attrName>style.visibility</p:attrName>
                                        </p:attrNameLst>
                                      </p:cBhvr>
                                      <p:to>
                                        <p:strVal val="visible"/>
                                      </p:to>
                                    </p:set>
                                    <p:anim calcmode="lin" valueType="num">
                                      <p:cBhvr additive="base">
                                        <p:cTn id="77" dur="500" fill="hold"/>
                                        <p:tgtEl>
                                          <p:spTgt spid="3">
                                            <p:txEl>
                                              <p:pRg st="16" end="16"/>
                                            </p:txEl>
                                          </p:spTgt>
                                        </p:tgtEl>
                                        <p:attrNameLst>
                                          <p:attrName>ppt_x</p:attrName>
                                        </p:attrNameLst>
                                      </p:cBhvr>
                                      <p:tavLst>
                                        <p:tav tm="0">
                                          <p:val>
                                            <p:strVal val="#ppt_x"/>
                                          </p:val>
                                        </p:tav>
                                        <p:tav tm="100000">
                                          <p:val>
                                            <p:strVal val="#ppt_x"/>
                                          </p:val>
                                        </p:tav>
                                      </p:tavLst>
                                    </p:anim>
                                    <p:anim calcmode="lin" valueType="num">
                                      <p:cBhvr additive="base">
                                        <p:cTn id="78" dur="500" fill="hold"/>
                                        <p:tgtEl>
                                          <p:spTgt spid="3">
                                            <p:txEl>
                                              <p:pRg st="16" end="1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51" name="Group 50">
            <a:extLst>
              <a:ext uri="{FF2B5EF4-FFF2-40B4-BE49-F238E27FC236}">
                <a16:creationId xmlns:a16="http://schemas.microsoft.com/office/drawing/2014/main" id="{947CDE17-06F4-4FCE-8BFE-AD89EACB7094}"/>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52" name="Straight Connector 51">
              <a:extLst>
                <a:ext uri="{FF2B5EF4-FFF2-40B4-BE49-F238E27FC236}">
                  <a16:creationId xmlns:a16="http://schemas.microsoft.com/office/drawing/2014/main" id="{4A64534B-C7D9-476B-876D-0A9259D5027E}"/>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53" name="Straight Connector 52">
              <a:extLst>
                <a:ext uri="{FF2B5EF4-FFF2-40B4-BE49-F238E27FC236}">
                  <a16:creationId xmlns:a16="http://schemas.microsoft.com/office/drawing/2014/main" id="{C527E124-CDC8-4D04-848D-E43E18F42545}"/>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101" name="Rectangle 23">
              <a:extLst>
                <a:ext uri="{FF2B5EF4-FFF2-40B4-BE49-F238E27FC236}">
                  <a16:creationId xmlns:a16="http://schemas.microsoft.com/office/drawing/2014/main" id="{A768FF94-39B1-44FB-9670-D6F5007FB8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2" name="Rectangle 25">
              <a:extLst>
                <a:ext uri="{FF2B5EF4-FFF2-40B4-BE49-F238E27FC236}">
                  <a16:creationId xmlns:a16="http://schemas.microsoft.com/office/drawing/2014/main" id="{FCE6337A-0F72-4D0B-81DA-748DC80AB66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3" name="Isosceles Triangle 55">
              <a:extLst>
                <a:ext uri="{FF2B5EF4-FFF2-40B4-BE49-F238E27FC236}">
                  <a16:creationId xmlns:a16="http://schemas.microsoft.com/office/drawing/2014/main" id="{2972CF86-A510-4E29-8CED-C0612D080F1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4" name="Rectangle 27">
              <a:extLst>
                <a:ext uri="{FF2B5EF4-FFF2-40B4-BE49-F238E27FC236}">
                  <a16:creationId xmlns:a16="http://schemas.microsoft.com/office/drawing/2014/main" id="{51B0A8D9-B28B-4CE3-8AB6-6633ADD997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5" name="Rectangle 28">
              <a:extLst>
                <a:ext uri="{FF2B5EF4-FFF2-40B4-BE49-F238E27FC236}">
                  <a16:creationId xmlns:a16="http://schemas.microsoft.com/office/drawing/2014/main" id="{525DA9CC-B1B1-4F33-9ED2-89012EA5B4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6" name="Rectangle 29">
              <a:extLst>
                <a:ext uri="{FF2B5EF4-FFF2-40B4-BE49-F238E27FC236}">
                  <a16:creationId xmlns:a16="http://schemas.microsoft.com/office/drawing/2014/main" id="{6AE546F2-92C0-4C9C-BF28-052A7D0A3B7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7" name="Isosceles Triangle 59">
              <a:extLst>
                <a:ext uri="{FF2B5EF4-FFF2-40B4-BE49-F238E27FC236}">
                  <a16:creationId xmlns:a16="http://schemas.microsoft.com/office/drawing/2014/main" id="{1111385C-91E7-44E8-AAE5-019E48D76F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8" name="Isosceles Triangle 60">
              <a:extLst>
                <a:ext uri="{FF2B5EF4-FFF2-40B4-BE49-F238E27FC236}">
                  <a16:creationId xmlns:a16="http://schemas.microsoft.com/office/drawing/2014/main" id="{54455A30-C651-4002-BE70-2A0F05BA38B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useBgFill="1">
        <p:nvSpPr>
          <p:cNvPr id="63" name="Rectangle 62">
            <a:extLst>
              <a:ext uri="{FF2B5EF4-FFF2-40B4-BE49-F238E27FC236}">
                <a16:creationId xmlns:a16="http://schemas.microsoft.com/office/drawing/2014/main" id="{CB5AA8A5-25CC-4295-892F-367FCDAF2B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5" name="Group 64">
            <a:extLst>
              <a:ext uri="{FF2B5EF4-FFF2-40B4-BE49-F238E27FC236}">
                <a16:creationId xmlns:a16="http://schemas.microsoft.com/office/drawing/2014/main" id="{09DD65AA-8280-4962-92F3-DF1CB53349D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79068" y="-8467"/>
            <a:ext cx="4766733" cy="6866467"/>
            <a:chOff x="7425267" y="-8467"/>
            <a:chExt cx="4766733" cy="6866467"/>
          </a:xfrm>
        </p:grpSpPr>
        <p:cxnSp>
          <p:nvCxnSpPr>
            <p:cNvPr id="66" name="Straight Connector 65">
              <a:extLst>
                <a:ext uri="{FF2B5EF4-FFF2-40B4-BE49-F238E27FC236}">
                  <a16:creationId xmlns:a16="http://schemas.microsoft.com/office/drawing/2014/main" id="{88942788-FC6D-44C2-BFC1-6F064710DA0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rgbClr val="BFBFBF">
                  <a:alpha val="75000"/>
                </a:srgbClr>
              </a:solidFill>
            </a:ln>
          </p:spPr>
          <p:style>
            <a:lnRef idx="2">
              <a:schemeClr val="accent1"/>
            </a:lnRef>
            <a:fillRef idx="0">
              <a:schemeClr val="accent1"/>
            </a:fillRef>
            <a:effectRef idx="1">
              <a:schemeClr val="accent1"/>
            </a:effectRef>
            <a:fontRef idx="minor">
              <a:schemeClr val="tx1"/>
            </a:fontRef>
          </p:style>
        </p:cxnSp>
        <p:cxnSp>
          <p:nvCxnSpPr>
            <p:cNvPr id="67" name="Straight Connector 66">
              <a:extLst>
                <a:ext uri="{FF2B5EF4-FFF2-40B4-BE49-F238E27FC236}">
                  <a16:creationId xmlns:a16="http://schemas.microsoft.com/office/drawing/2014/main" id="{01093AC6-E5C2-4894-A520-5BE11049F27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rgbClr val="BFBFBF">
                  <a:alpha val="80000"/>
                </a:srgbClr>
              </a:solidFill>
            </a:ln>
          </p:spPr>
          <p:style>
            <a:lnRef idx="2">
              <a:schemeClr val="accent1"/>
            </a:lnRef>
            <a:fillRef idx="0">
              <a:schemeClr val="accent1"/>
            </a:fillRef>
            <a:effectRef idx="1">
              <a:schemeClr val="accent1"/>
            </a:effectRef>
            <a:fontRef idx="minor">
              <a:schemeClr val="tx1"/>
            </a:fontRef>
          </p:style>
        </p:cxnSp>
        <p:sp>
          <p:nvSpPr>
            <p:cNvPr id="68" name="Rectangle 23">
              <a:extLst>
                <a:ext uri="{FF2B5EF4-FFF2-40B4-BE49-F238E27FC236}">
                  <a16:creationId xmlns:a16="http://schemas.microsoft.com/office/drawing/2014/main" id="{F2EF9281-EAD8-4973-938C-52DECCD0F64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69" name="Rectangle 25">
              <a:extLst>
                <a:ext uri="{FF2B5EF4-FFF2-40B4-BE49-F238E27FC236}">
                  <a16:creationId xmlns:a16="http://schemas.microsoft.com/office/drawing/2014/main" id="{F4D52681-7A79-4750-8E02-7C30DBAFE9E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0" name="Isosceles Triangle 69">
              <a:extLst>
                <a:ext uri="{FF2B5EF4-FFF2-40B4-BE49-F238E27FC236}">
                  <a16:creationId xmlns:a16="http://schemas.microsoft.com/office/drawing/2014/main" id="{F132E88E-8003-49D3-88BD-E18DF69650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1">
                <a:lumMod val="75000"/>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1" name="Rectangle 27">
              <a:extLst>
                <a:ext uri="{FF2B5EF4-FFF2-40B4-BE49-F238E27FC236}">
                  <a16:creationId xmlns:a16="http://schemas.microsoft.com/office/drawing/2014/main" id="{8C986A99-157C-40D0-97AD-371B6F55E3F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2" name="Rectangle 28">
              <a:extLst>
                <a:ext uri="{FF2B5EF4-FFF2-40B4-BE49-F238E27FC236}">
                  <a16:creationId xmlns:a16="http://schemas.microsoft.com/office/drawing/2014/main" id="{264123D5-6D32-4F54-BAD5-43A5BAF6AF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3" name="Rectangle 29">
              <a:extLst>
                <a:ext uri="{FF2B5EF4-FFF2-40B4-BE49-F238E27FC236}">
                  <a16:creationId xmlns:a16="http://schemas.microsoft.com/office/drawing/2014/main" id="{5FCA8C06-6A3E-4C39-9EF2-11798733198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74" name="Isosceles Triangle 73">
              <a:extLst>
                <a:ext uri="{FF2B5EF4-FFF2-40B4-BE49-F238E27FC236}">
                  <a16:creationId xmlns:a16="http://schemas.microsoft.com/office/drawing/2014/main" id="{3F93416A-6C44-4D77-A94A-DEBC035EA6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grpSp>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a:xfrm>
            <a:off x="652482" y="1382486"/>
            <a:ext cx="3070674" cy="4093028"/>
          </a:xfrm>
        </p:spPr>
        <p:txBody>
          <a:bodyPr vert="horz" lIns="91440" tIns="45720" rIns="91440" bIns="45720" rtlCol="0" anchor="ctr">
            <a:normAutofit/>
          </a:bodyPr>
          <a:lstStyle/>
          <a:p>
            <a:r>
              <a:rPr lang="en-US" sz="4400" b="1" dirty="0">
                <a:solidFill>
                  <a:schemeClr val="accent1">
                    <a:lumMod val="75000"/>
                  </a:schemeClr>
                </a:solidFill>
              </a:rPr>
              <a:t>Weekly schedule</a:t>
            </a:r>
          </a:p>
        </p:txBody>
      </p:sp>
      <p:sp>
        <p:nvSpPr>
          <p:cNvPr id="76" name="Rectangle 75">
            <a:extLst>
              <a:ext uri="{FF2B5EF4-FFF2-40B4-BE49-F238E27FC236}">
                <a16:creationId xmlns:a16="http://schemas.microsoft.com/office/drawing/2014/main" id="{24C6BC13-FB1E-48CC-B421-3D06039728B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42625" y="0"/>
            <a:ext cx="644937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a:xfrm>
            <a:off x="4852544" y="6041362"/>
            <a:ext cx="5554200" cy="365125"/>
          </a:xfrm>
        </p:spPr>
        <p:txBody>
          <a:bodyPr vert="horz" lIns="91440" tIns="45720" rIns="91440" bIns="45720" rtlCol="0" anchor="ctr">
            <a:normAutofit/>
          </a:bodyPr>
          <a:lstStyle/>
          <a:p>
            <a:pPr>
              <a:spcAft>
                <a:spcPts val="600"/>
              </a:spcAft>
            </a:pPr>
            <a:r>
              <a:rPr lang="en-US" kern="1200">
                <a:solidFill>
                  <a:srgbClr val="FFFFFF"/>
                </a:solidFill>
                <a:latin typeface="+mn-lt"/>
                <a:ea typeface="+mn-ea"/>
                <a:cs typeface="+mn-cs"/>
              </a:rPr>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a:xfrm>
            <a:off x="10529090" y="6041362"/>
            <a:ext cx="683339" cy="365125"/>
          </a:xfrm>
        </p:spPr>
        <p:txBody>
          <a:bodyPr vert="horz" lIns="91440" tIns="45720" rIns="91440" bIns="45720" rtlCol="0" anchor="ctr">
            <a:normAutofit/>
          </a:bodyPr>
          <a:lstStyle/>
          <a:p>
            <a:pPr>
              <a:spcAft>
                <a:spcPts val="600"/>
              </a:spcAft>
            </a:pPr>
            <a:fld id="{95850013-0FED-DB4F-A95E-FFF4A5127B9C}" type="slidenum">
              <a:rPr lang="en-US">
                <a:solidFill>
                  <a:srgbClr val="FFFFFF"/>
                </a:solidFill>
              </a:rPr>
              <a:pPr>
                <a:spcAft>
                  <a:spcPts val="600"/>
                </a:spcAft>
              </a:pPr>
              <a:t>4</a:t>
            </a:fld>
            <a:endParaRPr lang="en-US">
              <a:solidFill>
                <a:srgbClr val="FFFFFF"/>
              </a:solidFill>
            </a:endParaRPr>
          </a:p>
        </p:txBody>
      </p:sp>
      <p:graphicFrame>
        <p:nvGraphicFramePr>
          <p:cNvPr id="46" name="Content Placeholder 2">
            <a:extLst>
              <a:ext uri="{FF2B5EF4-FFF2-40B4-BE49-F238E27FC236}">
                <a16:creationId xmlns:a16="http://schemas.microsoft.com/office/drawing/2014/main" id="{9567078B-35DA-70D9-A23E-1490B2997DD7}"/>
              </a:ext>
            </a:extLst>
          </p:cNvPr>
          <p:cNvGraphicFramePr>
            <a:graphicFrameLocks/>
          </p:cNvGraphicFramePr>
          <p:nvPr>
            <p:extLst>
              <p:ext uri="{D42A27DB-BD31-4B8C-83A1-F6EECF244321}">
                <p14:modId xmlns:p14="http://schemas.microsoft.com/office/powerpoint/2010/main" val="77776985"/>
              </p:ext>
            </p:extLst>
          </p:nvPr>
        </p:nvGraphicFramePr>
        <p:xfrm>
          <a:off x="3884408" y="193965"/>
          <a:ext cx="7822683" cy="621252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66249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6"/>
                                        </p:tgtEl>
                                        <p:attrNameLst>
                                          <p:attrName>style.visibility</p:attrName>
                                        </p:attrNameLst>
                                      </p:cBhvr>
                                      <p:to>
                                        <p:strVal val="visible"/>
                                      </p:to>
                                    </p:set>
                                    <p:anim calcmode="lin" valueType="num">
                                      <p:cBhvr additive="base">
                                        <p:cTn id="7" dur="500" fill="hold"/>
                                        <p:tgtEl>
                                          <p:spTgt spid="46"/>
                                        </p:tgtEl>
                                        <p:attrNameLst>
                                          <p:attrName>ppt_x</p:attrName>
                                        </p:attrNameLst>
                                      </p:cBhvr>
                                      <p:tavLst>
                                        <p:tav tm="0">
                                          <p:val>
                                            <p:strVal val="#ppt_x"/>
                                          </p:val>
                                        </p:tav>
                                        <p:tav tm="100000">
                                          <p:val>
                                            <p:strVal val="#ppt_x"/>
                                          </p:val>
                                        </p:tav>
                                      </p:tavLst>
                                    </p:anim>
                                    <p:anim calcmode="lin" valueType="num">
                                      <p:cBhvr additive="base">
                                        <p:cTn id="8" dur="500" fill="hold"/>
                                        <p:tgtEl>
                                          <p:spTgt spid="4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6"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p:txBody>
          <a:bodyPr/>
          <a:lstStyle/>
          <a:p>
            <a:r>
              <a:rPr lang="en-IE"/>
              <a:t>Assessment </a:t>
            </a:r>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p:txBody>
          <a:bodyPr/>
          <a:lstStyle/>
          <a:p>
            <a:r>
              <a:rPr lang="en-IE"/>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p:txBody>
          <a:bodyPr/>
          <a:lstStyle/>
          <a:p>
            <a:fld id="{95850013-0FED-DB4F-A95E-FFF4A5127B9C}" type="slidenum">
              <a:rPr lang="en-IE" smtClean="0"/>
              <a:t>5</a:t>
            </a:fld>
            <a:endParaRPr lang="en-IE"/>
          </a:p>
        </p:txBody>
      </p:sp>
      <p:sp>
        <p:nvSpPr>
          <p:cNvPr id="6" name="TextBox 5">
            <a:extLst>
              <a:ext uri="{FF2B5EF4-FFF2-40B4-BE49-F238E27FC236}">
                <a16:creationId xmlns:a16="http://schemas.microsoft.com/office/drawing/2014/main" id="{7D33C1DB-038A-D717-09C9-1BAEBC755A15}"/>
              </a:ext>
            </a:extLst>
          </p:cNvPr>
          <p:cNvSpPr txBox="1"/>
          <p:nvPr/>
        </p:nvSpPr>
        <p:spPr>
          <a:xfrm>
            <a:off x="5128002" y="962628"/>
            <a:ext cx="6351999" cy="4955203"/>
          </a:xfrm>
          <a:prstGeom prst="rect">
            <a:avLst/>
          </a:prstGeom>
          <a:noFill/>
        </p:spPr>
        <p:txBody>
          <a:bodyPr wrap="square">
            <a:spAutoFit/>
          </a:bodyPr>
          <a:lstStyle/>
          <a:p>
            <a:r>
              <a:rPr lang="en-US" sz="3200" dirty="0">
                <a:latin typeface="Century Gothic" panose="020B0502020202020204" pitchFamily="34" charset="0"/>
              </a:rPr>
              <a:t>100% Continuous Assessment</a:t>
            </a:r>
          </a:p>
          <a:p>
            <a:endParaRPr lang="en-US" sz="3200" dirty="0">
              <a:latin typeface="Century Gothic" panose="020B0502020202020204" pitchFamily="34" charset="0"/>
            </a:endParaRPr>
          </a:p>
          <a:p>
            <a:pPr marL="914400" lvl="1" indent="-457200">
              <a:buFont typeface="Wingdings" pitchFamily="2" charset="2"/>
              <a:buChar char="Ø"/>
            </a:pPr>
            <a:r>
              <a:rPr lang="en-US" sz="2800" dirty="0">
                <a:latin typeface="Century Gothic" panose="020B0502020202020204" pitchFamily="34" charset="0"/>
              </a:rPr>
              <a:t>Weekly engagement(10%)</a:t>
            </a:r>
          </a:p>
          <a:p>
            <a:pPr lvl="1"/>
            <a:endParaRPr lang="en-US"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Word Assignment (in class)  (20%)</a:t>
            </a:r>
          </a:p>
          <a:p>
            <a:pPr lvl="1"/>
            <a:endParaRPr lang="en-IE"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Excel Test (in-class) (50%)</a:t>
            </a:r>
          </a:p>
          <a:p>
            <a:pPr lvl="1"/>
            <a:endParaRPr lang="en-IE" sz="2800" dirty="0">
              <a:latin typeface="Century Gothic" panose="020B0502020202020204" pitchFamily="34" charset="0"/>
            </a:endParaRPr>
          </a:p>
          <a:p>
            <a:pPr marL="914400" lvl="1" indent="-457200">
              <a:buFont typeface="Wingdings" pitchFamily="2" charset="2"/>
              <a:buChar char="Ø"/>
            </a:pPr>
            <a:r>
              <a:rPr lang="en-IE" sz="2800" dirty="0">
                <a:latin typeface="Century Gothic" panose="020B0502020202020204" pitchFamily="34" charset="0"/>
              </a:rPr>
              <a:t>Group PowerPoint presentations(20%)</a:t>
            </a:r>
            <a:endParaRPr lang="en-US" sz="2800" dirty="0">
              <a:latin typeface="Century Gothic" panose="020B0502020202020204" pitchFamily="34" charset="0"/>
            </a:endParaRPr>
          </a:p>
        </p:txBody>
      </p:sp>
      <p:pic>
        <p:nvPicPr>
          <p:cNvPr id="7" name="Picture 6" descr="A clipboard with a magnifying glass and checklist&#10;&#10;AI-generated content may be incorrect.">
            <a:extLst>
              <a:ext uri="{FF2B5EF4-FFF2-40B4-BE49-F238E27FC236}">
                <a16:creationId xmlns:a16="http://schemas.microsoft.com/office/drawing/2014/main" id="{F35913FB-F7B6-416B-C51E-DBA6A4508895}"/>
              </a:ext>
            </a:extLst>
          </p:cNvPr>
          <p:cNvPicPr>
            <a:picLocks noChangeAspect="1"/>
          </p:cNvPicPr>
          <p:nvPr/>
        </p:nvPicPr>
        <p:blipFill>
          <a:blip r:embed="rId3"/>
          <a:stretch>
            <a:fillRect/>
          </a:stretch>
        </p:blipFill>
        <p:spPr>
          <a:xfrm>
            <a:off x="251202" y="839097"/>
            <a:ext cx="4876800" cy="4876800"/>
          </a:xfrm>
          <a:prstGeom prst="rect">
            <a:avLst/>
          </a:prstGeom>
        </p:spPr>
      </p:pic>
    </p:spTree>
    <p:extLst>
      <p:ext uri="{BB962C8B-B14F-4D97-AF65-F5344CB8AC3E}">
        <p14:creationId xmlns:p14="http://schemas.microsoft.com/office/powerpoint/2010/main" val="2870955194"/>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6">
                                            <p:txEl>
                                              <p:pRg st="2" end="2"/>
                                            </p:txEl>
                                          </p:spTgt>
                                        </p:tgtEl>
                                        <p:attrNameLst>
                                          <p:attrName>style.visibility</p:attrName>
                                        </p:attrNameLst>
                                      </p:cBhvr>
                                      <p:to>
                                        <p:strVal val="visible"/>
                                      </p:to>
                                    </p:set>
                                    <p:anim calcmode="lin" valueType="num">
                                      <p:cBhvr additive="base">
                                        <p:cTn id="7"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xEl>
                                              <p:pRg st="4" end="4"/>
                                            </p:txEl>
                                          </p:spTgt>
                                        </p:tgtEl>
                                        <p:attrNameLst>
                                          <p:attrName>style.visibility</p:attrName>
                                        </p:attrNameLst>
                                      </p:cBhvr>
                                      <p:to>
                                        <p:strVal val="visible"/>
                                      </p:to>
                                    </p:set>
                                    <p:anim calcmode="lin" valueType="num">
                                      <p:cBhvr additive="base">
                                        <p:cTn id="13" dur="500" fill="hold"/>
                                        <p:tgtEl>
                                          <p:spTgt spid="6">
                                            <p:txEl>
                                              <p:pRg st="4" end="4"/>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6">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6">
                                            <p:txEl>
                                              <p:pRg st="6" end="6"/>
                                            </p:txEl>
                                          </p:spTgt>
                                        </p:tgtEl>
                                        <p:attrNameLst>
                                          <p:attrName>style.visibility</p:attrName>
                                        </p:attrNameLst>
                                      </p:cBhvr>
                                      <p:to>
                                        <p:strVal val="visible"/>
                                      </p:to>
                                    </p:set>
                                    <p:anim calcmode="lin" valueType="num">
                                      <p:cBhvr additive="base">
                                        <p:cTn id="19" dur="500" fill="hold"/>
                                        <p:tgtEl>
                                          <p:spTgt spid="6">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6">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6">
                                            <p:txEl>
                                              <p:pRg st="8" end="8"/>
                                            </p:txEl>
                                          </p:spTgt>
                                        </p:tgtEl>
                                        <p:attrNameLst>
                                          <p:attrName>style.visibility</p:attrName>
                                        </p:attrNameLst>
                                      </p:cBhvr>
                                      <p:to>
                                        <p:strVal val="visible"/>
                                      </p:to>
                                    </p:set>
                                    <p:anim calcmode="lin" valueType="num">
                                      <p:cBhvr additive="base">
                                        <p:cTn id="25" dur="500" fill="hold"/>
                                        <p:tgtEl>
                                          <p:spTgt spid="6">
                                            <p:txEl>
                                              <p:pRg st="8" end="8"/>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6">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82FC-2970-19CF-C526-46A2CCD0332C}"/>
              </a:ext>
            </a:extLst>
          </p:cNvPr>
          <p:cNvSpPr>
            <a:spLocks noGrp="1"/>
          </p:cNvSpPr>
          <p:nvPr>
            <p:ph type="title"/>
          </p:nvPr>
        </p:nvSpPr>
        <p:spPr>
          <a:xfrm>
            <a:off x="417341" y="1338977"/>
            <a:ext cx="3348000" cy="3348000"/>
          </a:xfrm>
        </p:spPr>
        <p:txBody>
          <a:bodyPr/>
          <a:lstStyle/>
          <a:p>
            <a:r>
              <a:rPr lang="en-IE" dirty="0"/>
              <a:t>Introduction to ICT in SETU, Waterford Campus </a:t>
            </a:r>
          </a:p>
        </p:txBody>
      </p:sp>
      <p:sp>
        <p:nvSpPr>
          <p:cNvPr id="3" name="Footer Placeholder 2">
            <a:extLst>
              <a:ext uri="{FF2B5EF4-FFF2-40B4-BE49-F238E27FC236}">
                <a16:creationId xmlns:a16="http://schemas.microsoft.com/office/drawing/2014/main" id="{E33D2314-5C69-A2B2-966F-4F6C9762FA51}"/>
              </a:ext>
            </a:extLst>
          </p:cNvPr>
          <p:cNvSpPr>
            <a:spLocks noGrp="1"/>
          </p:cNvSpPr>
          <p:nvPr>
            <p:ph type="ftr" sz="quarter" idx="11"/>
          </p:nvPr>
        </p:nvSpPr>
        <p:spPr/>
        <p:txBody>
          <a:bodyPr/>
          <a:lstStyle/>
          <a:p>
            <a:r>
              <a:rPr lang="en-IE"/>
              <a:t>setu.ie</a:t>
            </a:r>
          </a:p>
        </p:txBody>
      </p:sp>
      <p:sp>
        <p:nvSpPr>
          <p:cNvPr id="4" name="Slide Number Placeholder 3">
            <a:extLst>
              <a:ext uri="{FF2B5EF4-FFF2-40B4-BE49-F238E27FC236}">
                <a16:creationId xmlns:a16="http://schemas.microsoft.com/office/drawing/2014/main" id="{ACD691C6-6EF5-B1A7-8E23-12BDBF77979D}"/>
              </a:ext>
            </a:extLst>
          </p:cNvPr>
          <p:cNvSpPr>
            <a:spLocks noGrp="1"/>
          </p:cNvSpPr>
          <p:nvPr>
            <p:ph type="sldNum" sz="quarter" idx="12"/>
          </p:nvPr>
        </p:nvSpPr>
        <p:spPr/>
        <p:txBody>
          <a:bodyPr/>
          <a:lstStyle/>
          <a:p>
            <a:fld id="{95850013-0FED-DB4F-A95E-FFF4A5127B9C}" type="slidenum">
              <a:rPr lang="en-IE" smtClean="0"/>
              <a:t>6</a:t>
            </a:fld>
            <a:endParaRPr lang="en-IE"/>
          </a:p>
        </p:txBody>
      </p:sp>
      <p:sp>
        <p:nvSpPr>
          <p:cNvPr id="5" name="Content Placeholder 2">
            <a:extLst>
              <a:ext uri="{FF2B5EF4-FFF2-40B4-BE49-F238E27FC236}">
                <a16:creationId xmlns:a16="http://schemas.microsoft.com/office/drawing/2014/main" id="{1210B8B7-11A5-958F-EB8D-F27D4A2AC3EF}"/>
              </a:ext>
            </a:extLst>
          </p:cNvPr>
          <p:cNvSpPr txBox="1">
            <a:spLocks/>
          </p:cNvSpPr>
          <p:nvPr/>
        </p:nvSpPr>
        <p:spPr>
          <a:xfrm>
            <a:off x="4478107" y="990202"/>
            <a:ext cx="7296552" cy="4877596"/>
          </a:xfrm>
          <a:prstGeom prst="rect">
            <a:avLst/>
          </a:prstGeom>
        </p:spPr>
        <p:txBody>
          <a:bodyPr vert="horz" lIns="91440" tIns="45720" rIns="91440" bIns="45720" rtlCol="0">
            <a:normAutofit lnSpcReduction="10000"/>
          </a:bodyPr>
          <a:lstStyle>
            <a:lvl1pPr marL="0" indent="0" algn="l" defTabSz="457200" rtl="0" eaLnBrk="1" latinLnBrk="0" hangingPunct="1">
              <a:spcBef>
                <a:spcPts val="1000"/>
              </a:spcBef>
              <a:spcAft>
                <a:spcPts val="0"/>
              </a:spcAft>
              <a:buClr>
                <a:schemeClr val="accent1"/>
              </a:buClr>
              <a:buSzPct val="80000"/>
              <a:buFont typeface="Wingdings 3" charset="2"/>
              <a:buNone/>
              <a:defRPr sz="4400" b="1" kern="1200">
                <a:solidFill>
                  <a:schemeClr val="bg1"/>
                </a:solidFill>
                <a:latin typeface="DM Sans" pitchFamily="2" charset="77"/>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75000"/>
                    <a:lumOff val="2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lumMod val="75000"/>
                    <a:lumOff val="25000"/>
                  </a:schemeClr>
                </a:solidFill>
                <a:latin typeface="+mn-lt"/>
                <a:ea typeface="+mn-ea"/>
                <a:cs typeface="+mn-cs"/>
              </a:defRPr>
            </a:lvl9pPr>
          </a:lstStyle>
          <a:p>
            <a:pPr marL="800100" lvl="1" indent="-342900" algn="l">
              <a:buClr>
                <a:schemeClr val="bg1"/>
              </a:buClr>
              <a:buFont typeface="Wingdings" pitchFamily="2" charset="2"/>
              <a:buChar char="Ø"/>
            </a:pPr>
            <a:r>
              <a:rPr lang="en-US" sz="2400" dirty="0"/>
              <a:t>University Computers Logging In, self service password reset</a:t>
            </a:r>
          </a:p>
          <a:p>
            <a:pPr marL="800100" lvl="1" indent="-342900" algn="l">
              <a:buClr>
                <a:schemeClr val="bg1"/>
              </a:buClr>
              <a:buFont typeface="Wingdings" pitchFamily="2" charset="2"/>
              <a:buChar char="Ø"/>
            </a:pPr>
            <a:r>
              <a:rPr lang="en-US" sz="2400" dirty="0"/>
              <a:t>Moodle, Logging In, Uploading Assignments, School Information Area on Moodle</a:t>
            </a:r>
          </a:p>
          <a:p>
            <a:pPr marL="800100" lvl="1" indent="-342900" algn="l">
              <a:buClr>
                <a:schemeClr val="bg1"/>
              </a:buClr>
              <a:buFont typeface="Wingdings" pitchFamily="2" charset="2"/>
              <a:buChar char="Ø"/>
            </a:pPr>
            <a:r>
              <a:rPr lang="en-US" sz="2400" dirty="0"/>
              <a:t>Student email, OneDrive, Student Microsoft Office</a:t>
            </a:r>
          </a:p>
          <a:p>
            <a:pPr marL="800100" lvl="1" indent="-342900" algn="l">
              <a:buClr>
                <a:schemeClr val="bg1"/>
              </a:buClr>
              <a:buFont typeface="Wingdings" pitchFamily="2" charset="2"/>
              <a:buChar char="Ø"/>
            </a:pPr>
            <a:r>
              <a:rPr lang="en-US" sz="2400" dirty="0"/>
              <a:t>Basic IT Skills, Folders, Files, Windows Explorer, Suggested filing system</a:t>
            </a:r>
          </a:p>
          <a:p>
            <a:pPr marL="800100" lvl="1" indent="-342900" algn="l">
              <a:buClr>
                <a:schemeClr val="bg1"/>
              </a:buClr>
              <a:buFont typeface="Wingdings" pitchFamily="2" charset="2"/>
              <a:buChar char="Ø"/>
            </a:pPr>
            <a:r>
              <a:rPr lang="en-US" sz="2400" dirty="0"/>
              <a:t>Backups, Passwords, Virus Scanning Software</a:t>
            </a:r>
          </a:p>
          <a:p>
            <a:pPr marL="800100" lvl="1" indent="-342900" algn="l">
              <a:buClr>
                <a:schemeClr val="bg1"/>
              </a:buClr>
              <a:buFont typeface="Wingdings" pitchFamily="2" charset="2"/>
              <a:buChar char="Ø"/>
            </a:pPr>
            <a:r>
              <a:rPr lang="en-US" sz="2400" dirty="0"/>
              <a:t>Email Etiquette, Attaching Files and Downloading Attachments</a:t>
            </a:r>
          </a:p>
          <a:p>
            <a:pPr marL="800100" lvl="1" indent="-342900" algn="l">
              <a:buClr>
                <a:schemeClr val="bg1"/>
              </a:buClr>
              <a:buFont typeface="Wingdings" pitchFamily="2" charset="2"/>
              <a:buChar char="Ø"/>
            </a:pPr>
            <a:r>
              <a:rPr lang="en-US" sz="2400" dirty="0"/>
              <a:t>Bookmarks on browser</a:t>
            </a:r>
          </a:p>
          <a:p>
            <a:endParaRPr lang="en-IE" sz="1400" dirty="0"/>
          </a:p>
        </p:txBody>
      </p:sp>
    </p:spTree>
    <p:extLst>
      <p:ext uri="{BB962C8B-B14F-4D97-AF65-F5344CB8AC3E}">
        <p14:creationId xmlns:p14="http://schemas.microsoft.com/office/powerpoint/2010/main" val="336864908"/>
      </p:ext>
    </p:extLst>
  </p:cSld>
  <p:clrMapOvr>
    <a:overrideClrMapping bg1="lt1" tx1="dk1" bg2="lt2" tx2="dk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BF5ED77-A3A8-AF41-A52C-ED747791A350}"/>
              </a:ext>
            </a:extLst>
          </p:cNvPr>
          <p:cNvSpPr>
            <a:spLocks noGrp="1"/>
          </p:cNvSpPr>
          <p:nvPr>
            <p:ph idx="1"/>
          </p:nvPr>
        </p:nvSpPr>
        <p:spPr>
          <a:xfrm>
            <a:off x="5036234" y="759655"/>
            <a:ext cx="6808763" cy="5641145"/>
          </a:xfrm>
        </p:spPr>
        <p:txBody>
          <a:bodyPr>
            <a:noAutofit/>
          </a:bodyPr>
          <a:lstStyle/>
          <a:p>
            <a:pPr>
              <a:lnSpc>
                <a:spcPct val="110000"/>
              </a:lnSpc>
              <a:buClr>
                <a:srgbClr val="CEA470"/>
              </a:buClr>
            </a:pPr>
            <a:r>
              <a:rPr lang="en-US" sz="2000" dirty="0"/>
              <a:t>Moodle is a virtual learning environment (VLE) that you can access from any location. It is used to distribute notes, accept assignments, and contact students. </a:t>
            </a:r>
            <a:endParaRPr lang="en-IE" sz="2000" dirty="0"/>
          </a:p>
          <a:p>
            <a:pPr>
              <a:lnSpc>
                <a:spcPct val="110000"/>
              </a:lnSpc>
              <a:buClr>
                <a:srgbClr val="CEA470"/>
              </a:buClr>
            </a:pPr>
            <a:r>
              <a:rPr lang="en-US" sz="2000" dirty="0"/>
              <a:t>You can access Moodle by opening a web browser and typing in the following address: </a:t>
            </a:r>
            <a:r>
              <a:rPr lang="en-US" sz="2000" u="sng" dirty="0">
                <a:solidFill>
                  <a:srgbClr val="FF0000"/>
                </a:solidFill>
                <a:hlinkClick r:id="rId3">
                  <a:extLst>
                    <a:ext uri="{A12FA001-AC4F-418D-AE19-62706E023703}">
                      <ahyp:hlinkClr xmlns:ahyp="http://schemas.microsoft.com/office/drawing/2018/hyperlinkcolor" val="tx"/>
                    </a:ext>
                  </a:extLst>
                </a:hlinkClick>
              </a:rPr>
              <a:t>moodle.setu.ie</a:t>
            </a:r>
            <a:endParaRPr lang="en-IE" sz="2000" dirty="0">
              <a:solidFill>
                <a:srgbClr val="FF0000"/>
              </a:solidFill>
            </a:endParaRPr>
          </a:p>
          <a:p>
            <a:pPr>
              <a:lnSpc>
                <a:spcPct val="110000"/>
              </a:lnSpc>
              <a:buClr>
                <a:srgbClr val="CEA470"/>
              </a:buClr>
            </a:pPr>
            <a:r>
              <a:rPr lang="en-US" sz="2000" dirty="0"/>
              <a:t>Log in using the same details that you used for your university login.</a:t>
            </a:r>
            <a:endParaRPr lang="en-IE" sz="2000" dirty="0"/>
          </a:p>
          <a:p>
            <a:pPr>
              <a:lnSpc>
                <a:spcPct val="110000"/>
              </a:lnSpc>
              <a:buClr>
                <a:srgbClr val="CEA470"/>
              </a:buClr>
            </a:pPr>
            <a:r>
              <a:rPr lang="en-US" sz="2000" dirty="0"/>
              <a:t>Once you have logged in successfully you should see all the modules you are timetabled for.</a:t>
            </a:r>
            <a:endParaRPr lang="en-IE" sz="2000" dirty="0"/>
          </a:p>
          <a:p>
            <a:pPr>
              <a:lnSpc>
                <a:spcPct val="110000"/>
              </a:lnSpc>
              <a:buClr>
                <a:srgbClr val="CEA470"/>
              </a:buClr>
            </a:pPr>
            <a:r>
              <a:rPr lang="en-US" sz="2000" dirty="0"/>
              <a:t>Click on Introduction to ICT for Scientists to see the material required for this module.</a:t>
            </a:r>
          </a:p>
          <a:p>
            <a:pPr>
              <a:lnSpc>
                <a:spcPct val="110000"/>
              </a:lnSpc>
              <a:buClr>
                <a:srgbClr val="CEA470"/>
              </a:buClr>
            </a:pPr>
            <a:r>
              <a:rPr lang="en-US" sz="2000" dirty="0"/>
              <a:t>We will use Moodle to connect to tutors and to act as a weekly list of work.</a:t>
            </a:r>
            <a:endParaRPr lang="en-IE" sz="2000" dirty="0"/>
          </a:p>
        </p:txBody>
      </p:sp>
      <p:pic>
        <p:nvPicPr>
          <p:cNvPr id="6" name="Picture 5" descr="A logo for a company&#10;&#10;AI-generated content may be incorrect.">
            <a:extLst>
              <a:ext uri="{FF2B5EF4-FFF2-40B4-BE49-F238E27FC236}">
                <a16:creationId xmlns:a16="http://schemas.microsoft.com/office/drawing/2014/main" id="{99F54E2E-9F2A-92F2-9882-36796D7BCA63}"/>
              </a:ext>
            </a:extLst>
          </p:cNvPr>
          <p:cNvPicPr>
            <a:picLocks noChangeAspect="1"/>
          </p:cNvPicPr>
          <p:nvPr/>
        </p:nvPicPr>
        <p:blipFill>
          <a:blip r:embed="rId4"/>
          <a:stretch>
            <a:fillRect/>
          </a:stretch>
        </p:blipFill>
        <p:spPr>
          <a:xfrm>
            <a:off x="0" y="0"/>
            <a:ext cx="4629149" cy="4629149"/>
          </a:xfrm>
          <a:prstGeom prst="rect">
            <a:avLst/>
          </a:prstGeom>
        </p:spPr>
      </p:pic>
    </p:spTree>
    <p:extLst>
      <p:ext uri="{BB962C8B-B14F-4D97-AF65-F5344CB8AC3E}">
        <p14:creationId xmlns:p14="http://schemas.microsoft.com/office/powerpoint/2010/main" val="2033683991"/>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3">
                                            <p:txEl>
                                              <p:pRg st="5" end="5"/>
                                            </p:txEl>
                                          </p:spTgt>
                                        </p:tgtEl>
                                        <p:attrNameLst>
                                          <p:attrName>style.visibility</p:attrName>
                                        </p:attrNameLst>
                                      </p:cBhvr>
                                      <p:to>
                                        <p:strVal val="visible"/>
                                      </p:to>
                                    </p:set>
                                    <p:anim calcmode="lin" valueType="num">
                                      <p:cBhvr additive="base">
                                        <p:cTn id="31"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1246CF0E-C07C-4A1D-B85D-DC179B460DAD}"/>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3E8F3D3-4627-663A-D350-1AB6F75C4D50}"/>
              </a:ext>
            </a:extLst>
          </p:cNvPr>
          <p:cNvSpPr>
            <a:spLocks noGrp="1"/>
          </p:cNvSpPr>
          <p:nvPr>
            <p:ph idx="1"/>
          </p:nvPr>
        </p:nvSpPr>
        <p:spPr>
          <a:xfrm>
            <a:off x="324750" y="2185499"/>
            <a:ext cx="6808763" cy="3889837"/>
          </a:xfrm>
        </p:spPr>
        <p:txBody>
          <a:bodyPr>
            <a:noAutofit/>
          </a:bodyPr>
          <a:lstStyle/>
          <a:p>
            <a:pPr>
              <a:lnSpc>
                <a:spcPct val="110000"/>
              </a:lnSpc>
              <a:buClr>
                <a:srgbClr val="CEA470"/>
              </a:buClr>
            </a:pPr>
            <a:r>
              <a:rPr lang="en-IE" sz="2000" dirty="0"/>
              <a:t>We will use a static website (called tutors) to curate the resources : </a:t>
            </a:r>
          </a:p>
          <a:p>
            <a:pPr lvl="1">
              <a:lnSpc>
                <a:spcPct val="110000"/>
              </a:lnSpc>
              <a:buClr>
                <a:srgbClr val="CEA470"/>
              </a:buClr>
            </a:pPr>
            <a:r>
              <a:rPr lang="en-IE" sz="1800" dirty="0"/>
              <a:t>Lectures</a:t>
            </a:r>
          </a:p>
          <a:p>
            <a:pPr lvl="1">
              <a:lnSpc>
                <a:spcPct val="110000"/>
              </a:lnSpc>
              <a:buClr>
                <a:srgbClr val="CEA470"/>
              </a:buClr>
            </a:pPr>
            <a:r>
              <a:rPr lang="en-IE" sz="1800" dirty="0"/>
              <a:t>Exercises</a:t>
            </a:r>
          </a:p>
          <a:p>
            <a:pPr lvl="1">
              <a:lnSpc>
                <a:spcPct val="110000"/>
              </a:lnSpc>
              <a:buClr>
                <a:srgbClr val="CEA470"/>
              </a:buClr>
            </a:pPr>
            <a:r>
              <a:rPr lang="en-IE" sz="1800" dirty="0"/>
              <a:t>Videos</a:t>
            </a:r>
          </a:p>
          <a:p>
            <a:pPr>
              <a:lnSpc>
                <a:spcPct val="110000"/>
              </a:lnSpc>
              <a:buClr>
                <a:srgbClr val="CEA470"/>
              </a:buClr>
            </a:pPr>
            <a:r>
              <a:rPr lang="en-IE" sz="2000" dirty="0"/>
              <a:t>The topics will be released as the weeks go by</a:t>
            </a:r>
          </a:p>
          <a:p>
            <a:pPr>
              <a:lnSpc>
                <a:spcPct val="110000"/>
              </a:lnSpc>
              <a:buClr>
                <a:srgbClr val="CEA470"/>
              </a:buClr>
            </a:pPr>
            <a:r>
              <a:rPr lang="en-IE" sz="2000" dirty="0"/>
              <a:t>The </a:t>
            </a:r>
            <a:r>
              <a:rPr lang="en-IE" sz="2000" dirty="0" err="1"/>
              <a:t>url</a:t>
            </a:r>
            <a:r>
              <a:rPr lang="en-IE" sz="2000" dirty="0"/>
              <a:t> for the website is:        </a:t>
            </a:r>
          </a:p>
          <a:p>
            <a:pPr marL="0" indent="0" algn="ctr">
              <a:lnSpc>
                <a:spcPct val="110000"/>
              </a:lnSpc>
              <a:buClr>
                <a:srgbClr val="CEA470"/>
              </a:buClr>
              <a:buNone/>
            </a:pPr>
            <a:r>
              <a:rPr lang="en-IE" sz="2000" dirty="0"/>
              <a:t>    </a:t>
            </a:r>
            <a:r>
              <a:rPr lang="en-IE" sz="2000" dirty="0">
                <a:solidFill>
                  <a:srgbClr val="FF0000"/>
                </a:solidFill>
              </a:rPr>
              <a:t>https://</a:t>
            </a:r>
            <a:r>
              <a:rPr lang="en-IE" sz="2000" dirty="0" err="1">
                <a:solidFill>
                  <a:srgbClr val="FF0000"/>
                </a:solidFill>
              </a:rPr>
              <a:t>tutors.dev</a:t>
            </a:r>
            <a:r>
              <a:rPr lang="en-IE" sz="2000" dirty="0">
                <a:solidFill>
                  <a:srgbClr val="FF0000"/>
                </a:solidFill>
              </a:rPr>
              <a:t>/course/ict-sci-25</a:t>
            </a:r>
          </a:p>
        </p:txBody>
      </p:sp>
      <p:pic>
        <p:nvPicPr>
          <p:cNvPr id="2" name="Picture 1">
            <a:extLst>
              <a:ext uri="{FF2B5EF4-FFF2-40B4-BE49-F238E27FC236}">
                <a16:creationId xmlns:a16="http://schemas.microsoft.com/office/drawing/2014/main" id="{F34A0BB2-87FF-2A7B-D412-430B3DA7AC8A}"/>
              </a:ext>
            </a:extLst>
          </p:cNvPr>
          <p:cNvPicPr>
            <a:picLocks noChangeAspect="1"/>
          </p:cNvPicPr>
          <p:nvPr/>
        </p:nvPicPr>
        <p:blipFill>
          <a:blip r:embed="rId3"/>
          <a:stretch>
            <a:fillRect/>
          </a:stretch>
        </p:blipFill>
        <p:spPr>
          <a:xfrm>
            <a:off x="634247" y="225932"/>
            <a:ext cx="4915100" cy="1525376"/>
          </a:xfrm>
          <a:prstGeom prst="rect">
            <a:avLst/>
          </a:prstGeom>
        </p:spPr>
      </p:pic>
      <p:pic>
        <p:nvPicPr>
          <p:cNvPr id="5" name="Picture 4" descr="A screenshot of a computer&#10;&#10;AI-generated content may be incorrect.">
            <a:extLst>
              <a:ext uri="{FF2B5EF4-FFF2-40B4-BE49-F238E27FC236}">
                <a16:creationId xmlns:a16="http://schemas.microsoft.com/office/drawing/2014/main" id="{3F71BD5E-321C-115D-2494-23411521137B}"/>
              </a:ext>
            </a:extLst>
          </p:cNvPr>
          <p:cNvPicPr>
            <a:picLocks noChangeAspect="1"/>
          </p:cNvPicPr>
          <p:nvPr/>
        </p:nvPicPr>
        <p:blipFill>
          <a:blip r:embed="rId4"/>
          <a:stretch>
            <a:fillRect/>
          </a:stretch>
        </p:blipFill>
        <p:spPr>
          <a:xfrm>
            <a:off x="7389277" y="2185499"/>
            <a:ext cx="4635040" cy="3286825"/>
          </a:xfrm>
          <a:prstGeom prst="rect">
            <a:avLst/>
          </a:prstGeom>
        </p:spPr>
      </p:pic>
      <p:sp>
        <p:nvSpPr>
          <p:cNvPr id="7" name="TextBox 6">
            <a:extLst>
              <a:ext uri="{FF2B5EF4-FFF2-40B4-BE49-F238E27FC236}">
                <a16:creationId xmlns:a16="http://schemas.microsoft.com/office/drawing/2014/main" id="{C304C6C3-E3B1-D0DA-E5A7-0B2C07DCAF40}"/>
              </a:ext>
            </a:extLst>
          </p:cNvPr>
          <p:cNvSpPr txBox="1"/>
          <p:nvPr/>
        </p:nvSpPr>
        <p:spPr>
          <a:xfrm>
            <a:off x="7501834" y="619288"/>
            <a:ext cx="4055919" cy="369332"/>
          </a:xfrm>
          <a:prstGeom prst="rect">
            <a:avLst/>
          </a:prstGeom>
          <a:solidFill>
            <a:srgbClr val="FF0000"/>
          </a:solidFill>
        </p:spPr>
        <p:txBody>
          <a:bodyPr wrap="none" rtlCol="0">
            <a:spAutoFit/>
          </a:bodyPr>
          <a:lstStyle/>
          <a:p>
            <a:r>
              <a:rPr lang="en-IE" dirty="0"/>
              <a:t> https://</a:t>
            </a:r>
            <a:r>
              <a:rPr lang="en-IE" dirty="0" err="1"/>
              <a:t>tutors.dev</a:t>
            </a:r>
            <a:r>
              <a:rPr lang="en-IE" dirty="0"/>
              <a:t>/course/ict-sci-25</a:t>
            </a:r>
            <a:endParaRPr lang="en-US" dirty="0"/>
          </a:p>
        </p:txBody>
      </p:sp>
      <p:sp>
        <p:nvSpPr>
          <p:cNvPr id="8" name="Left Arrow 7">
            <a:extLst>
              <a:ext uri="{FF2B5EF4-FFF2-40B4-BE49-F238E27FC236}">
                <a16:creationId xmlns:a16="http://schemas.microsoft.com/office/drawing/2014/main" id="{F02DB012-AB18-9D07-2382-51533DD1B29F}"/>
              </a:ext>
            </a:extLst>
          </p:cNvPr>
          <p:cNvSpPr/>
          <p:nvPr/>
        </p:nvSpPr>
        <p:spPr>
          <a:xfrm rot="18425409">
            <a:off x="7617880" y="1621603"/>
            <a:ext cx="2030331" cy="259410"/>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8342550"/>
      </p:ext>
    </p:extLst>
  </p:cSld>
  <p:clrMapOvr>
    <a:overrideClrMapping bg1="lt1" tx1="dk1" bg2="lt2" tx2="dk2" accent1="accent1" accent2="accent2" accent3="accent3" accent4="accent4" accent5="accent5" accent6="accent6" hlink="hlink" folHlink="folHlink"/>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67000"/>
              </a:schemeClr>
            </a:gs>
            <a:gs pos="48000">
              <a:schemeClr val="accent1">
                <a:lumMod val="97000"/>
                <a:lumOff val="3000"/>
              </a:schemeClr>
            </a:gs>
            <a:gs pos="100000">
              <a:schemeClr val="accent1">
                <a:lumMod val="60000"/>
                <a:lumOff val="40000"/>
              </a:schemeClr>
            </a:gs>
          </a:gsLst>
          <a:lin ang="16200000" scaled="1"/>
        </a:gradFill>
        <a:effectLst/>
      </p:bgPr>
    </p:bg>
    <p:spTree>
      <p:nvGrpSpPr>
        <p:cNvPr id="1" name="">
          <a:extLst>
            <a:ext uri="{FF2B5EF4-FFF2-40B4-BE49-F238E27FC236}">
              <a16:creationId xmlns:a16="http://schemas.microsoft.com/office/drawing/2014/main" id="{4F4AD07E-7D01-D07E-0F00-44266D95F207}"/>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935F2B8-52B9-E3E7-35DC-0ABB1312307E}"/>
              </a:ext>
            </a:extLst>
          </p:cNvPr>
          <p:cNvSpPr>
            <a:spLocks noGrp="1"/>
          </p:cNvSpPr>
          <p:nvPr>
            <p:ph idx="1"/>
          </p:nvPr>
        </p:nvSpPr>
        <p:spPr>
          <a:xfrm>
            <a:off x="0" y="3407236"/>
            <a:ext cx="6808763" cy="3286825"/>
          </a:xfrm>
        </p:spPr>
        <p:txBody>
          <a:bodyPr>
            <a:noAutofit/>
          </a:bodyPr>
          <a:lstStyle/>
          <a:p>
            <a:pPr>
              <a:lnSpc>
                <a:spcPct val="110000"/>
              </a:lnSpc>
              <a:buClr>
                <a:srgbClr val="CEA470"/>
              </a:buClr>
            </a:pPr>
            <a:r>
              <a:rPr lang="en-IE" sz="2800" dirty="0"/>
              <a:t>The calendar icon will give you a overview of the weekly </a:t>
            </a:r>
            <a:r>
              <a:rPr lang="en-IE" sz="2800" dirty="0" err="1"/>
              <a:t>todo</a:t>
            </a:r>
            <a:r>
              <a:rPr lang="en-IE" sz="2800" dirty="0"/>
              <a:t> list.</a:t>
            </a:r>
          </a:p>
        </p:txBody>
      </p:sp>
      <p:pic>
        <p:nvPicPr>
          <p:cNvPr id="2" name="Picture 1">
            <a:extLst>
              <a:ext uri="{FF2B5EF4-FFF2-40B4-BE49-F238E27FC236}">
                <a16:creationId xmlns:a16="http://schemas.microsoft.com/office/drawing/2014/main" id="{E34CA7CD-9513-FE64-31B8-E12326DC2D72}"/>
              </a:ext>
            </a:extLst>
          </p:cNvPr>
          <p:cNvPicPr>
            <a:picLocks noChangeAspect="1"/>
          </p:cNvPicPr>
          <p:nvPr/>
        </p:nvPicPr>
        <p:blipFill>
          <a:blip r:embed="rId3"/>
          <a:stretch>
            <a:fillRect/>
          </a:stretch>
        </p:blipFill>
        <p:spPr>
          <a:xfrm>
            <a:off x="2866003" y="163939"/>
            <a:ext cx="4915100" cy="1525376"/>
          </a:xfrm>
          <a:prstGeom prst="rect">
            <a:avLst/>
          </a:prstGeom>
        </p:spPr>
      </p:pic>
      <p:pic>
        <p:nvPicPr>
          <p:cNvPr id="6" name="Picture 5" descr="A screenshot of a computer&#10;&#10;AI-generated content may be incorrect.">
            <a:extLst>
              <a:ext uri="{FF2B5EF4-FFF2-40B4-BE49-F238E27FC236}">
                <a16:creationId xmlns:a16="http://schemas.microsoft.com/office/drawing/2014/main" id="{B6B020C5-CF8C-55B9-C9A1-CE6CC5D84E2C}"/>
              </a:ext>
            </a:extLst>
          </p:cNvPr>
          <p:cNvPicPr>
            <a:picLocks noChangeAspect="1"/>
          </p:cNvPicPr>
          <p:nvPr/>
        </p:nvPicPr>
        <p:blipFill>
          <a:blip r:embed="rId4"/>
          <a:stretch>
            <a:fillRect/>
          </a:stretch>
        </p:blipFill>
        <p:spPr>
          <a:xfrm>
            <a:off x="6019234" y="1710469"/>
            <a:ext cx="6172766" cy="5147531"/>
          </a:xfrm>
          <a:prstGeom prst="rect">
            <a:avLst/>
          </a:prstGeom>
        </p:spPr>
      </p:pic>
      <p:sp>
        <p:nvSpPr>
          <p:cNvPr id="7" name="Left Arrow 6">
            <a:extLst>
              <a:ext uri="{FF2B5EF4-FFF2-40B4-BE49-F238E27FC236}">
                <a16:creationId xmlns:a16="http://schemas.microsoft.com/office/drawing/2014/main" id="{83E82BF5-DA25-E471-2805-9465256A6594}"/>
              </a:ext>
            </a:extLst>
          </p:cNvPr>
          <p:cNvSpPr/>
          <p:nvPr/>
        </p:nvSpPr>
        <p:spPr>
          <a:xfrm rot="13253893">
            <a:off x="8656267" y="1203149"/>
            <a:ext cx="2030331" cy="259410"/>
          </a:xfrm>
          <a:prstGeom prst="left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94740433"/>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Override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0.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1.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4.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5.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6.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17.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2.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3.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4.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5.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6.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7.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8.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ppt/theme/themeOverride9.xml><?xml version="1.0" encoding="utf-8"?>
<a:themeOverride xmlns:a="http://schemas.openxmlformats.org/drawingml/2006/main">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themeOverride>
</file>

<file path=docProps/app.xml><?xml version="1.0" encoding="utf-8"?>
<Properties xmlns="http://schemas.openxmlformats.org/officeDocument/2006/extended-properties" xmlns:vt="http://schemas.openxmlformats.org/officeDocument/2006/docPropsVTypes">
  <Template/>
  <TotalTime>178</TotalTime>
  <Words>1235</Words>
  <Application>Microsoft Macintosh PowerPoint</Application>
  <PresentationFormat>Widescreen</PresentationFormat>
  <Paragraphs>175</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Century Gothic</vt:lpstr>
      <vt:lpstr>DM Sans</vt:lpstr>
      <vt:lpstr>open-sans</vt:lpstr>
      <vt:lpstr>Trebuchet MS</vt:lpstr>
      <vt:lpstr>Wingdings</vt:lpstr>
      <vt:lpstr>Wingdings 3</vt:lpstr>
      <vt:lpstr>Facet</vt:lpstr>
      <vt:lpstr>PowerPoint Presentation</vt:lpstr>
      <vt:lpstr>PowerPoint Presentation</vt:lpstr>
      <vt:lpstr>Module Content</vt:lpstr>
      <vt:lpstr>Weekly schedule</vt:lpstr>
      <vt:lpstr>Assessment </vt:lpstr>
      <vt:lpstr>Introduction to ICT in SETU, Waterford Campus </vt:lpstr>
      <vt:lpstr>PowerPoint Presentation</vt:lpstr>
      <vt:lpstr>PowerPoint Presentation</vt:lpstr>
      <vt:lpstr>PowerPoint Presentation</vt:lpstr>
      <vt:lpstr>Student Credentials</vt:lpstr>
      <vt:lpstr>University Computers</vt:lpstr>
      <vt:lpstr>Changing Passwords</vt:lpstr>
      <vt:lpstr>Student Email</vt:lpstr>
      <vt:lpstr>Accessing Cloud from home</vt:lpstr>
      <vt:lpstr>OneDrive Things to know!</vt:lpstr>
      <vt:lpstr>Free MSOffice for Students</vt:lpstr>
      <vt:lpstr>Microsoft  Windows </vt:lpstr>
      <vt:lpstr>Protection</vt:lpstr>
      <vt:lpstr>Email</vt:lpstr>
      <vt:lpstr>Poor email etiquette</vt:lpstr>
      <vt:lpstr>Professional email etiquette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Mairead Meagher</dc:creator>
  <cp:lastModifiedBy>Mairead Meagher</cp:lastModifiedBy>
  <cp:revision>5</cp:revision>
  <dcterms:created xsi:type="dcterms:W3CDTF">2025-09-17T11:58:11Z</dcterms:created>
  <dcterms:modified xsi:type="dcterms:W3CDTF">2025-09-18T10:53:23Z</dcterms:modified>
</cp:coreProperties>
</file>