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11"/>
  </p:notesMasterIdLst>
  <p:handoutMasterIdLst>
    <p:handoutMasterId r:id="rId12"/>
  </p:handoutMasterIdLst>
  <p:sldIdLst>
    <p:sldId id="328" r:id="rId2"/>
    <p:sldId id="366" r:id="rId3"/>
    <p:sldId id="347" r:id="rId4"/>
    <p:sldId id="367" r:id="rId5"/>
    <p:sldId id="348" r:id="rId6"/>
    <p:sldId id="290" r:id="rId7"/>
    <p:sldId id="368" r:id="rId8"/>
    <p:sldId id="343" r:id="rId9"/>
    <p:sldId id="369" r:id="rId10"/>
  </p:sldIdLst>
  <p:sldSz cx="12192000" cy="6858000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8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422"/>
  </p:normalViewPr>
  <p:slideViewPr>
    <p:cSldViewPr snapToGrid="0">
      <p:cViewPr varScale="1">
        <p:scale>
          <a:sx n="96" d="100"/>
          <a:sy n="96" d="100"/>
        </p:scale>
        <p:origin x="168" y="6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05CEB389-31E8-AB46-A69E-5E6395AF6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5263" y="762000"/>
            <a:ext cx="6772275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C613AF-66BC-8C45-8FFC-81938FBA4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6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954618" y="1039813"/>
            <a:ext cx="10458449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749300" y="5087938"/>
            <a:ext cx="1087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5 - Defining Functions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67" y="2266950"/>
            <a:ext cx="3132667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41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14927-CF9F-8643-99B0-6F2BBAFF8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81000"/>
            <a:ext cx="2777067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81000"/>
            <a:ext cx="8128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4DFA3-B759-4941-9F09-7CA811EFF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5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906A9-ADC8-F342-81A7-F9FDA948E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BF70C-D155-7D48-91BD-16746CB44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524000"/>
            <a:ext cx="5350933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334" y="1524000"/>
            <a:ext cx="5350933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B149C-5A7C-8A40-8B3B-ABD9D8FE0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3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415B7-371A-3840-81B1-0A9B9BCF3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C1FA8-E849-9047-9722-D34601CB0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5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67834-1F6B-D04F-9A28-C67EB7881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D4E9F-BF2E-394F-AFB8-DD3D501C2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4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AC4A9-8955-664E-BB4E-51394A339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1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810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524000"/>
            <a:ext cx="1090506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6400800"/>
            <a:ext cx="812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43456DB-3654-384B-BBA9-4F0AD13B4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E7B5135-177D-EE42-9C5F-82759AF30F9B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291842" name="Text Box 2"/>
          <p:cNvSpPr txBox="1">
            <a:spLocks noChangeArrowheads="1"/>
          </p:cNvSpPr>
          <p:nvPr/>
        </p:nvSpPr>
        <p:spPr bwMode="auto">
          <a:xfrm>
            <a:off x="1639889" y="1001713"/>
            <a:ext cx="891063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700214" y="5164138"/>
            <a:ext cx="8791575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sz="3200" dirty="0">
                <a:cs typeface="+mn-cs"/>
              </a:rPr>
              <a:t>Chapter 4.4 – Closures and Partial Functions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9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First Class  Functions</a:t>
            </a:r>
            <a:r>
              <a:rPr lang="en-US" dirty="0"/>
              <a:t>.. recall</a:t>
            </a:r>
            <a:endParaRPr kumimoji="1" lang="en-US" dirty="0">
              <a:latin typeface="+mj-lt"/>
              <a:ea typeface="+mj-ea"/>
              <a:cs typeface="ＭＳ Ｐゴシック" pitchFamily="-1" charset="-128"/>
            </a:endParaRP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1</a:t>
            </a:fld>
            <a:endParaRPr lang="en-US" sz="140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F8FC234-C1D6-514A-9C93-F078D599C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81080"/>
            <a:ext cx="3565791" cy="7256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dirty="0">
                <a:latin typeface="Lucida Sans Typewriter" panose="020B0509030504030204" pitchFamily="49" charset="77"/>
              </a:rPr>
              <a:t>inc :: Num a =&gt; a -&gt; a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inc n = n + 1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C3291ED-39B4-F048-944F-B6E4CE61D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8591" y="1108090"/>
            <a:ext cx="4019318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dirty="0">
                <a:latin typeface="Lucida Sans Typewriter" panose="020B0509030504030204" pitchFamily="49" charset="77"/>
              </a:rPr>
              <a:t>double :: Num a =&gt; a -&gt; a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double n = n * 2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12ACBD0-8E06-E649-9BE8-A2863F822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3981" y="1124001"/>
            <a:ext cx="4177229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dirty="0">
                <a:latin typeface="Lucida Sans Typewriter" panose="020B0509030504030204" pitchFamily="49" charset="77"/>
              </a:rPr>
              <a:t>square :: Num a =&gt; a -&gt; a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square n = n ^ 2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CC7148B4-ADFE-AE4F-B916-8D5190D2A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55" y="2169568"/>
            <a:ext cx="7131586" cy="16312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dirty="0">
                <a:latin typeface="Lucida Sans Typewriter" panose="020B0509030504030204" pitchFamily="49" charset="77"/>
              </a:rPr>
              <a:t>ifEven :: Integral a =&gt; (a-&gt;a) -&gt; a -&gt; a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ifEven f n =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if even n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then f n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else 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6C5DFE-CB0A-3E44-B148-F8A52A0A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571" y="3534780"/>
            <a:ext cx="4662429" cy="33232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3DB2AA-2F64-6B4A-AF80-78C0D266AD21}"/>
              </a:ext>
            </a:extLst>
          </p:cNvPr>
          <p:cNvSpPr txBox="1"/>
          <p:nvPr/>
        </p:nvSpPr>
        <p:spPr>
          <a:xfrm>
            <a:off x="874643" y="4611757"/>
            <a:ext cx="3591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we are still repeating code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5C40CA-9108-6347-9181-BA62B69A4F03}"/>
              </a:ext>
            </a:extLst>
          </p:cNvPr>
          <p:cNvCxnSpPr/>
          <p:nvPr/>
        </p:nvCxnSpPr>
        <p:spPr bwMode="auto">
          <a:xfrm flipV="1">
            <a:off x="4214191" y="4850296"/>
            <a:ext cx="4505739" cy="371061"/>
          </a:xfrm>
          <a:prstGeom prst="straightConnector1">
            <a:avLst/>
          </a:prstGeom>
          <a:noFill/>
          <a:ln w="57150" cap="sq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392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835348" cy="997226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Use of lambdas leading to closures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2</a:t>
            </a:fld>
            <a:endParaRPr lang="en-US" sz="140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2CDCA9F-ED03-1041-8AB3-0D404EACF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238" y="4227618"/>
            <a:ext cx="8317735" cy="9541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b="1" dirty="0"/>
              <a:t>genIfEven</a:t>
            </a:r>
            <a:r>
              <a:rPr lang="en-IE" dirty="0"/>
              <a:t> :: Integral a =&gt; (a -&gt; a) -&gt; a -&gt; a</a:t>
            </a:r>
          </a:p>
          <a:p>
            <a:r>
              <a:rPr lang="en-IE" dirty="0"/>
              <a:t>genIfEven f = (\x -&gt; ifEven f x)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E8FE1-7919-8541-9D13-898CE60D3F17}"/>
              </a:ext>
            </a:extLst>
          </p:cNvPr>
          <p:cNvSpPr txBox="1"/>
          <p:nvPr/>
        </p:nvSpPr>
        <p:spPr>
          <a:xfrm>
            <a:off x="1033670" y="1378226"/>
            <a:ext cx="78452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would like to write a function that will return ifEvenX (where x is double etc.).</a:t>
            </a:r>
          </a:p>
          <a:p>
            <a:endParaRPr lang="en-US" dirty="0"/>
          </a:p>
          <a:p>
            <a:r>
              <a:rPr lang="en-US" dirty="0"/>
              <a:t>We introduce getIfEven:</a:t>
            </a:r>
          </a:p>
        </p:txBody>
      </p:sp>
    </p:spTree>
    <p:extLst>
      <p:ext uri="{BB962C8B-B14F-4D97-AF65-F5344CB8AC3E}">
        <p14:creationId xmlns:p14="http://schemas.microsoft.com/office/powerpoint/2010/main" val="195614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8983" y="301487"/>
            <a:ext cx="7464287" cy="506896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Closures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3</a:t>
            </a:fld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E8FE1-7919-8541-9D13-898CE60D3F17}"/>
              </a:ext>
            </a:extLst>
          </p:cNvPr>
          <p:cNvSpPr txBox="1"/>
          <p:nvPr/>
        </p:nvSpPr>
        <p:spPr>
          <a:xfrm>
            <a:off x="1391478" y="755374"/>
            <a:ext cx="784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this works: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015764-763C-9440-92F2-CB2421E6D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19" y="1291608"/>
            <a:ext cx="6633265" cy="3005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FE3AC6-0D34-0B4F-B3F9-9DD83BA910A0}"/>
              </a:ext>
            </a:extLst>
          </p:cNvPr>
          <p:cNvSpPr txBox="1"/>
          <p:nvPr/>
        </p:nvSpPr>
        <p:spPr>
          <a:xfrm>
            <a:off x="1007165" y="4598504"/>
            <a:ext cx="97403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pass in a function and return a lambda function. The function f is captured inside the lambda function. When you capture a value inside a lambda function, this is referred to as a </a:t>
            </a:r>
            <a:r>
              <a:rPr lang="en-US" i="1" dirty="0"/>
              <a:t>closure.</a:t>
            </a:r>
          </a:p>
        </p:txBody>
      </p:sp>
    </p:spTree>
    <p:extLst>
      <p:ext uri="{BB962C8B-B14F-4D97-AF65-F5344CB8AC3E}">
        <p14:creationId xmlns:p14="http://schemas.microsoft.com/office/powerpoint/2010/main" val="183937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Example – genIfEven inc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4</a:t>
            </a:fld>
            <a:endParaRPr lang="en-US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56F08-9D4F-1345-B896-EC663287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85" y="1977665"/>
            <a:ext cx="5888659" cy="39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0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020878" cy="66592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Closures and Partial Application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5</a:t>
            </a:fld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52F57-3788-2240-BD82-8A6C606D0B1B}"/>
              </a:ext>
            </a:extLst>
          </p:cNvPr>
          <p:cNvSpPr txBox="1"/>
          <p:nvPr/>
        </p:nvSpPr>
        <p:spPr>
          <a:xfrm>
            <a:off x="1431235" y="1179443"/>
            <a:ext cx="104427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Closures are powerful and useful. But the use of lambda function </a:t>
            </a:r>
          </a:p>
          <a:p>
            <a:r>
              <a:rPr lang="en-US" dirty="0"/>
              <a:t>to create the closure can make it less clear. </a:t>
            </a:r>
          </a:p>
          <a:p>
            <a:r>
              <a:rPr lang="en-US" dirty="0"/>
              <a:t>We can use Partial Application which is cleaner and easier to read 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B0B9C38-8155-9944-8729-F11BE4012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355" y="2969926"/>
            <a:ext cx="8372820" cy="35394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b="1" dirty="0"/>
              <a:t>add4</a:t>
            </a:r>
            <a:r>
              <a:rPr lang="en-IE" dirty="0"/>
              <a:t> :: Num n =&gt; n -&gt; n -&gt; n -&gt; n -&gt; n</a:t>
            </a:r>
          </a:p>
          <a:p>
            <a:r>
              <a:rPr lang="en-IE" dirty="0"/>
              <a:t>add4 a b c d = a + b + c + d</a:t>
            </a:r>
          </a:p>
          <a:p>
            <a:br>
              <a:rPr lang="en-IE" dirty="0"/>
            </a:br>
            <a:r>
              <a:rPr lang="en-IE" b="1" dirty="0"/>
              <a:t>addXto3</a:t>
            </a:r>
            <a:r>
              <a:rPr lang="en-IE" dirty="0"/>
              <a:t> :: Num n =&gt; n -&gt; n -&gt; n -&gt; n -&gt; n</a:t>
            </a:r>
          </a:p>
          <a:p>
            <a:r>
              <a:rPr lang="en-IE" dirty="0"/>
              <a:t>addXto3 x = (\b c d -&gt; add4 x b c d)</a:t>
            </a:r>
          </a:p>
          <a:p>
            <a:br>
              <a:rPr lang="en-IE" dirty="0"/>
            </a:br>
            <a:r>
              <a:rPr lang="en-IE" b="1" dirty="0"/>
              <a:t>addXYto2</a:t>
            </a:r>
            <a:r>
              <a:rPr lang="en-IE" dirty="0"/>
              <a:t> :: Num n =&gt; n -&gt; n -&gt; n -&gt; n -&gt; n</a:t>
            </a:r>
          </a:p>
          <a:p>
            <a:r>
              <a:rPr lang="en-IE" dirty="0"/>
              <a:t>addXYto2 x y = (\c d -&gt; add4 x y c 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020878" cy="66592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Closures and Partial Application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6</a:t>
            </a:fld>
            <a:endParaRPr lang="en-US" sz="140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B0B9C38-8155-9944-8729-F11BE4012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712" y="1394310"/>
            <a:ext cx="3671810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dirty="0"/>
              <a:t>mystery = add4 5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AA1A1FA-69AC-0442-95A9-C99360211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327" y="3736630"/>
            <a:ext cx="5440977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dirty="0"/>
              <a:t>anotherMystery = add4 5 4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D821AB-8E7E-A741-93A1-F51B39221268}"/>
              </a:ext>
            </a:extLst>
          </p:cNvPr>
          <p:cNvSpPr txBox="1"/>
          <p:nvPr/>
        </p:nvSpPr>
        <p:spPr>
          <a:xfrm>
            <a:off x="954157" y="2332383"/>
            <a:ext cx="9011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returns a function that expects the remaining 3 arguments.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78629-81CD-4F41-8DCD-51854E491114}"/>
              </a:ext>
            </a:extLst>
          </p:cNvPr>
          <p:cNvSpPr txBox="1"/>
          <p:nvPr/>
        </p:nvSpPr>
        <p:spPr>
          <a:xfrm>
            <a:off x="874643" y="4810538"/>
            <a:ext cx="8535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returns a function that expects two arguments.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0A85D-8959-704D-9EAE-AB160977CB47}"/>
              </a:ext>
            </a:extLst>
          </p:cNvPr>
          <p:cNvSpPr txBox="1"/>
          <p:nvPr/>
        </p:nvSpPr>
        <p:spPr>
          <a:xfrm>
            <a:off x="1113183" y="5950226"/>
            <a:ext cx="5252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called Partial Application.</a:t>
            </a:r>
          </a:p>
        </p:txBody>
      </p:sp>
    </p:spTree>
    <p:extLst>
      <p:ext uri="{BB962C8B-B14F-4D97-AF65-F5344CB8AC3E}">
        <p14:creationId xmlns:p14="http://schemas.microsoft.com/office/powerpoint/2010/main" val="162466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2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2C6DED11-E24C-1747-9B8B-24AF63DE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60" y="813995"/>
            <a:ext cx="6517105" cy="4953000"/>
          </a:xfrm>
          <a:prstGeom prst="rect">
            <a:avLst/>
          </a:prstGeom>
          <a:noFill/>
        </p:spPr>
      </p:pic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fld id="{CC73A6B6-49ED-C641-8D95-0A84FA800C15}" type="slidenum">
              <a:rPr lang="en-US" sz="1400"/>
              <a:pPr>
                <a:spcAft>
                  <a:spcPts val="600"/>
                </a:spcAft>
              </a:pPr>
              <a:t>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0514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3EA0-1DB3-6747-90A1-41EA68F7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C89598-0D5F-6E4F-95D5-07B630B49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FC1FA8-E849-9047-9722-D34601CB06C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10EA9-1F2F-E341-B801-B04972418CCE}"/>
              </a:ext>
            </a:extLst>
          </p:cNvPr>
          <p:cNvSpPr txBox="1"/>
          <p:nvPr/>
        </p:nvSpPr>
        <p:spPr>
          <a:xfrm>
            <a:off x="768625" y="1311965"/>
            <a:ext cx="1015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material from ‘Get Programming in Haskell’, </a:t>
            </a:r>
            <a:r>
              <a:rPr lang="en-US"/>
              <a:t>Will Kurt.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10362"/>
      </p:ext>
    </p:extLst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9009</TotalTime>
  <Words>378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First Class  Functions.. recall</vt:lpstr>
      <vt:lpstr>Use of lambdas leading to closures</vt:lpstr>
      <vt:lpstr>Closures</vt:lpstr>
      <vt:lpstr>Example – genIfEven inc</vt:lpstr>
      <vt:lpstr>Closures and Partial Application</vt:lpstr>
      <vt:lpstr>Closures and Partial Application</vt:lpstr>
      <vt:lpstr>PowerPoint Presentation</vt:lpstr>
      <vt:lpstr>Reference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Mairead Meagher</cp:lastModifiedBy>
  <cp:revision>414</cp:revision>
  <cp:lastPrinted>2016-01-08T09:11:08Z</cp:lastPrinted>
  <dcterms:created xsi:type="dcterms:W3CDTF">2000-11-20T11:40:19Z</dcterms:created>
  <dcterms:modified xsi:type="dcterms:W3CDTF">2021-04-10T16:19:33Z</dcterms:modified>
</cp:coreProperties>
</file>