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356" r:id="rId2"/>
    <p:sldId id="317" r:id="rId3"/>
    <p:sldId id="372" r:id="rId4"/>
    <p:sldId id="373" r:id="rId5"/>
    <p:sldId id="318" r:id="rId6"/>
    <p:sldId id="375" r:id="rId7"/>
    <p:sldId id="376" r:id="rId8"/>
    <p:sldId id="343" r:id="rId9"/>
  </p:sldIdLst>
  <p:sldSz cx="12192000" cy="6858000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/>
    <p:restoredTop sz="92381"/>
  </p:normalViewPr>
  <p:slideViewPr>
    <p:cSldViewPr snapToGrid="0">
      <p:cViewPr varScale="1">
        <p:scale>
          <a:sx n="113" d="100"/>
          <a:sy n="113" d="100"/>
        </p:scale>
        <p:origin x="5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3123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340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99D39CF-52F9-4346-9FE1-C943FC43D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5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algn="r"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7638" y="739775"/>
            <a:ext cx="6570662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6300" y="4732338"/>
            <a:ext cx="5038725" cy="443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393238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pPr>
              <a:defRPr/>
            </a:pPr>
            <a:fld id="{1ECE8E26-272F-7449-95A5-E00843D88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2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11 - Declaring Types and Classes</a:t>
            </a:r>
          </a:p>
        </p:txBody>
      </p:sp>
      <p:pic>
        <p:nvPicPr>
          <p:cNvPr id="4" name="Picture 13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9B6E-F9F1-7548-BD0A-5B3C06893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F307-2DFD-1744-819C-E39F11E12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37066-0571-0447-8D03-53F13454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A6ABC-C2F2-6A41-A47C-E005777CF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8437-CEAD-3B48-8F49-76FEB0075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C47B1-762D-9845-9A2A-BEBF4BB1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839C-9BB7-BB4D-96E1-589D0E7BC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36D0-0ED6-684D-8A07-95B77A62C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779D-38C7-9346-8D49-DBC00D127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E89CE-8BCC-3F47-AE37-99D728153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400F20-5860-D94E-940C-99F6A6B2B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C1B8B5-F999-0749-AE86-1FB479D6F14F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8.2 Function Application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EE633E-1D6D-CB4B-A30D-5EE721A82DDA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19743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$ as function application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2175933" y="1815028"/>
            <a:ext cx="8224838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r>
              <a:rPr lang="en-IE" dirty="0"/>
              <a:t>$ is the function application operator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f $ x = f x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26998A1-D529-3E45-AAEA-5E1598B94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228" y="3445331"/>
            <a:ext cx="348845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sz="2400" dirty="0"/>
              <a:t>($) :: (a -&gt; b) -&gt; a -&gt;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EE633E-1D6D-CB4B-A30D-5EE721A82DDA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$ as function application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1893710" y="1409709"/>
            <a:ext cx="8224838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r>
              <a:rPr lang="en-IE" dirty="0"/>
              <a:t>It’s function application but: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dirty="0"/>
              <a:t>normal function application has high precedence,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dirty="0"/>
              <a:t>$ has low precedence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dirty="0"/>
              <a:t>normal function application is left associate, e.g.,</a:t>
            </a:r>
          </a:p>
          <a:p>
            <a:pPr lvl="2"/>
            <a:r>
              <a:rPr lang="en-IE" dirty="0"/>
              <a:t>f a b c === ((f a) b) c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dirty="0"/>
              <a:t>$ is right associative</a:t>
            </a:r>
          </a:p>
        </p:txBody>
      </p:sp>
    </p:spTree>
    <p:extLst>
      <p:ext uri="{BB962C8B-B14F-4D97-AF65-F5344CB8AC3E}">
        <p14:creationId xmlns:p14="http://schemas.microsoft.com/office/powerpoint/2010/main" val="31844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EE633E-1D6D-CB4B-A30D-5EE721A82DDA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$ as function application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2017888" y="2001506"/>
            <a:ext cx="8224838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r>
              <a:rPr lang="en-IE" dirty="0"/>
              <a:t>*Main&gt; (^2) 4 + 3</a:t>
            </a:r>
          </a:p>
          <a:p>
            <a:r>
              <a:rPr lang="en-IE" dirty="0"/>
              <a:t>19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*Main&gt; (^2) $ 4 + 3</a:t>
            </a:r>
          </a:p>
          <a:p>
            <a:r>
              <a:rPr lang="en-IE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8058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1905000" y="1183730"/>
            <a:ext cx="833755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r>
              <a:rPr lang="en-IE" dirty="0"/>
              <a:t>Most often it’s a convenience that lets us write fewer parentheses. </a:t>
            </a:r>
          </a:p>
          <a:p>
            <a:endParaRPr lang="en-IE" dirty="0"/>
          </a:p>
          <a:p>
            <a:r>
              <a:rPr lang="en-IE" dirty="0"/>
              <a:t>Example: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Is better written as: </a:t>
            </a:r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when $ is encountered, expression on right is used as parameter to function on left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9D53C1-F3EF-F841-8342-0288A811C0A9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81000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Improved syntax with $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4CEE9FD-0790-7B4A-B2D2-2EE0EE16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82" y="3019443"/>
            <a:ext cx="4033476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sum (map sqrt [1..130])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E4863BB-67E6-EC43-9828-52F22752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673" y="4639398"/>
            <a:ext cx="4065537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sum $ map sqrt [1..130]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9D53C1-F3EF-F841-8342-0288A811C0A9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81000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More </a:t>
            </a:r>
            <a:r>
              <a:rPr lang="en-US" kern="0" dirty="0">
                <a:latin typeface="Arial Black" charset="0"/>
                <a:ea typeface="ＭＳ Ｐゴシック" charset="0"/>
              </a:rPr>
              <a:t>examples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444" y="2843482"/>
            <a:ext cx="8401756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80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80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80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7516BC-E643-9945-83C8-ECB0E2F6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450" y="1213220"/>
            <a:ext cx="2291012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sqrt (3+4+9)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D0AD62D-9270-3649-8DD1-B18DF420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28" y="1252732"/>
            <a:ext cx="2323072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sqrt $ 3+4+9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C20755-A748-874A-A240-1AD01B9DEE63}"/>
              </a:ext>
            </a:extLst>
          </p:cNvPr>
          <p:cNvCxnSpPr>
            <a:cxnSpLocks/>
          </p:cNvCxnSpPr>
          <p:nvPr/>
        </p:nvCxnSpPr>
        <p:spPr bwMode="auto">
          <a:xfrm>
            <a:off x="4820356" y="1512711"/>
            <a:ext cx="1964266" cy="0"/>
          </a:xfrm>
          <a:prstGeom prst="straightConnector1">
            <a:avLst/>
          </a:prstGeom>
          <a:noFill/>
          <a:ln w="698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4">
            <a:extLst>
              <a:ext uri="{FF2B5EF4-FFF2-40B4-BE49-F238E27FC236}">
                <a16:creationId xmlns:a16="http://schemas.microsoft.com/office/drawing/2014/main" id="{837C0D8B-318E-2249-B794-610C7B8A4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362" y="2105043"/>
            <a:ext cx="7471341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sum (filter (&gt; 10) (map (*2) [2..10]))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C5E94B6D-DB6B-9249-A25A-20951ACB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007" y="3442776"/>
            <a:ext cx="7753469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sum  $ filter (&gt; 10) (map (*2) [2..10])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A09B125-9802-6549-A6A1-AFDCCFAA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362" y="4735353"/>
            <a:ext cx="8009950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sum  $ filter (&gt; 10) $  map (*2) [2..10]</a:t>
            </a:r>
          </a:p>
        </p:txBody>
      </p:sp>
    </p:spTree>
    <p:extLst>
      <p:ext uri="{BB962C8B-B14F-4D97-AF65-F5344CB8AC3E}">
        <p14:creationId xmlns:p14="http://schemas.microsoft.com/office/powerpoint/2010/main" val="37375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70694"/>
            <a:ext cx="8337550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endParaRPr lang="en-IE" dirty="0"/>
          </a:p>
          <a:p>
            <a:r>
              <a:rPr lang="en-IE" dirty="0"/>
              <a:t>30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30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[7.0,30.0,9.0,1.7320508075688772]</a:t>
            </a:r>
          </a:p>
          <a:p>
            <a:endParaRPr lang="en-IE" dirty="0"/>
          </a:p>
          <a:p>
            <a:r>
              <a:rPr lang="en-IE" dirty="0"/>
              <a:t>How does this work?</a:t>
            </a:r>
          </a:p>
          <a:p>
            <a:endParaRPr lang="en-IE" dirty="0"/>
          </a:p>
          <a:p>
            <a:r>
              <a:rPr lang="en-IE" dirty="0"/>
              <a:t>expression on right is used as parameter to function on left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Another </a:t>
            </a:r>
            <a:r>
              <a:rPr lang="en-US" kern="0" dirty="0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88C4DEC-3170-8D45-95C7-23CFEC8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84" y="1066465"/>
            <a:ext cx="2980303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(10*) $ 3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C4427EC-52D8-7B40-BCE3-1C7C063DB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296" y="2189710"/>
            <a:ext cx="3241593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($ 3) (10*)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CFEBA51-C0FF-334C-9B16-F080DE3D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917" y="3561310"/>
            <a:ext cx="575349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map ($ 3) [(4+), (10*), (^2), sqrt]</a:t>
            </a:r>
          </a:p>
        </p:txBody>
      </p:sp>
    </p:spTree>
    <p:extLst>
      <p:ext uri="{BB962C8B-B14F-4D97-AF65-F5344CB8AC3E}">
        <p14:creationId xmlns:p14="http://schemas.microsoft.com/office/powerpoint/2010/main" val="27398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41" descr="Text&#10;&#10;Description automatically generated">
            <a:extLst>
              <a:ext uri="{FF2B5EF4-FFF2-40B4-BE49-F238E27FC236}">
                <a16:creationId xmlns:a16="http://schemas.microsoft.com/office/drawing/2014/main" id="{141DDF3B-FD32-7F4E-952D-A3750E17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67" y="1468041"/>
            <a:ext cx="4888706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DB04C08F-80B4-4D43-87D0-CE4F7D455D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450"/>
              </a:spcAft>
              <a:buClrTx/>
              <a:buNone/>
            </a:pPr>
            <a:fld id="{350E24D9-8BBE-D14C-8545-85663EDC0EE7}" type="slidenum">
              <a:rPr kumimoji="0" lang="en-US" altLang="en-US" sz="1050"/>
              <a:pPr>
                <a:spcBef>
                  <a:spcPct val="0"/>
                </a:spcBef>
                <a:spcAft>
                  <a:spcPts val="450"/>
                </a:spcAft>
                <a:buClrTx/>
                <a:buNone/>
              </a:pPr>
              <a:t>7</a:t>
            </a:fld>
            <a:endParaRPr kumimoji="0" lang="en-US" altLang="en-US" sz="1050"/>
          </a:p>
        </p:txBody>
      </p:sp>
    </p:spTree>
    <p:extLst>
      <p:ext uri="{BB962C8B-B14F-4D97-AF65-F5344CB8AC3E}">
        <p14:creationId xmlns:p14="http://schemas.microsoft.com/office/powerpoint/2010/main" val="816998836"/>
      </p:ext>
    </p:extLst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10887</TotalTime>
  <Words>295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Monotype Sorts</vt:lpstr>
      <vt:lpstr>Tahoma</vt:lpstr>
      <vt:lpstr>Times New Roman</vt:lpstr>
      <vt:lpstr>FUN Template</vt:lpstr>
      <vt:lpstr>PowerPoint Presentation</vt:lpstr>
      <vt:lpstr>$ as function application </vt:lpstr>
      <vt:lpstr>$ as function application </vt:lpstr>
      <vt:lpstr>$ as function application 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908</cp:revision>
  <cp:lastPrinted>2019-03-05T06:58:17Z</cp:lastPrinted>
  <dcterms:created xsi:type="dcterms:W3CDTF">2000-11-20T11:40:19Z</dcterms:created>
  <dcterms:modified xsi:type="dcterms:W3CDTF">2022-03-07T07:15:20Z</dcterms:modified>
</cp:coreProperties>
</file>