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328" r:id="rId2"/>
    <p:sldId id="366" r:id="rId3"/>
    <p:sldId id="347" r:id="rId4"/>
    <p:sldId id="367" r:id="rId5"/>
    <p:sldId id="348" r:id="rId6"/>
    <p:sldId id="290" r:id="rId7"/>
    <p:sldId id="368" r:id="rId8"/>
    <p:sldId id="343" r:id="rId9"/>
    <p:sldId id="369" r:id="rId10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422"/>
  </p:normalViewPr>
  <p:slideViewPr>
    <p:cSldViewPr snapToGrid="0">
      <p:cViewPr varScale="1">
        <p:scale>
          <a:sx n="116" d="100"/>
          <a:sy n="116" d="100"/>
        </p:scale>
        <p:origin x="63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4.4 – Closures and Partial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</a:t>
            </a:r>
            <a:r>
              <a:rPr lang="en-US" dirty="0"/>
              <a:t>.. recall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8FC234-C1D6-514A-9C93-F078D599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81080"/>
            <a:ext cx="3565791" cy="7256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inc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inc n = n + 1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3291ED-39B4-F048-944F-B6E4CE61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591" y="1108090"/>
            <a:ext cx="4019318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double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double n = n * 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2ACBD0-8E06-E649-9BE8-A2863F82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981" y="1124001"/>
            <a:ext cx="417722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square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square n = n ^ 2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C7148B4-ADFE-AE4F-B916-8D5190D2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5" y="2169568"/>
            <a:ext cx="7131586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ifEven :: Integral a =&gt; (a-&gt;a) -&gt;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ifEven f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f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C5DFE-CB0A-3E44-B148-F8A52A0A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71" y="3534780"/>
            <a:ext cx="4662429" cy="33232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DB2AA-2F64-6B4A-AF80-78C0D266AD21}"/>
              </a:ext>
            </a:extLst>
          </p:cNvPr>
          <p:cNvSpPr txBox="1"/>
          <p:nvPr/>
        </p:nvSpPr>
        <p:spPr>
          <a:xfrm>
            <a:off x="874643" y="4611757"/>
            <a:ext cx="359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are still repeating code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5C40CA-9108-6347-9181-BA62B69A4F03}"/>
              </a:ext>
            </a:extLst>
          </p:cNvPr>
          <p:cNvCxnSpPr/>
          <p:nvPr/>
        </p:nvCxnSpPr>
        <p:spPr bwMode="auto">
          <a:xfrm flipV="1">
            <a:off x="4214191" y="4850296"/>
            <a:ext cx="4505739" cy="371061"/>
          </a:xfrm>
          <a:prstGeom prst="straightConnector1">
            <a:avLst/>
          </a:prstGeom>
          <a:noFill/>
          <a:ln w="57150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39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35348" cy="997226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Use of lambdas leading to closures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CDCA9F-ED03-1041-8AB3-0D404EAC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238" y="4227618"/>
            <a:ext cx="8317735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genIfEven</a:t>
            </a:r>
            <a:r>
              <a:rPr lang="en-IE" dirty="0"/>
              <a:t> :: Integral a =&gt; (a -&gt; a) -&gt; a -&gt; a</a:t>
            </a:r>
          </a:p>
          <a:p>
            <a:r>
              <a:rPr lang="en-IE" dirty="0"/>
              <a:t>genIfEven f = (\x -&gt; ifEven f 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E8FE1-7919-8541-9D13-898CE60D3F17}"/>
              </a:ext>
            </a:extLst>
          </p:cNvPr>
          <p:cNvSpPr txBox="1"/>
          <p:nvPr/>
        </p:nvSpPr>
        <p:spPr>
          <a:xfrm>
            <a:off x="1033670" y="1378226"/>
            <a:ext cx="7845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write a function that will return ifEvenX (where x is double etc.).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/>
              <a:t>introduce genIfEven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61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983" y="301487"/>
            <a:ext cx="7464287" cy="506896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Closures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3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E8FE1-7919-8541-9D13-898CE60D3F17}"/>
              </a:ext>
            </a:extLst>
          </p:cNvPr>
          <p:cNvSpPr txBox="1"/>
          <p:nvPr/>
        </p:nvSpPr>
        <p:spPr>
          <a:xfrm>
            <a:off x="1391478" y="755374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this works: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15764-763C-9440-92F2-CB2421E6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19" y="1291608"/>
            <a:ext cx="6633265" cy="3005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E3AC6-0D34-0B4F-B3F9-9DD83BA910A0}"/>
              </a:ext>
            </a:extLst>
          </p:cNvPr>
          <p:cNvSpPr txBox="1"/>
          <p:nvPr/>
        </p:nvSpPr>
        <p:spPr>
          <a:xfrm>
            <a:off x="1007165" y="4598504"/>
            <a:ext cx="9740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pass in a function and return a lambda function. The function f is captured inside the lambda function. When you capture a value inside a lambda function, this is referred to as a </a:t>
            </a:r>
            <a:r>
              <a:rPr lang="en-US" i="1" dirty="0"/>
              <a:t>closure.</a:t>
            </a:r>
          </a:p>
        </p:txBody>
      </p:sp>
    </p:spTree>
    <p:extLst>
      <p:ext uri="{BB962C8B-B14F-4D97-AF65-F5344CB8AC3E}">
        <p14:creationId xmlns:p14="http://schemas.microsoft.com/office/powerpoint/2010/main" val="18393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genIfEven inc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4</a:t>
            </a:fld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56F08-9D4F-1345-B896-EC663287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5" y="1977665"/>
            <a:ext cx="5888659" cy="39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020878" cy="66592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Closures and Partial Application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5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52F57-3788-2240-BD82-8A6C606D0B1B}"/>
              </a:ext>
            </a:extLst>
          </p:cNvPr>
          <p:cNvSpPr txBox="1"/>
          <p:nvPr/>
        </p:nvSpPr>
        <p:spPr>
          <a:xfrm>
            <a:off x="1431235" y="1179443"/>
            <a:ext cx="10442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Closures are powerful and useful. But the use of lambda function </a:t>
            </a:r>
          </a:p>
          <a:p>
            <a:r>
              <a:rPr lang="en-US" dirty="0"/>
              <a:t>to create the closure can make it less clear. </a:t>
            </a:r>
          </a:p>
          <a:p>
            <a:r>
              <a:rPr lang="en-US" dirty="0"/>
              <a:t>We can use Partial Application which is cleaner and easier to read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B0B9C38-8155-9944-8729-F11BE401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55" y="2969926"/>
            <a:ext cx="8372820" cy="35394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add4</a:t>
            </a:r>
            <a:r>
              <a:rPr lang="en-IE" dirty="0"/>
              <a:t> :: Num n =&gt; n -&gt; n -&gt; n -&gt; n -&gt; n</a:t>
            </a:r>
          </a:p>
          <a:p>
            <a:r>
              <a:rPr lang="en-IE" dirty="0"/>
              <a:t>add4 a b c d = a + b + c + d</a:t>
            </a:r>
          </a:p>
          <a:p>
            <a:br>
              <a:rPr lang="en-IE" dirty="0"/>
            </a:br>
            <a:r>
              <a:rPr lang="en-IE" b="1" dirty="0"/>
              <a:t>addXto3</a:t>
            </a:r>
            <a:r>
              <a:rPr lang="en-IE" dirty="0"/>
              <a:t> :: Num n =&gt; n -&gt; n -&gt; n -&gt; n -&gt; n</a:t>
            </a:r>
          </a:p>
          <a:p>
            <a:r>
              <a:rPr lang="en-IE" dirty="0"/>
              <a:t>addXto3 x = (\b c d -&gt; add4 x b c d)</a:t>
            </a:r>
          </a:p>
          <a:p>
            <a:br>
              <a:rPr lang="en-IE" dirty="0"/>
            </a:br>
            <a:r>
              <a:rPr lang="en-IE" b="1" dirty="0"/>
              <a:t>addXYto2</a:t>
            </a:r>
            <a:r>
              <a:rPr lang="en-IE" dirty="0"/>
              <a:t> :: Num n =&gt; n -&gt; n -&gt; n -&gt; n -&gt; n</a:t>
            </a:r>
          </a:p>
          <a:p>
            <a:r>
              <a:rPr lang="en-IE" dirty="0"/>
              <a:t>addXYto2 x y = (\c d -&gt; add4 x y c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020878" cy="66592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Closures and Partial Application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6</a:t>
            </a:fld>
            <a:endParaRPr lang="en-US" sz="1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B0B9C38-8155-9944-8729-F11BE401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12" y="1394310"/>
            <a:ext cx="3671810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mystery = add4 5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AA1A1FA-69AC-0442-95A9-C9936021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27" y="3736630"/>
            <a:ext cx="5440977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anotherMystery = add4 5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821AB-8E7E-A741-93A1-F51B39221268}"/>
              </a:ext>
            </a:extLst>
          </p:cNvPr>
          <p:cNvSpPr txBox="1"/>
          <p:nvPr/>
        </p:nvSpPr>
        <p:spPr>
          <a:xfrm>
            <a:off x="954157" y="2332383"/>
            <a:ext cx="901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returns a function that expects the remaining 3 arguments.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78629-81CD-4F41-8DCD-51854E491114}"/>
              </a:ext>
            </a:extLst>
          </p:cNvPr>
          <p:cNvSpPr txBox="1"/>
          <p:nvPr/>
        </p:nvSpPr>
        <p:spPr>
          <a:xfrm>
            <a:off x="874643" y="4810538"/>
            <a:ext cx="853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returns a function that expects two arguments.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A85D-8959-704D-9EAE-AB160977CB47}"/>
              </a:ext>
            </a:extLst>
          </p:cNvPr>
          <p:cNvSpPr txBox="1"/>
          <p:nvPr/>
        </p:nvSpPr>
        <p:spPr>
          <a:xfrm>
            <a:off x="1113183" y="5950226"/>
            <a:ext cx="981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Partial Application and is clearer </a:t>
            </a:r>
            <a:r>
              <a:rPr lang="en-US"/>
              <a:t>to the reader.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EA0-1DB3-6747-90A1-41EA68F7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89598-0D5F-6E4F-95D5-07B630B49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C1FA8-E849-9047-9722-D34601CB06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10EA9-1F2F-E341-B801-B04972418CCE}"/>
              </a:ext>
            </a:extLst>
          </p:cNvPr>
          <p:cNvSpPr txBox="1"/>
          <p:nvPr/>
        </p:nvSpPr>
        <p:spPr>
          <a:xfrm>
            <a:off x="768625" y="1311965"/>
            <a:ext cx="1015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material from ‘Get Programming in Haskell’, </a:t>
            </a:r>
            <a:r>
              <a:rPr lang="en-US"/>
              <a:t>Will Kurt.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10362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9188</TotalTime>
  <Words>384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First Class  Functions.. recall</vt:lpstr>
      <vt:lpstr>Use of lambdas leading to closures</vt:lpstr>
      <vt:lpstr>Closures</vt:lpstr>
      <vt:lpstr>Example – genIfEven inc</vt:lpstr>
      <vt:lpstr>Closures and Partial Application</vt:lpstr>
      <vt:lpstr>Closures and Partial Application</vt:lpstr>
      <vt:lpstr>PowerPoint Presentation</vt:lpstr>
      <vt:lpstr>Reference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416</cp:revision>
  <cp:lastPrinted>2016-01-08T09:11:08Z</cp:lastPrinted>
  <dcterms:created xsi:type="dcterms:W3CDTF">2000-11-20T11:40:19Z</dcterms:created>
  <dcterms:modified xsi:type="dcterms:W3CDTF">2021-04-14T12:44:49Z</dcterms:modified>
</cp:coreProperties>
</file>