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319" r:id="rId2"/>
    <p:sldId id="278" r:id="rId3"/>
    <p:sldId id="310" r:id="rId4"/>
    <p:sldId id="320" r:id="rId5"/>
    <p:sldId id="321" r:id="rId6"/>
    <p:sldId id="322" r:id="rId7"/>
    <p:sldId id="323" r:id="rId8"/>
    <p:sldId id="324" r:id="rId9"/>
    <p:sldId id="325" r:id="rId10"/>
    <p:sldId id="343" r:id="rId11"/>
  </p:sldIdLst>
  <p:sldSz cx="12192000" cy="6858000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327"/>
  </p:normalViewPr>
  <p:slideViewPr>
    <p:cSldViewPr snapToGrid="0">
      <p:cViewPr varScale="1">
        <p:scale>
          <a:sx n="124" d="100"/>
          <a:sy n="124" d="100"/>
        </p:scale>
        <p:origin x="53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E739CC59-873E-FF43-BEA1-C0C74234B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2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62000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348EA3-C290-8148-9528-44C1485A2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7 - Recursive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BEC0-C82C-5F41-BED6-03FAE84A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279E-AD12-3E4F-89E5-A6CAD2980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2AD6-D65D-AC4E-AA17-D4EE367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C18D2-0C4F-1048-8791-EAC4D231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A77CA-13E0-A143-9FB5-3BE16FE4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068B-B1E1-A342-A203-AB047747F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C639F-D5FD-EE49-99EB-E8AA2038B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C257-A766-F845-8D87-0C6E24FBB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E12D2-2E02-2549-8554-5CB9074C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131DF-2DA6-134A-8D48-D9596DDC1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FFCA5D-7261-3E46-BCC0-8D44B9A65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4A282C-62D1-674F-A99D-F0AF13D7C534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700214" y="5164138"/>
            <a:ext cx="896778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7.1 – Before we look at Stack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0" y="813995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5667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70634" cy="831352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A few things before we 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5CC6E-F93F-3541-8853-B3641444B415}"/>
              </a:ext>
            </a:extLst>
          </p:cNvPr>
          <p:cNvSpPr txBox="1"/>
          <p:nvPr/>
        </p:nvSpPr>
        <p:spPr>
          <a:xfrm>
            <a:off x="2551415" y="1458931"/>
            <a:ext cx="2774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IO in Haskell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Data.Text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4F92E-FEE6-D640-8946-667C87F4B342}"/>
              </a:ext>
            </a:extLst>
          </p:cNvPr>
          <p:cNvSpPr txBox="1"/>
          <p:nvPr/>
        </p:nvSpPr>
        <p:spPr>
          <a:xfrm>
            <a:off x="5140504" y="2866491"/>
            <a:ext cx="184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81A50-45F7-D34D-A3E6-E7645D62C4E8}"/>
              </a:ext>
            </a:extLst>
          </p:cNvPr>
          <p:cNvSpPr txBox="1"/>
          <p:nvPr/>
        </p:nvSpPr>
        <p:spPr>
          <a:xfrm>
            <a:off x="1750031" y="4027470"/>
            <a:ext cx="8996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revisit these in more detail in the coming weeks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</a:rPr>
              <a:t>The map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27226" y="1671638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called </a:t>
            </a:r>
            <a:r>
              <a:rPr lang="en-US" u="sng"/>
              <a:t>map</a:t>
            </a:r>
            <a:r>
              <a:rPr lang="en-US"/>
              <a:t> applies a function to every element of a list.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113088" y="3138488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map :: (a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b)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[b]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927225" y="4117976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For example: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113089" y="5152937"/>
            <a:ext cx="3903633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&gt; map (+1) [1,3,5,7]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[2,4,6,8]</a:t>
            </a:r>
          </a:p>
        </p:txBody>
      </p:sp>
    </p:spTree>
    <p:extLst>
      <p:ext uri="{BB962C8B-B14F-4D97-AF65-F5344CB8AC3E}">
        <p14:creationId xmlns:p14="http://schemas.microsoft.com/office/powerpoint/2010/main" val="1910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</a:rPr>
              <a:t>The map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99686" y="1482411"/>
            <a:ext cx="834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We will examine more higher-order functions later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989798" y="2254910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map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886129" y="3409059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For example: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82265" y="4423203"/>
            <a:ext cx="3717684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&gt; map toUpper ”cat”</a:t>
            </a:r>
          </a:p>
          <a:p>
            <a:r>
              <a:rPr lang="en-US" sz="2400" dirty="0">
                <a:latin typeface="Lucida Sans Typewriter" charset="0"/>
              </a:rPr>
              <a:t>&gt;”CAT”</a:t>
            </a:r>
          </a:p>
        </p:txBody>
      </p:sp>
    </p:spTree>
    <p:extLst>
      <p:ext uri="{BB962C8B-B14F-4D97-AF65-F5344CB8AC3E}">
        <p14:creationId xmlns:p14="http://schemas.microsoft.com/office/powerpoint/2010/main" val="32009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</a:rPr>
              <a:t>IO Briefly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99686" y="849183"/>
            <a:ext cx="8347075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Purity in Haskell means that functions should not have any side-effects.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means that functions should not effect state or change the outside world in any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includes the use of IO (e.g., reading from keyboard, writing to console)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to use such IO but the Haskell compromise is that anything with such side-effects is clearly marked as such.. How..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</a:rPr>
              <a:t>IO Briefly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99686" y="2141846"/>
            <a:ext cx="834707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type the function to clearly show that IO is involved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19D4ED6-CD38-7D44-A2B7-459D6E30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23" y="3645687"/>
            <a:ext cx="928688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IO 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033B70A-A59C-9548-8C85-66DFF7ED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284" y="3672286"/>
            <a:ext cx="1203254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IO ()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F0F4177-4C3C-854F-9991-FC2AAC8A5885}"/>
              </a:ext>
            </a:extLst>
          </p:cNvPr>
          <p:cNvSpPr/>
          <p:nvPr/>
        </p:nvSpPr>
        <p:spPr bwMode="auto">
          <a:xfrm>
            <a:off x="2200954" y="5115903"/>
            <a:ext cx="2188395" cy="1532334"/>
          </a:xfrm>
          <a:prstGeom prst="wedgeRoundRectCallout">
            <a:avLst>
              <a:gd name="adj1" fmla="val 28390"/>
              <a:gd name="adj2" fmla="val -111746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Has effects and returns a type 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BF280F0D-D9B3-7649-980D-16F88ABF745D}"/>
              </a:ext>
            </a:extLst>
          </p:cNvPr>
          <p:cNvSpPr/>
          <p:nvPr/>
        </p:nvSpPr>
        <p:spPr bwMode="auto">
          <a:xfrm>
            <a:off x="7148874" y="5105743"/>
            <a:ext cx="2188395" cy="1532334"/>
          </a:xfrm>
          <a:prstGeom prst="wedgeRoundRectCallout">
            <a:avLst>
              <a:gd name="adj1" fmla="val -34286"/>
              <a:gd name="adj2" fmla="val -108431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Has effects and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41349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</a:rPr>
              <a:t>IO Briefly – the main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78481" y="4035773"/>
            <a:ext cx="83470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11A75F9-68C2-3F4A-BB9E-CEA894DF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70" y="3451900"/>
            <a:ext cx="192392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sz="2400" dirty="0"/>
              <a:t>main :: IO 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0A74E-FAC6-4244-9B10-972FBE50D9FE}"/>
              </a:ext>
            </a:extLst>
          </p:cNvPr>
          <p:cNvSpPr/>
          <p:nvPr/>
        </p:nvSpPr>
        <p:spPr>
          <a:xfrm>
            <a:off x="2346960" y="1844249"/>
            <a:ext cx="76606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The Haskell compiler looks for a special value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This will actually get handed to the runtime system and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</a:rPr>
              <a:t>Data.Text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15441" y="2613373"/>
            <a:ext cx="83470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0A74E-FAC6-4244-9B10-972FBE50D9FE}"/>
              </a:ext>
            </a:extLst>
          </p:cNvPr>
          <p:cNvSpPr/>
          <p:nvPr/>
        </p:nvSpPr>
        <p:spPr>
          <a:xfrm>
            <a:off x="2032000" y="889209"/>
            <a:ext cx="767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This is  strongly preferred over String for real-world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As it clashes with Prelude for a number of functions, best to use with qualified, i.e. </a:t>
            </a:r>
          </a:p>
          <a:p>
            <a:endParaRPr lang="en-IE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8601078-F604-C345-8713-C29B7062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9" y="3633798"/>
            <a:ext cx="5068695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import qualified Data.Text as T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4F438-D3D7-8F44-AECC-331748FB32C2}"/>
              </a:ext>
            </a:extLst>
          </p:cNvPr>
          <p:cNvSpPr txBox="1"/>
          <p:nvPr/>
        </p:nvSpPr>
        <p:spPr>
          <a:xfrm>
            <a:off x="1960880" y="4389121"/>
            <a:ext cx="7812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when using you need to add the following </a:t>
            </a:r>
          </a:p>
          <a:p>
            <a:r>
              <a:rPr lang="en-US" dirty="0"/>
              <a:t>at the  top of the file :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37D991B2-CC93-1041-9C1D-FD2F47A98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648" y="5604838"/>
            <a:ext cx="6301212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{-# LANGUAGE OverloadedStrings #-}</a:t>
            </a:r>
          </a:p>
        </p:txBody>
      </p:sp>
    </p:spTree>
    <p:extLst>
      <p:ext uri="{BB962C8B-B14F-4D97-AF65-F5344CB8AC3E}">
        <p14:creationId xmlns:p14="http://schemas.microsoft.com/office/powerpoint/2010/main" val="18915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 err="1">
                <a:latin typeface="Arial Black" charset="0"/>
              </a:rPr>
              <a:t>Data.Text</a:t>
            </a:r>
            <a:endParaRPr lang="en-US" dirty="0">
              <a:latin typeface="Arial Black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0A74E-FAC6-4244-9B10-972FBE50D9FE}"/>
              </a:ext>
            </a:extLst>
          </p:cNvPr>
          <p:cNvSpPr/>
          <p:nvPr/>
        </p:nvSpPr>
        <p:spPr>
          <a:xfrm>
            <a:off x="2123440" y="1895049"/>
            <a:ext cx="767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 We will use Data.Text when working on  some kinds </a:t>
            </a:r>
            <a:r>
              <a:rPr lang="en-IE"/>
              <a:t>of  data</a:t>
            </a:r>
            <a:r>
              <a:rPr lang="en-IE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See more 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/>
              <a:t>https://hackage.haskell.org/package/text-1.2.4.1/docs/Data-</a:t>
            </a:r>
            <a:r>
              <a:rPr lang="en-IE" dirty="0" err="1"/>
              <a:t>Text.html</a:t>
            </a: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8C85A-89A4-4F42-9BF7-270DEC281F3E}"/>
              </a:ext>
            </a:extLst>
          </p:cNvPr>
          <p:cNvSpPr txBox="1"/>
          <p:nvPr/>
        </p:nvSpPr>
        <p:spPr>
          <a:xfrm>
            <a:off x="3311704" y="485967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380"/>
      </p:ext>
    </p:extLst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-recursion" id="{7479C77E-0FF2-C147-9A1B-A2DF805446ED}" vid="{36152DE2-3480-4341-A176-C01FAB08FD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FUN Template</Template>
  <TotalTime>317</TotalTime>
  <Words>360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A few things before we start</vt:lpstr>
      <vt:lpstr>The map Function</vt:lpstr>
      <vt:lpstr>The map Function</vt:lpstr>
      <vt:lpstr>IO Briefly</vt:lpstr>
      <vt:lpstr>IO Briefly</vt:lpstr>
      <vt:lpstr>IO Briefly – the main function</vt:lpstr>
      <vt:lpstr>Data.Text</vt:lpstr>
      <vt:lpstr>Data.Text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 Meagher</dc:creator>
  <cp:lastModifiedBy>Mairead Meagher</cp:lastModifiedBy>
  <cp:revision>16</cp:revision>
  <cp:lastPrinted>2001-01-23T09:38:59Z</cp:lastPrinted>
  <dcterms:created xsi:type="dcterms:W3CDTF">2021-03-06T09:00:25Z</dcterms:created>
  <dcterms:modified xsi:type="dcterms:W3CDTF">2021-04-27T16:45:06Z</dcterms:modified>
</cp:coreProperties>
</file>