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69" r:id="rId1"/>
  </p:sldMasterIdLst>
  <p:notesMasterIdLst>
    <p:notesMasterId r:id="rId16"/>
  </p:notesMasterIdLst>
  <p:handoutMasterIdLst>
    <p:handoutMasterId r:id="rId17"/>
  </p:handoutMasterIdLst>
  <p:sldIdLst>
    <p:sldId id="319" r:id="rId2"/>
    <p:sldId id="278" r:id="rId3"/>
    <p:sldId id="328" r:id="rId4"/>
    <p:sldId id="326" r:id="rId5"/>
    <p:sldId id="329" r:id="rId6"/>
    <p:sldId id="330" r:id="rId7"/>
    <p:sldId id="331" r:id="rId8"/>
    <p:sldId id="332" r:id="rId9"/>
    <p:sldId id="310" r:id="rId10"/>
    <p:sldId id="327" r:id="rId11"/>
    <p:sldId id="320" r:id="rId12"/>
    <p:sldId id="333" r:id="rId13"/>
    <p:sldId id="321" r:id="rId14"/>
    <p:sldId id="343" r:id="rId15"/>
  </p:sldIdLst>
  <p:sldSz cx="12192000" cy="6858000"/>
  <p:notesSz cx="7089775" cy="10218738"/>
  <p:defaultTextStyle>
    <a:defPPr>
      <a:defRPr lang="en-US"/>
    </a:defPPr>
    <a:lvl1pPr algn="l" rtl="0" eaLnBrk="0" fontAlgn="base" hangingPunct="0">
      <a:spcBef>
        <a:spcPct val="0"/>
      </a:spcBef>
      <a:spcAft>
        <a:spcPct val="0"/>
      </a:spcAft>
      <a:defRPr sz="2800" kern="1200">
        <a:solidFill>
          <a:schemeClr val="tx1"/>
        </a:solidFill>
        <a:latin typeface="Tahoma" charset="0"/>
        <a:ea typeface="ＭＳ Ｐゴシック" charset="0"/>
        <a:cs typeface="ＭＳ Ｐゴシック" charset="0"/>
      </a:defRPr>
    </a:lvl1pPr>
    <a:lvl2pPr marL="457200" algn="l" rtl="0" eaLnBrk="0" fontAlgn="base" hangingPunct="0">
      <a:spcBef>
        <a:spcPct val="0"/>
      </a:spcBef>
      <a:spcAft>
        <a:spcPct val="0"/>
      </a:spcAft>
      <a:defRPr sz="2800" kern="1200">
        <a:solidFill>
          <a:schemeClr val="tx1"/>
        </a:solidFill>
        <a:latin typeface="Tahoma" charset="0"/>
        <a:ea typeface="ＭＳ Ｐゴシック" charset="0"/>
        <a:cs typeface="ＭＳ Ｐゴシック" charset="0"/>
      </a:defRPr>
    </a:lvl2pPr>
    <a:lvl3pPr marL="914400" algn="l" rtl="0" eaLnBrk="0" fontAlgn="base" hangingPunct="0">
      <a:spcBef>
        <a:spcPct val="0"/>
      </a:spcBef>
      <a:spcAft>
        <a:spcPct val="0"/>
      </a:spcAft>
      <a:defRPr sz="2800" kern="1200">
        <a:solidFill>
          <a:schemeClr val="tx1"/>
        </a:solidFill>
        <a:latin typeface="Tahoma" charset="0"/>
        <a:ea typeface="ＭＳ Ｐゴシック" charset="0"/>
        <a:cs typeface="ＭＳ Ｐゴシック" charset="0"/>
      </a:defRPr>
    </a:lvl3pPr>
    <a:lvl4pPr marL="1371600" algn="l" rtl="0" eaLnBrk="0" fontAlgn="base" hangingPunct="0">
      <a:spcBef>
        <a:spcPct val="0"/>
      </a:spcBef>
      <a:spcAft>
        <a:spcPct val="0"/>
      </a:spcAft>
      <a:defRPr sz="2800" kern="1200">
        <a:solidFill>
          <a:schemeClr val="tx1"/>
        </a:solidFill>
        <a:latin typeface="Tahoma" charset="0"/>
        <a:ea typeface="ＭＳ Ｐゴシック" charset="0"/>
        <a:cs typeface="ＭＳ Ｐゴシック" charset="0"/>
      </a:defRPr>
    </a:lvl4pPr>
    <a:lvl5pPr marL="1828800" algn="l" rtl="0" eaLnBrk="0" fontAlgn="base" hangingPunct="0">
      <a:spcBef>
        <a:spcPct val="0"/>
      </a:spcBef>
      <a:spcAft>
        <a:spcPct val="0"/>
      </a:spcAft>
      <a:defRPr sz="2800" kern="1200">
        <a:solidFill>
          <a:schemeClr val="tx1"/>
        </a:solidFill>
        <a:latin typeface="Tahoma" charset="0"/>
        <a:ea typeface="ＭＳ Ｐゴシック" charset="0"/>
        <a:cs typeface="ＭＳ Ｐゴシック" charset="0"/>
      </a:defRPr>
    </a:lvl5pPr>
    <a:lvl6pPr marL="2286000" algn="l" defTabSz="457200" rtl="0" eaLnBrk="1" latinLnBrk="0" hangingPunct="1">
      <a:defRPr sz="2800" kern="1200">
        <a:solidFill>
          <a:schemeClr val="tx1"/>
        </a:solidFill>
        <a:latin typeface="Tahoma" charset="0"/>
        <a:ea typeface="ＭＳ Ｐゴシック" charset="0"/>
        <a:cs typeface="ＭＳ Ｐゴシック" charset="0"/>
      </a:defRPr>
    </a:lvl6pPr>
    <a:lvl7pPr marL="2743200" algn="l" defTabSz="457200" rtl="0" eaLnBrk="1" latinLnBrk="0" hangingPunct="1">
      <a:defRPr sz="2800" kern="1200">
        <a:solidFill>
          <a:schemeClr val="tx1"/>
        </a:solidFill>
        <a:latin typeface="Tahoma" charset="0"/>
        <a:ea typeface="ＭＳ Ｐゴシック" charset="0"/>
        <a:cs typeface="ＭＳ Ｐゴシック" charset="0"/>
      </a:defRPr>
    </a:lvl7pPr>
    <a:lvl8pPr marL="3200400" algn="l" defTabSz="457200" rtl="0" eaLnBrk="1" latinLnBrk="0" hangingPunct="1">
      <a:defRPr sz="2800" kern="1200">
        <a:solidFill>
          <a:schemeClr val="tx1"/>
        </a:solidFill>
        <a:latin typeface="Tahoma" charset="0"/>
        <a:ea typeface="ＭＳ Ｐゴシック" charset="0"/>
        <a:cs typeface="ＭＳ Ｐゴシック" charset="0"/>
      </a:defRPr>
    </a:lvl8pPr>
    <a:lvl9pPr marL="3657600" algn="l" defTabSz="457200" rtl="0" eaLnBrk="1" latinLnBrk="0" hangingPunct="1">
      <a:defRPr sz="2800" kern="1200">
        <a:solidFill>
          <a:schemeClr val="tx1"/>
        </a:solidFill>
        <a:latin typeface="Tahom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18">
          <p15:clr>
            <a:srgbClr val="A4A3A4"/>
          </p15:clr>
        </p15:guide>
        <p15:guide id="2" pos="223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frameSlides="1"/>
  <p:showPr showNarration="1">
    <p:browse/>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000"/>
    <a:srgbClr val="FF0000"/>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10"/>
    <p:restoredTop sz="96327"/>
  </p:normalViewPr>
  <p:slideViewPr>
    <p:cSldViewPr snapToGrid="0">
      <p:cViewPr varScale="1">
        <p:scale>
          <a:sx n="124" d="100"/>
          <a:sy n="124" d="100"/>
        </p:scale>
        <p:origin x="304" y="16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notesViewPr>
    <p:cSldViewPr snapToGrid="0">
      <p:cViewPr varScale="1">
        <p:scale>
          <a:sx n="52" d="100"/>
          <a:sy n="52" d="100"/>
        </p:scale>
        <p:origin x="-1866" y="-78"/>
      </p:cViewPr>
      <p:guideLst>
        <p:guide orient="horz" pos="3218"/>
        <p:guide pos="223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3071813" cy="511175"/>
          </a:xfrm>
          <a:prstGeom prst="rect">
            <a:avLst/>
          </a:prstGeom>
          <a:noFill/>
          <a:ln>
            <a:noFill/>
          </a:ln>
          <a:effectLst/>
        </p:spPr>
        <p:txBody>
          <a:bodyPr vert="horz" wrap="square" lIns="98902" tIns="49451" rIns="98902" bIns="49451" numCol="1" anchor="t" anchorCtr="0" compatLnSpc="1">
            <a:prstTxWarp prst="textNoShape">
              <a:avLst/>
            </a:prstTxWarp>
          </a:bodyPr>
          <a:lstStyle>
            <a:lvl1pPr defTabSz="989013">
              <a:defRPr sz="1300">
                <a:latin typeface="Tahoma" charset="0"/>
                <a:ea typeface="ＭＳ Ｐゴシック" charset="0"/>
                <a:cs typeface="+mn-cs"/>
              </a:defRPr>
            </a:lvl1pPr>
          </a:lstStyle>
          <a:p>
            <a:pPr>
              <a:defRPr/>
            </a:pPr>
            <a:endParaRPr lang="en-US"/>
          </a:p>
        </p:txBody>
      </p:sp>
      <p:sp>
        <p:nvSpPr>
          <p:cNvPr id="66563" name="Rectangle 3"/>
          <p:cNvSpPr>
            <a:spLocks noGrp="1" noChangeArrowheads="1"/>
          </p:cNvSpPr>
          <p:nvPr>
            <p:ph type="dt" sz="quarter" idx="1"/>
          </p:nvPr>
        </p:nvSpPr>
        <p:spPr bwMode="auto">
          <a:xfrm>
            <a:off x="4017963" y="0"/>
            <a:ext cx="3071812" cy="511175"/>
          </a:xfrm>
          <a:prstGeom prst="rect">
            <a:avLst/>
          </a:prstGeom>
          <a:noFill/>
          <a:ln>
            <a:noFill/>
          </a:ln>
          <a:effectLst/>
        </p:spPr>
        <p:txBody>
          <a:bodyPr vert="horz" wrap="square" lIns="98902" tIns="49451" rIns="98902" bIns="49451" numCol="1" anchor="t" anchorCtr="0" compatLnSpc="1">
            <a:prstTxWarp prst="textNoShape">
              <a:avLst/>
            </a:prstTxWarp>
          </a:bodyPr>
          <a:lstStyle>
            <a:lvl1pPr algn="r" defTabSz="989013">
              <a:defRPr sz="1300">
                <a:latin typeface="Tahoma" charset="0"/>
                <a:ea typeface="ＭＳ Ｐゴシック" charset="0"/>
                <a:cs typeface="+mn-cs"/>
              </a:defRPr>
            </a:lvl1pPr>
          </a:lstStyle>
          <a:p>
            <a:pPr>
              <a:defRPr/>
            </a:pPr>
            <a:endParaRPr lang="en-US"/>
          </a:p>
        </p:txBody>
      </p:sp>
      <p:sp>
        <p:nvSpPr>
          <p:cNvPr id="66564" name="Rectangle 4"/>
          <p:cNvSpPr>
            <a:spLocks noGrp="1" noChangeArrowheads="1"/>
          </p:cNvSpPr>
          <p:nvPr>
            <p:ph type="ftr" sz="quarter" idx="2"/>
          </p:nvPr>
        </p:nvSpPr>
        <p:spPr bwMode="auto">
          <a:xfrm>
            <a:off x="0" y="9707563"/>
            <a:ext cx="3071813" cy="511175"/>
          </a:xfrm>
          <a:prstGeom prst="rect">
            <a:avLst/>
          </a:prstGeom>
          <a:noFill/>
          <a:ln>
            <a:noFill/>
          </a:ln>
          <a:effectLst/>
        </p:spPr>
        <p:txBody>
          <a:bodyPr vert="horz" wrap="square" lIns="98902" tIns="49451" rIns="98902" bIns="49451" numCol="1" anchor="b" anchorCtr="0" compatLnSpc="1">
            <a:prstTxWarp prst="textNoShape">
              <a:avLst/>
            </a:prstTxWarp>
          </a:bodyPr>
          <a:lstStyle>
            <a:lvl1pPr defTabSz="989013">
              <a:defRPr sz="1300">
                <a:latin typeface="Tahoma" charset="0"/>
                <a:ea typeface="ＭＳ Ｐゴシック" charset="0"/>
                <a:cs typeface="+mn-cs"/>
              </a:defRPr>
            </a:lvl1pPr>
          </a:lstStyle>
          <a:p>
            <a:pPr>
              <a:defRPr/>
            </a:pPr>
            <a:endParaRPr lang="en-US"/>
          </a:p>
        </p:txBody>
      </p:sp>
      <p:sp>
        <p:nvSpPr>
          <p:cNvPr id="66565" name="Rectangle 5"/>
          <p:cNvSpPr>
            <a:spLocks noGrp="1" noChangeArrowheads="1"/>
          </p:cNvSpPr>
          <p:nvPr>
            <p:ph type="sldNum" sz="quarter" idx="3"/>
          </p:nvPr>
        </p:nvSpPr>
        <p:spPr bwMode="auto">
          <a:xfrm>
            <a:off x="4017963" y="9707563"/>
            <a:ext cx="3071812" cy="511175"/>
          </a:xfrm>
          <a:prstGeom prst="rect">
            <a:avLst/>
          </a:prstGeom>
          <a:noFill/>
          <a:ln>
            <a:noFill/>
          </a:ln>
          <a:effectLst/>
        </p:spPr>
        <p:txBody>
          <a:bodyPr vert="horz" wrap="square" lIns="98902" tIns="49451" rIns="98902" bIns="49451" numCol="1" anchor="b" anchorCtr="0" compatLnSpc="1">
            <a:prstTxWarp prst="textNoShape">
              <a:avLst/>
            </a:prstTxWarp>
          </a:bodyPr>
          <a:lstStyle>
            <a:lvl1pPr algn="r" defTabSz="989013">
              <a:defRPr sz="1300"/>
            </a:lvl1pPr>
          </a:lstStyle>
          <a:p>
            <a:pPr>
              <a:defRPr/>
            </a:pPr>
            <a:fld id="{E739CC59-873E-FF43-BEA1-C0C74234B5A3}" type="slidenum">
              <a:rPr lang="en-US"/>
              <a:pPr>
                <a:defRPr/>
              </a:pPr>
              <a:t>‹#›</a:t>
            </a:fld>
            <a:endParaRPr lang="en-US"/>
          </a:p>
        </p:txBody>
      </p:sp>
    </p:spTree>
    <p:extLst>
      <p:ext uri="{BB962C8B-B14F-4D97-AF65-F5344CB8AC3E}">
        <p14:creationId xmlns:p14="http://schemas.microsoft.com/office/powerpoint/2010/main" val="34616926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4098"/>
          <p:cNvSpPr>
            <a:spLocks noGrp="1" noChangeArrowheads="1"/>
          </p:cNvSpPr>
          <p:nvPr>
            <p:ph type="hdr" sz="quarter"/>
          </p:nvPr>
        </p:nvSpPr>
        <p:spPr bwMode="auto">
          <a:xfrm>
            <a:off x="0" y="0"/>
            <a:ext cx="3048000" cy="5334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latin typeface="Tahoma" charset="0"/>
                <a:ea typeface="ＭＳ Ｐゴシック" charset="0"/>
                <a:cs typeface="+mn-cs"/>
              </a:defRPr>
            </a:lvl1pPr>
          </a:lstStyle>
          <a:p>
            <a:pPr>
              <a:defRPr/>
            </a:pPr>
            <a:endParaRPr lang="en-US"/>
          </a:p>
        </p:txBody>
      </p:sp>
      <p:sp>
        <p:nvSpPr>
          <p:cNvPr id="92163" name="Rectangle 4099"/>
          <p:cNvSpPr>
            <a:spLocks noGrp="1" noChangeArrowheads="1"/>
          </p:cNvSpPr>
          <p:nvPr>
            <p:ph type="dt" idx="1"/>
          </p:nvPr>
        </p:nvSpPr>
        <p:spPr bwMode="auto">
          <a:xfrm>
            <a:off x="4038600" y="0"/>
            <a:ext cx="3048000" cy="5334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atin typeface="Tahoma" charset="0"/>
                <a:ea typeface="ＭＳ Ｐゴシック" charset="0"/>
                <a:cs typeface="+mn-cs"/>
              </a:defRPr>
            </a:lvl1pPr>
          </a:lstStyle>
          <a:p>
            <a:pPr>
              <a:defRPr/>
            </a:pPr>
            <a:endParaRPr lang="en-US"/>
          </a:p>
        </p:txBody>
      </p:sp>
      <p:sp>
        <p:nvSpPr>
          <p:cNvPr id="14340" name="Rectangle 4100"/>
          <p:cNvSpPr>
            <a:spLocks noGrp="1" noRot="1" noChangeAspect="1" noChangeArrowheads="1" noTextEdit="1"/>
          </p:cNvSpPr>
          <p:nvPr>
            <p:ph type="sldImg" idx="2"/>
          </p:nvPr>
        </p:nvSpPr>
        <p:spPr bwMode="auto">
          <a:xfrm>
            <a:off x="195263" y="762000"/>
            <a:ext cx="6772275" cy="3810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2165" name="Rectangle 4101"/>
          <p:cNvSpPr>
            <a:spLocks noGrp="1" noChangeArrowheads="1"/>
          </p:cNvSpPr>
          <p:nvPr>
            <p:ph type="body" sz="quarter" idx="3"/>
          </p:nvPr>
        </p:nvSpPr>
        <p:spPr bwMode="auto">
          <a:xfrm>
            <a:off x="914400" y="4876800"/>
            <a:ext cx="5257800" cy="45720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166" name="Rectangle 4102"/>
          <p:cNvSpPr>
            <a:spLocks noGrp="1" noChangeArrowheads="1"/>
          </p:cNvSpPr>
          <p:nvPr>
            <p:ph type="ftr" sz="quarter" idx="4"/>
          </p:nvPr>
        </p:nvSpPr>
        <p:spPr bwMode="auto">
          <a:xfrm>
            <a:off x="0" y="9677400"/>
            <a:ext cx="3048000" cy="5334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latin typeface="Tahoma" charset="0"/>
                <a:ea typeface="ＭＳ Ｐゴシック" charset="0"/>
                <a:cs typeface="+mn-cs"/>
              </a:defRPr>
            </a:lvl1pPr>
          </a:lstStyle>
          <a:p>
            <a:pPr>
              <a:defRPr/>
            </a:pPr>
            <a:endParaRPr lang="en-US"/>
          </a:p>
        </p:txBody>
      </p:sp>
      <p:sp>
        <p:nvSpPr>
          <p:cNvPr id="92167" name="Rectangle 4103"/>
          <p:cNvSpPr>
            <a:spLocks noGrp="1" noChangeArrowheads="1"/>
          </p:cNvSpPr>
          <p:nvPr>
            <p:ph type="sldNum" sz="quarter" idx="5"/>
          </p:nvPr>
        </p:nvSpPr>
        <p:spPr bwMode="auto">
          <a:xfrm>
            <a:off x="4038600" y="9677400"/>
            <a:ext cx="3048000" cy="5334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1348EA3-C290-8148-9528-44C1485A20A8}" type="slidenum">
              <a:rPr lang="en-US"/>
              <a:pPr>
                <a:defRPr/>
              </a:pPr>
              <a:t>‹#›</a:t>
            </a:fld>
            <a:endParaRPr lang="en-US"/>
          </a:p>
        </p:txBody>
      </p:sp>
    </p:spTree>
    <p:extLst>
      <p:ext uri="{BB962C8B-B14F-4D97-AF65-F5344CB8AC3E}">
        <p14:creationId xmlns:p14="http://schemas.microsoft.com/office/powerpoint/2010/main" val="18640449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kumimoji="1"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ext Box 10"/>
          <p:cNvSpPr txBox="1">
            <a:spLocks noChangeArrowheads="1"/>
          </p:cNvSpPr>
          <p:nvPr userDrawn="1"/>
        </p:nvSpPr>
        <p:spPr bwMode="auto">
          <a:xfrm>
            <a:off x="954618" y="1039813"/>
            <a:ext cx="10458449"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800">
                <a:solidFill>
                  <a:schemeClr val="tx1"/>
                </a:solidFill>
                <a:latin typeface="Tahoma" charset="0"/>
                <a:ea typeface="ＭＳ Ｐゴシック" charset="0"/>
                <a:cs typeface="ＭＳ Ｐゴシック" charset="0"/>
              </a:defRPr>
            </a:lvl1pPr>
            <a:lvl2pPr marL="742950" indent="-285750">
              <a:defRPr sz="2800">
                <a:solidFill>
                  <a:schemeClr val="tx1"/>
                </a:solidFill>
                <a:latin typeface="Tahoma" charset="0"/>
                <a:ea typeface="ＭＳ Ｐゴシック" charset="0"/>
              </a:defRPr>
            </a:lvl2pPr>
            <a:lvl3pPr marL="1143000" indent="-228600">
              <a:defRPr sz="2800">
                <a:solidFill>
                  <a:schemeClr val="tx1"/>
                </a:solidFill>
                <a:latin typeface="Tahoma" charset="0"/>
                <a:ea typeface="ＭＳ Ｐゴシック" charset="0"/>
              </a:defRPr>
            </a:lvl3pPr>
            <a:lvl4pPr marL="1600200" indent="-228600">
              <a:defRPr sz="2800">
                <a:solidFill>
                  <a:schemeClr val="tx1"/>
                </a:solidFill>
                <a:latin typeface="Tahoma" charset="0"/>
                <a:ea typeface="ＭＳ Ｐゴシック" charset="0"/>
              </a:defRPr>
            </a:lvl4pPr>
            <a:lvl5pPr marL="2057400" indent="-228600">
              <a:defRPr sz="2800">
                <a:solidFill>
                  <a:schemeClr val="tx1"/>
                </a:solidFill>
                <a:latin typeface="Tahoma" charset="0"/>
                <a:ea typeface="ＭＳ Ｐゴシック" charset="0"/>
              </a:defRPr>
            </a:lvl5pPr>
            <a:lvl6pPr marL="2514600" indent="-228600" eaLnBrk="0" fontAlgn="base" hangingPunct="0">
              <a:spcBef>
                <a:spcPct val="0"/>
              </a:spcBef>
              <a:spcAft>
                <a:spcPct val="0"/>
              </a:spcAft>
              <a:defRPr sz="2800">
                <a:solidFill>
                  <a:schemeClr val="tx1"/>
                </a:solidFill>
                <a:latin typeface="Tahoma" charset="0"/>
                <a:ea typeface="ＭＳ Ｐゴシック" charset="0"/>
              </a:defRPr>
            </a:lvl6pPr>
            <a:lvl7pPr marL="2971800" indent="-228600" eaLnBrk="0" fontAlgn="base" hangingPunct="0">
              <a:spcBef>
                <a:spcPct val="0"/>
              </a:spcBef>
              <a:spcAft>
                <a:spcPct val="0"/>
              </a:spcAft>
              <a:defRPr sz="2800">
                <a:solidFill>
                  <a:schemeClr val="tx1"/>
                </a:solidFill>
                <a:latin typeface="Tahoma" charset="0"/>
                <a:ea typeface="ＭＳ Ｐゴシック" charset="0"/>
              </a:defRPr>
            </a:lvl7pPr>
            <a:lvl8pPr marL="3429000" indent="-228600" eaLnBrk="0" fontAlgn="base" hangingPunct="0">
              <a:spcBef>
                <a:spcPct val="0"/>
              </a:spcBef>
              <a:spcAft>
                <a:spcPct val="0"/>
              </a:spcAft>
              <a:defRPr sz="2800">
                <a:solidFill>
                  <a:schemeClr val="tx1"/>
                </a:solidFill>
                <a:latin typeface="Tahoma" charset="0"/>
                <a:ea typeface="ＭＳ Ｐゴシック" charset="0"/>
              </a:defRPr>
            </a:lvl8pPr>
            <a:lvl9pPr marL="3886200" indent="-228600" eaLnBrk="0" fontAlgn="base" hangingPunct="0">
              <a:spcBef>
                <a:spcPct val="0"/>
              </a:spcBef>
              <a:spcAft>
                <a:spcPct val="0"/>
              </a:spcAft>
              <a:defRPr sz="2800">
                <a:solidFill>
                  <a:schemeClr val="tx1"/>
                </a:solidFill>
                <a:latin typeface="Tahoma" charset="0"/>
                <a:ea typeface="ＭＳ Ｐゴシック" charset="0"/>
              </a:defRPr>
            </a:lvl9pPr>
          </a:lstStyle>
          <a:p>
            <a:pPr algn="ctr">
              <a:defRPr/>
            </a:pPr>
            <a:r>
              <a:rPr lang="en-US" sz="3600" b="1">
                <a:solidFill>
                  <a:schemeClr val="tx2"/>
                </a:solidFill>
                <a:latin typeface="Arial Black" charset="0"/>
              </a:rPr>
              <a:t>PROGRAMMING IN HASKELL</a:t>
            </a:r>
          </a:p>
        </p:txBody>
      </p:sp>
      <p:sp>
        <p:nvSpPr>
          <p:cNvPr id="3" name="Rectangle 11"/>
          <p:cNvSpPr>
            <a:spLocks noGrp="1" noChangeArrowheads="1"/>
          </p:cNvSpPr>
          <p:nvPr userDrawn="1"/>
        </p:nvSpPr>
        <p:spPr bwMode="auto">
          <a:xfrm>
            <a:off x="749300" y="5087938"/>
            <a:ext cx="108712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r>
              <a:rPr lang="en-US" sz="3200"/>
              <a:t>Chapter 7 - Recursive Functions</a:t>
            </a:r>
          </a:p>
        </p:txBody>
      </p:sp>
      <p:pic>
        <p:nvPicPr>
          <p:cNvPr id="4" name="Picture 12" descr="C:\Documents and Settings\gmh.POLIHALE\Desktop\HaskellLogo_2.jpg"/>
          <p:cNvPicPr>
            <a:picLocks noChangeAspect="1" noChangeArrowheads="1"/>
          </p:cNvPicPr>
          <p:nvPr userDrawn="1"/>
        </p:nvPicPr>
        <p:blipFill>
          <a:blip r:embed="rId2">
            <a:alphaModFix amt="50000"/>
            <a:extLst>
              <a:ext uri="{28A0092B-C50C-407E-A947-70E740481C1C}">
                <a14:useLocalDpi xmlns:a14="http://schemas.microsoft.com/office/drawing/2010/main" val="0"/>
              </a:ext>
            </a:extLst>
          </a:blip>
          <a:srcRect/>
          <a:stretch>
            <a:fillRect/>
          </a:stretch>
        </p:blipFill>
        <p:spPr bwMode="auto">
          <a:xfrm>
            <a:off x="4618567" y="2266950"/>
            <a:ext cx="3132667" cy="2235200"/>
          </a:xfrm>
          <a:prstGeom prst="rect">
            <a:avLst/>
          </a:prstGeom>
          <a:solidFill>
            <a:schemeClr val="bg1">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662807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1B0BBEC0-C82C-5F41-BED6-03FAE84AE003}" type="slidenum">
              <a:rPr lang="en-US"/>
              <a:pPr>
                <a:defRPr/>
              </a:pPr>
              <a:t>‹#›</a:t>
            </a:fld>
            <a:endParaRPr lang="en-US"/>
          </a:p>
        </p:txBody>
      </p:sp>
    </p:spTree>
    <p:extLst>
      <p:ext uri="{BB962C8B-B14F-4D97-AF65-F5344CB8AC3E}">
        <p14:creationId xmlns:p14="http://schemas.microsoft.com/office/powerpoint/2010/main" val="3972150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381000"/>
            <a:ext cx="2777067" cy="6096000"/>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508000" y="381000"/>
            <a:ext cx="8128000" cy="60960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8EB7279E-AD12-3E4F-89E5-A6CAD29802A7}" type="slidenum">
              <a:rPr lang="en-US"/>
              <a:pPr>
                <a:defRPr/>
              </a:pPr>
              <a:t>‹#›</a:t>
            </a:fld>
            <a:endParaRPr lang="en-US"/>
          </a:p>
        </p:txBody>
      </p:sp>
    </p:spTree>
    <p:extLst>
      <p:ext uri="{BB962C8B-B14F-4D97-AF65-F5344CB8AC3E}">
        <p14:creationId xmlns:p14="http://schemas.microsoft.com/office/powerpoint/2010/main" val="3949828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F07A2AD6-D65D-AC4E-AA17-D4EE367446AB}" type="slidenum">
              <a:rPr lang="en-US"/>
              <a:pPr>
                <a:defRPr/>
              </a:pPr>
              <a:t>‹#›</a:t>
            </a:fld>
            <a:endParaRPr lang="en-US"/>
          </a:p>
        </p:txBody>
      </p:sp>
    </p:spTree>
    <p:extLst>
      <p:ext uri="{BB962C8B-B14F-4D97-AF65-F5344CB8AC3E}">
        <p14:creationId xmlns:p14="http://schemas.microsoft.com/office/powerpoint/2010/main" val="1718210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C35C18D2-0C4F-1048-8791-EAC4D231C672}" type="slidenum">
              <a:rPr lang="en-US"/>
              <a:pPr>
                <a:defRPr/>
              </a:pPr>
              <a:t>‹#›</a:t>
            </a:fld>
            <a:endParaRPr lang="en-US"/>
          </a:p>
        </p:txBody>
      </p:sp>
    </p:spTree>
    <p:extLst>
      <p:ext uri="{BB962C8B-B14F-4D97-AF65-F5344CB8AC3E}">
        <p14:creationId xmlns:p14="http://schemas.microsoft.com/office/powerpoint/2010/main" val="874431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711200" y="1524000"/>
            <a:ext cx="5350933"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265334" y="1524000"/>
            <a:ext cx="5350933"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21CA77CA-13E0-A143-9FB5-3BE16FE492D4}" type="slidenum">
              <a:rPr lang="en-US"/>
              <a:pPr>
                <a:defRPr/>
              </a:pPr>
              <a:t>‹#›</a:t>
            </a:fld>
            <a:endParaRPr lang="en-US"/>
          </a:p>
        </p:txBody>
      </p:sp>
    </p:spTree>
    <p:extLst>
      <p:ext uri="{BB962C8B-B14F-4D97-AF65-F5344CB8AC3E}">
        <p14:creationId xmlns:p14="http://schemas.microsoft.com/office/powerpoint/2010/main" val="250975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6A7D068B-B1E1-A342-A203-AB047747FD7F}" type="slidenum">
              <a:rPr lang="en-US"/>
              <a:pPr>
                <a:defRPr/>
              </a:pPr>
              <a:t>‹#›</a:t>
            </a:fld>
            <a:endParaRPr lang="en-US"/>
          </a:p>
        </p:txBody>
      </p:sp>
    </p:spTree>
    <p:extLst>
      <p:ext uri="{BB962C8B-B14F-4D97-AF65-F5344CB8AC3E}">
        <p14:creationId xmlns:p14="http://schemas.microsoft.com/office/powerpoint/2010/main" val="642487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A27C639F-D5FD-EE49-99EB-E8AA2038BC35}" type="slidenum">
              <a:rPr lang="en-US"/>
              <a:pPr>
                <a:defRPr/>
              </a:pPr>
              <a:t>‹#›</a:t>
            </a:fld>
            <a:endParaRPr lang="en-US"/>
          </a:p>
        </p:txBody>
      </p:sp>
    </p:spTree>
    <p:extLst>
      <p:ext uri="{BB962C8B-B14F-4D97-AF65-F5344CB8AC3E}">
        <p14:creationId xmlns:p14="http://schemas.microsoft.com/office/powerpoint/2010/main" val="511765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6413C257-A766-F845-8D87-0C6E24FBB088}" type="slidenum">
              <a:rPr lang="en-US"/>
              <a:pPr>
                <a:defRPr/>
              </a:pPr>
              <a:t>‹#›</a:t>
            </a:fld>
            <a:endParaRPr lang="en-US"/>
          </a:p>
        </p:txBody>
      </p:sp>
    </p:spTree>
    <p:extLst>
      <p:ext uri="{BB962C8B-B14F-4D97-AF65-F5344CB8AC3E}">
        <p14:creationId xmlns:p14="http://schemas.microsoft.com/office/powerpoint/2010/main" val="974199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6C2E12D2-2E02-2549-8554-5CB9074C30A3}" type="slidenum">
              <a:rPr lang="en-US"/>
              <a:pPr>
                <a:defRPr/>
              </a:pPr>
              <a:t>‹#›</a:t>
            </a:fld>
            <a:endParaRPr lang="en-US"/>
          </a:p>
        </p:txBody>
      </p:sp>
    </p:spTree>
    <p:extLst>
      <p:ext uri="{BB962C8B-B14F-4D97-AF65-F5344CB8AC3E}">
        <p14:creationId xmlns:p14="http://schemas.microsoft.com/office/powerpoint/2010/main" val="4054833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FAB131DF-2DA6-134A-8D48-D9596DDC1ECA}" type="slidenum">
              <a:rPr lang="en-US"/>
              <a:pPr>
                <a:defRPr/>
              </a:pPr>
              <a:t>‹#›</a:t>
            </a:fld>
            <a:endParaRPr lang="en-US"/>
          </a:p>
        </p:txBody>
      </p:sp>
    </p:spTree>
    <p:extLst>
      <p:ext uri="{BB962C8B-B14F-4D97-AF65-F5344CB8AC3E}">
        <p14:creationId xmlns:p14="http://schemas.microsoft.com/office/powerpoint/2010/main" val="1174718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blurRad="63500" dist="107763" dir="2700000" algn="ctr" rotWithShape="0">
            <a:srgbClr val="000000">
              <a:alpha val="74998"/>
            </a:srgbClr>
          </a:outerShdw>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8000" y="381000"/>
            <a:ext cx="103632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GB"/>
              <a:t>Click to edit Master title style</a:t>
            </a:r>
            <a:endParaRPr lang="en-US"/>
          </a:p>
        </p:txBody>
      </p:sp>
      <p:sp>
        <p:nvSpPr>
          <p:cNvPr id="1027" name="Rectangle 3"/>
          <p:cNvSpPr>
            <a:spLocks noGrp="1" noChangeArrowheads="1"/>
          </p:cNvSpPr>
          <p:nvPr>
            <p:ph type="body" idx="1"/>
          </p:nvPr>
        </p:nvSpPr>
        <p:spPr bwMode="auto">
          <a:xfrm>
            <a:off x="711200" y="1524000"/>
            <a:ext cx="10905067"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89092" name="Rectangle 4"/>
          <p:cNvSpPr>
            <a:spLocks noGrp="1" noChangeArrowheads="1"/>
          </p:cNvSpPr>
          <p:nvPr>
            <p:ph type="sldNum" sz="quarter" idx="4"/>
          </p:nvPr>
        </p:nvSpPr>
        <p:spPr bwMode="auto">
          <a:xfrm>
            <a:off x="11176000" y="6400800"/>
            <a:ext cx="812800" cy="3048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DAFFCA5D-7261-3E46-BCC0-8D44B9A657C0}"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788"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hf hdr="0" ftr="0" dt="0"/>
  <p:txStyles>
    <p:titleStyle>
      <a:lvl1pPr algn="l" rtl="0" eaLnBrk="1" fontAlgn="base" hangingPunct="1">
        <a:spcBef>
          <a:spcPct val="0"/>
        </a:spcBef>
        <a:spcAft>
          <a:spcPct val="0"/>
        </a:spcAft>
        <a:defRPr kumimoji="1" sz="3600">
          <a:solidFill>
            <a:schemeClr val="tx2"/>
          </a:solidFill>
          <a:latin typeface="+mj-lt"/>
          <a:ea typeface="+mj-ea"/>
          <a:cs typeface="ＭＳ Ｐゴシック" charset="0"/>
        </a:defRPr>
      </a:lvl1pPr>
      <a:lvl2pPr algn="l" rtl="0" eaLnBrk="1" fontAlgn="base" hangingPunct="1">
        <a:spcBef>
          <a:spcPct val="0"/>
        </a:spcBef>
        <a:spcAft>
          <a:spcPct val="0"/>
        </a:spcAft>
        <a:defRPr kumimoji="1" sz="3600">
          <a:solidFill>
            <a:schemeClr val="tx2"/>
          </a:solidFill>
          <a:latin typeface="Arial Black" charset="0"/>
          <a:ea typeface="ＭＳ Ｐゴシック" charset="0"/>
          <a:cs typeface="ＭＳ Ｐゴシック" charset="0"/>
        </a:defRPr>
      </a:lvl2pPr>
      <a:lvl3pPr algn="l" rtl="0" eaLnBrk="1" fontAlgn="base" hangingPunct="1">
        <a:spcBef>
          <a:spcPct val="0"/>
        </a:spcBef>
        <a:spcAft>
          <a:spcPct val="0"/>
        </a:spcAft>
        <a:defRPr kumimoji="1" sz="3600">
          <a:solidFill>
            <a:schemeClr val="tx2"/>
          </a:solidFill>
          <a:latin typeface="Arial Black" charset="0"/>
          <a:ea typeface="ＭＳ Ｐゴシック" charset="0"/>
          <a:cs typeface="ＭＳ Ｐゴシック" charset="0"/>
        </a:defRPr>
      </a:lvl3pPr>
      <a:lvl4pPr algn="l" rtl="0" eaLnBrk="1" fontAlgn="base" hangingPunct="1">
        <a:spcBef>
          <a:spcPct val="0"/>
        </a:spcBef>
        <a:spcAft>
          <a:spcPct val="0"/>
        </a:spcAft>
        <a:defRPr kumimoji="1" sz="3600">
          <a:solidFill>
            <a:schemeClr val="tx2"/>
          </a:solidFill>
          <a:latin typeface="Arial Black" charset="0"/>
          <a:ea typeface="ＭＳ Ｐゴシック" charset="0"/>
          <a:cs typeface="ＭＳ Ｐゴシック" charset="0"/>
        </a:defRPr>
      </a:lvl4pPr>
      <a:lvl5pPr algn="l" rtl="0" eaLnBrk="1" fontAlgn="base" hangingPunct="1">
        <a:spcBef>
          <a:spcPct val="0"/>
        </a:spcBef>
        <a:spcAft>
          <a:spcPct val="0"/>
        </a:spcAft>
        <a:defRPr kumimoji="1" sz="3600">
          <a:solidFill>
            <a:schemeClr val="tx2"/>
          </a:solidFill>
          <a:latin typeface="Arial Black" charset="0"/>
          <a:ea typeface="ＭＳ Ｐゴシック" charset="0"/>
          <a:cs typeface="ＭＳ Ｐゴシック" charset="0"/>
        </a:defRPr>
      </a:lvl5pPr>
      <a:lvl6pPr marL="457200" algn="l" rtl="0" eaLnBrk="1" fontAlgn="base" hangingPunct="1">
        <a:spcBef>
          <a:spcPct val="0"/>
        </a:spcBef>
        <a:spcAft>
          <a:spcPct val="0"/>
        </a:spcAft>
        <a:defRPr kumimoji="1" sz="3600">
          <a:solidFill>
            <a:schemeClr val="tx2"/>
          </a:solidFill>
          <a:latin typeface="Arial Black" charset="0"/>
          <a:ea typeface="ＭＳ Ｐゴシック" charset="0"/>
        </a:defRPr>
      </a:lvl6pPr>
      <a:lvl7pPr marL="914400" algn="l" rtl="0" eaLnBrk="1" fontAlgn="base" hangingPunct="1">
        <a:spcBef>
          <a:spcPct val="0"/>
        </a:spcBef>
        <a:spcAft>
          <a:spcPct val="0"/>
        </a:spcAft>
        <a:defRPr kumimoji="1" sz="3600">
          <a:solidFill>
            <a:schemeClr val="tx2"/>
          </a:solidFill>
          <a:latin typeface="Arial Black" charset="0"/>
          <a:ea typeface="ＭＳ Ｐゴシック" charset="0"/>
        </a:defRPr>
      </a:lvl7pPr>
      <a:lvl8pPr marL="1371600" algn="l" rtl="0" eaLnBrk="1" fontAlgn="base" hangingPunct="1">
        <a:spcBef>
          <a:spcPct val="0"/>
        </a:spcBef>
        <a:spcAft>
          <a:spcPct val="0"/>
        </a:spcAft>
        <a:defRPr kumimoji="1" sz="3600">
          <a:solidFill>
            <a:schemeClr val="tx2"/>
          </a:solidFill>
          <a:latin typeface="Arial Black" charset="0"/>
          <a:ea typeface="ＭＳ Ｐゴシック" charset="0"/>
        </a:defRPr>
      </a:lvl8pPr>
      <a:lvl9pPr marL="1828800" algn="l" rtl="0" eaLnBrk="1" fontAlgn="base" hangingPunct="1">
        <a:spcBef>
          <a:spcPct val="0"/>
        </a:spcBef>
        <a:spcAft>
          <a:spcPct val="0"/>
        </a:spcAft>
        <a:defRPr kumimoji="1" sz="3600">
          <a:solidFill>
            <a:schemeClr val="tx2"/>
          </a:solidFill>
          <a:latin typeface="Arial Black" charset="0"/>
          <a:ea typeface="ＭＳ Ｐゴシック" charset="0"/>
        </a:defRPr>
      </a:lvl9pPr>
    </p:titleStyle>
    <p:bodyStyle>
      <a:lvl1pPr marL="342900" indent="-342900" algn="l" rtl="0" eaLnBrk="1" fontAlgn="base" hangingPunct="1">
        <a:spcBef>
          <a:spcPct val="20000"/>
        </a:spcBef>
        <a:spcAft>
          <a:spcPct val="0"/>
        </a:spcAft>
        <a:buClr>
          <a:schemeClr val="accent2"/>
        </a:buClr>
        <a:buFont typeface="Monotype Sorts" charset="0"/>
        <a:buChar char="z"/>
        <a:defRPr kumimoji="1" sz="2800">
          <a:solidFill>
            <a:schemeClr val="tx1"/>
          </a:solidFill>
          <a:latin typeface="+mn-lt"/>
          <a:ea typeface="+mn-ea"/>
          <a:cs typeface="ＭＳ Ｐゴシック" charset="0"/>
        </a:defRPr>
      </a:lvl1pPr>
      <a:lvl2pPr marL="742950" indent="-285750" algn="l" rtl="0" eaLnBrk="1" fontAlgn="base" hangingPunct="1">
        <a:spcBef>
          <a:spcPct val="20000"/>
        </a:spcBef>
        <a:spcAft>
          <a:spcPct val="0"/>
        </a:spcAft>
        <a:buClr>
          <a:schemeClr val="accent2"/>
        </a:buClr>
        <a:buFont typeface="Monotype Sorts" charset="0"/>
        <a:buChar char="y"/>
        <a:defRPr kumimoji="1" sz="2400">
          <a:solidFill>
            <a:schemeClr val="tx1"/>
          </a:solidFill>
          <a:latin typeface="+mn-lt"/>
          <a:ea typeface="+mn-ea"/>
        </a:defRPr>
      </a:lvl2pPr>
      <a:lvl3pPr marL="1143000" indent="-228600" algn="l" rtl="0" eaLnBrk="1" fontAlgn="base" hangingPunct="1">
        <a:spcBef>
          <a:spcPct val="20000"/>
        </a:spcBef>
        <a:spcAft>
          <a:spcPct val="0"/>
        </a:spcAft>
        <a:buClr>
          <a:schemeClr val="accent2"/>
        </a:buClr>
        <a:buFont typeface="Monotype Sorts" charset="0"/>
        <a:buChar char="x"/>
        <a:defRPr kumimoji="1" sz="2000">
          <a:solidFill>
            <a:schemeClr val="tx1"/>
          </a:solidFill>
          <a:latin typeface="+mn-lt"/>
          <a:ea typeface="+mn-ea"/>
        </a:defRPr>
      </a:lvl3pPr>
      <a:lvl4pPr marL="1600200" indent="-228600" algn="l" rtl="0" eaLnBrk="1" fontAlgn="base" hangingPunct="1">
        <a:spcBef>
          <a:spcPct val="20000"/>
        </a:spcBef>
        <a:spcAft>
          <a:spcPct val="0"/>
        </a:spcAft>
        <a:buClr>
          <a:schemeClr val="accent2"/>
        </a:buClr>
        <a:buChar char="•"/>
        <a:defRPr kumimoji="1">
          <a:solidFill>
            <a:schemeClr val="tx1"/>
          </a:solidFill>
          <a:latin typeface="+mn-lt"/>
          <a:ea typeface="+mn-ea"/>
        </a:defRPr>
      </a:lvl4pPr>
      <a:lvl5pPr marL="2057400" indent="-228600" algn="l" rtl="0" eaLnBrk="1" fontAlgn="base" hangingPunct="1">
        <a:spcBef>
          <a:spcPct val="20000"/>
        </a:spcBef>
        <a:spcAft>
          <a:spcPct val="0"/>
        </a:spcAft>
        <a:buClr>
          <a:schemeClr val="accent2"/>
        </a:buClr>
        <a:buChar char="–"/>
        <a:defRPr kumimoji="1">
          <a:solidFill>
            <a:schemeClr val="tx1"/>
          </a:solidFill>
          <a:latin typeface="+mn-lt"/>
          <a:ea typeface="+mn-ea"/>
        </a:defRPr>
      </a:lvl5pPr>
      <a:lvl6pPr marL="2514600" indent="-228600" algn="l" rtl="0" eaLnBrk="1" fontAlgn="base" hangingPunct="1">
        <a:spcBef>
          <a:spcPct val="20000"/>
        </a:spcBef>
        <a:spcAft>
          <a:spcPct val="0"/>
        </a:spcAft>
        <a:buClr>
          <a:schemeClr val="accent2"/>
        </a:buClr>
        <a:buChar char="–"/>
        <a:defRPr kumimoji="1">
          <a:solidFill>
            <a:schemeClr val="tx1"/>
          </a:solidFill>
          <a:latin typeface="+mn-lt"/>
          <a:ea typeface="+mn-ea"/>
        </a:defRPr>
      </a:lvl6pPr>
      <a:lvl7pPr marL="2971800" indent="-228600" algn="l" rtl="0" eaLnBrk="1" fontAlgn="base" hangingPunct="1">
        <a:spcBef>
          <a:spcPct val="20000"/>
        </a:spcBef>
        <a:spcAft>
          <a:spcPct val="0"/>
        </a:spcAft>
        <a:buClr>
          <a:schemeClr val="accent2"/>
        </a:buClr>
        <a:buChar char="–"/>
        <a:defRPr kumimoji="1">
          <a:solidFill>
            <a:schemeClr val="tx1"/>
          </a:solidFill>
          <a:latin typeface="+mn-lt"/>
          <a:ea typeface="+mn-ea"/>
        </a:defRPr>
      </a:lvl7pPr>
      <a:lvl8pPr marL="3429000" indent="-228600" algn="l" rtl="0" eaLnBrk="1" fontAlgn="base" hangingPunct="1">
        <a:spcBef>
          <a:spcPct val="20000"/>
        </a:spcBef>
        <a:spcAft>
          <a:spcPct val="0"/>
        </a:spcAft>
        <a:buClr>
          <a:schemeClr val="accent2"/>
        </a:buClr>
        <a:buChar char="–"/>
        <a:defRPr kumimoji="1">
          <a:solidFill>
            <a:schemeClr val="tx1"/>
          </a:solidFill>
          <a:latin typeface="+mn-lt"/>
          <a:ea typeface="+mn-ea"/>
        </a:defRPr>
      </a:lvl8pPr>
      <a:lvl9pPr marL="3886200" indent="-228600" algn="l" rtl="0" eaLnBrk="1" fontAlgn="base" hangingPunct="1">
        <a:spcBef>
          <a:spcPct val="20000"/>
        </a:spcBef>
        <a:spcAft>
          <a:spcPct val="0"/>
        </a:spcAft>
        <a:buClr>
          <a:schemeClr val="accent2"/>
        </a:buClr>
        <a:buChar char="–"/>
        <a:defRPr kumimoji="1">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haskellstack.org/en/stable/install_and_upgrade/"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Number Placeholder 1"/>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742950" indent="-285750">
              <a:defRPr sz="2800">
                <a:solidFill>
                  <a:schemeClr val="tx1"/>
                </a:solidFill>
                <a:latin typeface="Tahoma" charset="0"/>
                <a:ea typeface="ＭＳ Ｐゴシック" charset="0"/>
              </a:defRPr>
            </a:lvl2pPr>
            <a:lvl3pPr marL="1143000" indent="-228600">
              <a:defRPr sz="2800">
                <a:solidFill>
                  <a:schemeClr val="tx1"/>
                </a:solidFill>
                <a:latin typeface="Tahoma" charset="0"/>
                <a:ea typeface="ＭＳ Ｐゴシック" charset="0"/>
              </a:defRPr>
            </a:lvl3pPr>
            <a:lvl4pPr marL="1600200" indent="-228600">
              <a:defRPr sz="2800">
                <a:solidFill>
                  <a:schemeClr val="tx1"/>
                </a:solidFill>
                <a:latin typeface="Tahoma" charset="0"/>
                <a:ea typeface="ＭＳ Ｐゴシック" charset="0"/>
              </a:defRPr>
            </a:lvl4pPr>
            <a:lvl5pPr marL="2057400" indent="-228600">
              <a:defRPr sz="2800">
                <a:solidFill>
                  <a:schemeClr val="tx1"/>
                </a:solidFill>
                <a:latin typeface="Tahoma" charset="0"/>
                <a:ea typeface="ＭＳ Ｐゴシック" charset="0"/>
              </a:defRPr>
            </a:lvl5pPr>
            <a:lvl6pPr marL="2514600" indent="-228600" eaLnBrk="0" fontAlgn="base" hangingPunct="0">
              <a:spcBef>
                <a:spcPct val="0"/>
              </a:spcBef>
              <a:spcAft>
                <a:spcPct val="0"/>
              </a:spcAft>
              <a:defRPr sz="2800">
                <a:solidFill>
                  <a:schemeClr val="tx1"/>
                </a:solidFill>
                <a:latin typeface="Tahoma" charset="0"/>
                <a:ea typeface="ＭＳ Ｐゴシック" charset="0"/>
              </a:defRPr>
            </a:lvl6pPr>
            <a:lvl7pPr marL="2971800" indent="-228600" eaLnBrk="0" fontAlgn="base" hangingPunct="0">
              <a:spcBef>
                <a:spcPct val="0"/>
              </a:spcBef>
              <a:spcAft>
                <a:spcPct val="0"/>
              </a:spcAft>
              <a:defRPr sz="2800">
                <a:solidFill>
                  <a:schemeClr val="tx1"/>
                </a:solidFill>
                <a:latin typeface="Tahoma" charset="0"/>
                <a:ea typeface="ＭＳ Ｐゴシック" charset="0"/>
              </a:defRPr>
            </a:lvl7pPr>
            <a:lvl8pPr marL="3429000" indent="-228600" eaLnBrk="0" fontAlgn="base" hangingPunct="0">
              <a:spcBef>
                <a:spcPct val="0"/>
              </a:spcBef>
              <a:spcAft>
                <a:spcPct val="0"/>
              </a:spcAft>
              <a:defRPr sz="2800">
                <a:solidFill>
                  <a:schemeClr val="tx1"/>
                </a:solidFill>
                <a:latin typeface="Tahoma" charset="0"/>
                <a:ea typeface="ＭＳ Ｐゴシック" charset="0"/>
              </a:defRPr>
            </a:lvl8pPr>
            <a:lvl9pPr marL="3886200" indent="-228600" eaLnBrk="0" fontAlgn="base" hangingPunct="0">
              <a:spcBef>
                <a:spcPct val="0"/>
              </a:spcBef>
              <a:spcAft>
                <a:spcPct val="0"/>
              </a:spcAft>
              <a:defRPr sz="2800">
                <a:solidFill>
                  <a:schemeClr val="tx1"/>
                </a:solidFill>
                <a:latin typeface="Tahoma" charset="0"/>
                <a:ea typeface="ＭＳ Ｐゴシック" charset="0"/>
              </a:defRPr>
            </a:lvl9pPr>
          </a:lstStyle>
          <a:p>
            <a:fld id="{184A282C-62D1-674F-A99D-F0AF13D7C534}" type="slidenum">
              <a:rPr lang="en-US" sz="1400"/>
              <a:pPr/>
              <a:t>0</a:t>
            </a:fld>
            <a:endParaRPr lang="en-US" sz="1400"/>
          </a:p>
        </p:txBody>
      </p:sp>
      <p:sp>
        <p:nvSpPr>
          <p:cNvPr id="361474" name="Text Box 2"/>
          <p:cNvSpPr txBox="1">
            <a:spLocks noChangeArrowheads="1"/>
          </p:cNvSpPr>
          <p:nvPr/>
        </p:nvSpPr>
        <p:spPr bwMode="auto">
          <a:xfrm>
            <a:off x="1639889" y="1001713"/>
            <a:ext cx="8910637" cy="641350"/>
          </a:xfrm>
          <a:prstGeom prst="rect">
            <a:avLst/>
          </a:prstGeom>
          <a:noFill/>
          <a:ln>
            <a:noFill/>
          </a:ln>
          <a:effectLst/>
        </p:spPr>
        <p:txBody>
          <a:bodyPr>
            <a:spAutoFit/>
          </a:bodyPr>
          <a:lstStyle/>
          <a:p>
            <a:pPr algn="ctr">
              <a:defRPr/>
            </a:pPr>
            <a:r>
              <a:rPr lang="en-US" sz="3600" b="1">
                <a:solidFill>
                  <a:schemeClr val="tx2"/>
                </a:solidFill>
                <a:latin typeface="Arial Black" charset="0"/>
                <a:cs typeface="+mn-cs"/>
              </a:rPr>
              <a:t>PROGRAMMING IN HASKELL</a:t>
            </a:r>
          </a:p>
        </p:txBody>
      </p:sp>
      <p:sp>
        <p:nvSpPr>
          <p:cNvPr id="361475" name="Rectangle 3"/>
          <p:cNvSpPr>
            <a:spLocks noChangeArrowheads="1"/>
          </p:cNvSpPr>
          <p:nvPr/>
        </p:nvSpPr>
        <p:spPr bwMode="auto">
          <a:xfrm>
            <a:off x="1700214" y="5164138"/>
            <a:ext cx="8967787" cy="609600"/>
          </a:xfrm>
          <a:prstGeom prst="rect">
            <a:avLst/>
          </a:prstGeom>
          <a:noFill/>
          <a:ln>
            <a:noFill/>
          </a:ln>
          <a:effectLst/>
        </p:spPr>
        <p:txBody>
          <a:bodyPr anchor="ctr"/>
          <a:lstStyle/>
          <a:p>
            <a:pPr algn="ctr">
              <a:defRPr/>
            </a:pPr>
            <a:r>
              <a:rPr kumimoji="1" lang="en-US" sz="3200" dirty="0">
                <a:cs typeface="+mn-cs"/>
              </a:rPr>
              <a:t>Chapter 7.3 – The Stack Tool</a:t>
            </a:r>
          </a:p>
        </p:txBody>
      </p:sp>
      <p:pic>
        <p:nvPicPr>
          <p:cNvPr id="15364" name="Picture 5" descr="2000px-Haskell-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75189" y="2425700"/>
            <a:ext cx="2841625" cy="200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2"/>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742950" indent="-285750">
              <a:defRPr sz="2800">
                <a:solidFill>
                  <a:schemeClr val="tx1"/>
                </a:solidFill>
                <a:latin typeface="Tahoma" charset="0"/>
                <a:ea typeface="ＭＳ Ｐゴシック" charset="0"/>
              </a:defRPr>
            </a:lvl2pPr>
            <a:lvl3pPr marL="1143000" indent="-228600">
              <a:defRPr sz="2800">
                <a:solidFill>
                  <a:schemeClr val="tx1"/>
                </a:solidFill>
                <a:latin typeface="Tahoma" charset="0"/>
                <a:ea typeface="ＭＳ Ｐゴシック" charset="0"/>
              </a:defRPr>
            </a:lvl3pPr>
            <a:lvl4pPr marL="1600200" indent="-228600">
              <a:defRPr sz="2800">
                <a:solidFill>
                  <a:schemeClr val="tx1"/>
                </a:solidFill>
                <a:latin typeface="Tahoma" charset="0"/>
                <a:ea typeface="ＭＳ Ｐゴシック" charset="0"/>
              </a:defRPr>
            </a:lvl4pPr>
            <a:lvl5pPr marL="2057400" indent="-228600">
              <a:defRPr sz="2800">
                <a:solidFill>
                  <a:schemeClr val="tx1"/>
                </a:solidFill>
                <a:latin typeface="Tahoma" charset="0"/>
                <a:ea typeface="ＭＳ Ｐゴシック" charset="0"/>
              </a:defRPr>
            </a:lvl5pPr>
            <a:lvl6pPr marL="2514600" indent="-228600" eaLnBrk="0" fontAlgn="base" hangingPunct="0">
              <a:spcBef>
                <a:spcPct val="0"/>
              </a:spcBef>
              <a:spcAft>
                <a:spcPct val="0"/>
              </a:spcAft>
              <a:defRPr sz="2800">
                <a:solidFill>
                  <a:schemeClr val="tx1"/>
                </a:solidFill>
                <a:latin typeface="Tahoma" charset="0"/>
                <a:ea typeface="ＭＳ Ｐゴシック" charset="0"/>
              </a:defRPr>
            </a:lvl6pPr>
            <a:lvl7pPr marL="2971800" indent="-228600" eaLnBrk="0" fontAlgn="base" hangingPunct="0">
              <a:spcBef>
                <a:spcPct val="0"/>
              </a:spcBef>
              <a:spcAft>
                <a:spcPct val="0"/>
              </a:spcAft>
              <a:defRPr sz="2800">
                <a:solidFill>
                  <a:schemeClr val="tx1"/>
                </a:solidFill>
                <a:latin typeface="Tahoma" charset="0"/>
                <a:ea typeface="ＭＳ Ｐゴシック" charset="0"/>
              </a:defRPr>
            </a:lvl7pPr>
            <a:lvl8pPr marL="3429000" indent="-228600" eaLnBrk="0" fontAlgn="base" hangingPunct="0">
              <a:spcBef>
                <a:spcPct val="0"/>
              </a:spcBef>
              <a:spcAft>
                <a:spcPct val="0"/>
              </a:spcAft>
              <a:defRPr sz="2800">
                <a:solidFill>
                  <a:schemeClr val="tx1"/>
                </a:solidFill>
                <a:latin typeface="Tahoma" charset="0"/>
                <a:ea typeface="ＭＳ Ｐゴシック" charset="0"/>
              </a:defRPr>
            </a:lvl8pPr>
            <a:lvl9pPr marL="3886200" indent="-228600" eaLnBrk="0" fontAlgn="base" hangingPunct="0">
              <a:spcBef>
                <a:spcPct val="0"/>
              </a:spcBef>
              <a:spcAft>
                <a:spcPct val="0"/>
              </a:spcAft>
              <a:defRPr sz="2800">
                <a:solidFill>
                  <a:schemeClr val="tx1"/>
                </a:solidFill>
                <a:latin typeface="Tahoma" charset="0"/>
                <a:ea typeface="ＭＳ Ｐゴシック" charset="0"/>
              </a:defRPr>
            </a:lvl9pPr>
          </a:lstStyle>
          <a:p>
            <a:fld id="{CC73A6B6-49ED-C641-8D95-0A84FA800C15}" type="slidenum">
              <a:rPr lang="en-US" sz="1400"/>
              <a:pPr/>
              <a:t>9</a:t>
            </a:fld>
            <a:endParaRPr lang="en-US" sz="1400"/>
          </a:p>
        </p:txBody>
      </p:sp>
      <p:sp>
        <p:nvSpPr>
          <p:cNvPr id="16386" name="Rectangle 2"/>
          <p:cNvSpPr>
            <a:spLocks noGrp="1" noChangeArrowheads="1"/>
          </p:cNvSpPr>
          <p:nvPr>
            <p:ph type="title"/>
          </p:nvPr>
        </p:nvSpPr>
        <p:spPr>
          <a:xfrm>
            <a:off x="1796716" y="116305"/>
            <a:ext cx="7870634" cy="831352"/>
          </a:xfrm>
        </p:spPr>
        <p:txBody>
          <a:bodyPr/>
          <a:lstStyle/>
          <a:p>
            <a:r>
              <a:rPr lang="en-US" dirty="0">
                <a:latin typeface="Arial Black" charset="0"/>
                <a:ea typeface="ＭＳ Ｐゴシック" charset="0"/>
              </a:rPr>
              <a:t>Workflow of Stack</a:t>
            </a:r>
          </a:p>
        </p:txBody>
      </p:sp>
      <p:sp>
        <p:nvSpPr>
          <p:cNvPr id="5" name="TextBox 4">
            <a:extLst>
              <a:ext uri="{FF2B5EF4-FFF2-40B4-BE49-F238E27FC236}">
                <a16:creationId xmlns:a16="http://schemas.microsoft.com/office/drawing/2014/main" id="{0B34F92E-FEE6-D640-8946-667C87F4B342}"/>
              </a:ext>
            </a:extLst>
          </p:cNvPr>
          <p:cNvSpPr txBox="1"/>
          <p:nvPr/>
        </p:nvSpPr>
        <p:spPr>
          <a:xfrm>
            <a:off x="5140504" y="2866491"/>
            <a:ext cx="184731" cy="1384995"/>
          </a:xfrm>
          <a:prstGeom prst="rect">
            <a:avLst/>
          </a:prstGeom>
          <a:noFill/>
        </p:spPr>
        <p:txBody>
          <a:bodyPr wrap="none" rtlCol="0">
            <a:spAutoFit/>
          </a:bodyPr>
          <a:lstStyle/>
          <a:p>
            <a:endParaRPr lang="en-US" dirty="0"/>
          </a:p>
          <a:p>
            <a:endParaRPr lang="en-US" dirty="0"/>
          </a:p>
          <a:p>
            <a:endParaRPr lang="en-US" dirty="0"/>
          </a:p>
        </p:txBody>
      </p:sp>
      <p:pic>
        <p:nvPicPr>
          <p:cNvPr id="3" name="Picture 2" descr="Diagram&#10;&#10;Description automatically generated">
            <a:extLst>
              <a:ext uri="{FF2B5EF4-FFF2-40B4-BE49-F238E27FC236}">
                <a16:creationId xmlns:a16="http://schemas.microsoft.com/office/drawing/2014/main" id="{6677B88B-3763-4D43-99AE-C2339B105837}"/>
              </a:ext>
            </a:extLst>
          </p:cNvPr>
          <p:cNvPicPr>
            <a:picLocks noChangeAspect="1"/>
          </p:cNvPicPr>
          <p:nvPr/>
        </p:nvPicPr>
        <p:blipFill>
          <a:blip r:embed="rId2"/>
          <a:stretch>
            <a:fillRect/>
          </a:stretch>
        </p:blipFill>
        <p:spPr>
          <a:xfrm>
            <a:off x="2356207" y="998721"/>
            <a:ext cx="7253555" cy="5434410"/>
          </a:xfrm>
          <a:prstGeom prst="rect">
            <a:avLst/>
          </a:prstGeom>
        </p:spPr>
      </p:pic>
    </p:spTree>
    <p:extLst>
      <p:ext uri="{BB962C8B-B14F-4D97-AF65-F5344CB8AC3E}">
        <p14:creationId xmlns:p14="http://schemas.microsoft.com/office/powerpoint/2010/main" val="1099173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742950" indent="-285750">
              <a:defRPr sz="2800">
                <a:solidFill>
                  <a:schemeClr val="tx1"/>
                </a:solidFill>
                <a:latin typeface="Tahoma" charset="0"/>
                <a:ea typeface="ＭＳ Ｐゴシック" charset="0"/>
              </a:defRPr>
            </a:lvl2pPr>
            <a:lvl3pPr marL="1143000" indent="-228600">
              <a:defRPr sz="2800">
                <a:solidFill>
                  <a:schemeClr val="tx1"/>
                </a:solidFill>
                <a:latin typeface="Tahoma" charset="0"/>
                <a:ea typeface="ＭＳ Ｐゴシック" charset="0"/>
              </a:defRPr>
            </a:lvl3pPr>
            <a:lvl4pPr marL="1600200" indent="-228600">
              <a:defRPr sz="2800">
                <a:solidFill>
                  <a:schemeClr val="tx1"/>
                </a:solidFill>
                <a:latin typeface="Tahoma" charset="0"/>
                <a:ea typeface="ＭＳ Ｐゴシック" charset="0"/>
              </a:defRPr>
            </a:lvl4pPr>
            <a:lvl5pPr marL="2057400" indent="-228600">
              <a:defRPr sz="2800">
                <a:solidFill>
                  <a:schemeClr val="tx1"/>
                </a:solidFill>
                <a:latin typeface="Tahoma" charset="0"/>
                <a:ea typeface="ＭＳ Ｐゴシック" charset="0"/>
              </a:defRPr>
            </a:lvl5pPr>
            <a:lvl6pPr marL="2514600" indent="-228600" eaLnBrk="0" fontAlgn="base" hangingPunct="0">
              <a:spcBef>
                <a:spcPct val="0"/>
              </a:spcBef>
              <a:spcAft>
                <a:spcPct val="0"/>
              </a:spcAft>
              <a:defRPr sz="2800">
                <a:solidFill>
                  <a:schemeClr val="tx1"/>
                </a:solidFill>
                <a:latin typeface="Tahoma" charset="0"/>
                <a:ea typeface="ＭＳ Ｐゴシック" charset="0"/>
              </a:defRPr>
            </a:lvl6pPr>
            <a:lvl7pPr marL="2971800" indent="-228600" eaLnBrk="0" fontAlgn="base" hangingPunct="0">
              <a:spcBef>
                <a:spcPct val="0"/>
              </a:spcBef>
              <a:spcAft>
                <a:spcPct val="0"/>
              </a:spcAft>
              <a:defRPr sz="2800">
                <a:solidFill>
                  <a:schemeClr val="tx1"/>
                </a:solidFill>
                <a:latin typeface="Tahoma" charset="0"/>
                <a:ea typeface="ＭＳ Ｐゴシック" charset="0"/>
              </a:defRPr>
            </a:lvl7pPr>
            <a:lvl8pPr marL="3429000" indent="-228600" eaLnBrk="0" fontAlgn="base" hangingPunct="0">
              <a:spcBef>
                <a:spcPct val="0"/>
              </a:spcBef>
              <a:spcAft>
                <a:spcPct val="0"/>
              </a:spcAft>
              <a:defRPr sz="2800">
                <a:solidFill>
                  <a:schemeClr val="tx1"/>
                </a:solidFill>
                <a:latin typeface="Tahoma" charset="0"/>
                <a:ea typeface="ＭＳ Ｐゴシック" charset="0"/>
              </a:defRPr>
            </a:lvl8pPr>
            <a:lvl9pPr marL="3886200" indent="-228600" eaLnBrk="0" fontAlgn="base" hangingPunct="0">
              <a:spcBef>
                <a:spcPct val="0"/>
              </a:spcBef>
              <a:spcAft>
                <a:spcPct val="0"/>
              </a:spcAft>
              <a:defRPr sz="2800">
                <a:solidFill>
                  <a:schemeClr val="tx1"/>
                </a:solidFill>
                <a:latin typeface="Tahoma" charset="0"/>
                <a:ea typeface="ＭＳ Ｐゴシック" charset="0"/>
              </a:defRPr>
            </a:lvl9pPr>
          </a:lstStyle>
          <a:p>
            <a:fld id="{D286D825-E0DF-5745-B974-FAB56676A060}" type="slidenum">
              <a:rPr lang="en-US" sz="1400"/>
              <a:pPr/>
              <a:t>10</a:t>
            </a:fld>
            <a:endParaRPr lang="en-US" sz="1400"/>
          </a:p>
        </p:txBody>
      </p:sp>
      <p:sp>
        <p:nvSpPr>
          <p:cNvPr id="18434" name="Rectangle 2"/>
          <p:cNvSpPr>
            <a:spLocks noGrp="1" noChangeArrowheads="1"/>
          </p:cNvSpPr>
          <p:nvPr>
            <p:ph type="title"/>
          </p:nvPr>
        </p:nvSpPr>
        <p:spPr>
          <a:xfrm>
            <a:off x="1936532" y="189187"/>
            <a:ext cx="7701455" cy="819807"/>
          </a:xfrm>
        </p:spPr>
        <p:txBody>
          <a:bodyPr/>
          <a:lstStyle/>
          <a:p>
            <a:br>
              <a:rPr lang="en-IE" b="1" dirty="0"/>
            </a:br>
            <a:br>
              <a:rPr lang="en-IE" dirty="0"/>
            </a:br>
            <a:r>
              <a:rPr lang="en-IE" b="1" dirty="0"/>
              <a:t>Updating package.yaml  1/2</a:t>
            </a:r>
            <a:endParaRPr lang="en-US" dirty="0">
              <a:latin typeface="Arial Black" charset="0"/>
            </a:endParaRPr>
          </a:p>
        </p:txBody>
      </p:sp>
      <p:sp>
        <p:nvSpPr>
          <p:cNvPr id="3" name="TextBox 2">
            <a:extLst>
              <a:ext uri="{FF2B5EF4-FFF2-40B4-BE49-F238E27FC236}">
                <a16:creationId xmlns:a16="http://schemas.microsoft.com/office/drawing/2014/main" id="{BDD9F49B-201D-7E44-A3A3-BA86DE58C5C8}"/>
              </a:ext>
            </a:extLst>
          </p:cNvPr>
          <p:cNvSpPr txBox="1"/>
          <p:nvPr/>
        </p:nvSpPr>
        <p:spPr>
          <a:xfrm>
            <a:off x="1786759" y="1166649"/>
            <a:ext cx="9025728" cy="5693866"/>
          </a:xfrm>
          <a:prstGeom prst="rect">
            <a:avLst/>
          </a:prstGeom>
          <a:noFill/>
        </p:spPr>
        <p:txBody>
          <a:bodyPr wrap="square" rtlCol="0">
            <a:spAutoFit/>
          </a:bodyPr>
          <a:lstStyle/>
          <a:p>
            <a:r>
              <a:rPr lang="en-IE" dirty="0"/>
              <a:t>We need to update </a:t>
            </a:r>
            <a:r>
              <a:rPr lang="en-IE" i="1" dirty="0"/>
              <a:t>package.yaml</a:t>
            </a:r>
            <a:r>
              <a:rPr lang="en-IE" dirty="0"/>
              <a:t>  for two reasons:</a:t>
            </a:r>
          </a:p>
          <a:p>
            <a:endParaRPr lang="en-IE" dirty="0"/>
          </a:p>
          <a:p>
            <a:r>
              <a:rPr lang="en-IE" dirty="0"/>
              <a:t>1. When we are structuring our code as seen in the </a:t>
            </a:r>
          </a:p>
          <a:p>
            <a:r>
              <a:rPr lang="en-IE" dirty="0"/>
              <a:t>default stack structure, we may write many functions, </a:t>
            </a:r>
          </a:p>
          <a:p>
            <a:r>
              <a:rPr lang="en-IE" dirty="0"/>
              <a:t>then curate these related functions into (files in) folders </a:t>
            </a:r>
          </a:p>
          <a:p>
            <a:r>
              <a:rPr lang="en-IE" dirty="0"/>
              <a:t>of related functions, </a:t>
            </a:r>
          </a:p>
          <a:p>
            <a:endParaRPr lang="en-IE" dirty="0"/>
          </a:p>
          <a:p>
            <a:r>
              <a:rPr lang="en-IE" dirty="0"/>
              <a:t>For example, if we had a lot of sorting functions, </a:t>
            </a:r>
          </a:p>
          <a:p>
            <a:r>
              <a:rPr lang="en-IE" dirty="0"/>
              <a:t>we might put all such code in (files in) a </a:t>
            </a:r>
            <a:r>
              <a:rPr lang="en-IE" i="1" dirty="0"/>
              <a:t>Sort</a:t>
            </a:r>
            <a:r>
              <a:rPr lang="en-IE" dirty="0"/>
              <a:t> folder. </a:t>
            </a:r>
          </a:p>
          <a:p>
            <a:endParaRPr lang="en-IE" dirty="0"/>
          </a:p>
          <a:p>
            <a:r>
              <a:rPr lang="en-IE" dirty="0"/>
              <a:t>To use this code we need to tell package where code </a:t>
            </a:r>
          </a:p>
          <a:p>
            <a:r>
              <a:rPr lang="en-IE" dirty="0"/>
              <a:t>is situated.</a:t>
            </a:r>
          </a:p>
          <a:p>
            <a:endParaRPr lang="en-IE" dirty="0"/>
          </a:p>
        </p:txBody>
      </p:sp>
    </p:spTree>
    <p:extLst>
      <p:ext uri="{BB962C8B-B14F-4D97-AF65-F5344CB8AC3E}">
        <p14:creationId xmlns:p14="http://schemas.microsoft.com/office/powerpoint/2010/main" val="3200991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additive="base">
                                        <p:cTn id="2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 calcmode="lin" valueType="num">
                                      <p:cBhvr additive="base">
                                        <p:cTn id="3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 calcmode="lin" valueType="num">
                                      <p:cBhvr additive="base">
                                        <p:cTn id="3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2"/>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742950" indent="-285750">
              <a:defRPr sz="2800">
                <a:solidFill>
                  <a:schemeClr val="tx1"/>
                </a:solidFill>
                <a:latin typeface="Tahoma" charset="0"/>
                <a:ea typeface="ＭＳ Ｐゴシック" charset="0"/>
              </a:defRPr>
            </a:lvl2pPr>
            <a:lvl3pPr marL="1143000" indent="-228600">
              <a:defRPr sz="2800">
                <a:solidFill>
                  <a:schemeClr val="tx1"/>
                </a:solidFill>
                <a:latin typeface="Tahoma" charset="0"/>
                <a:ea typeface="ＭＳ Ｐゴシック" charset="0"/>
              </a:defRPr>
            </a:lvl3pPr>
            <a:lvl4pPr marL="1600200" indent="-228600">
              <a:defRPr sz="2800">
                <a:solidFill>
                  <a:schemeClr val="tx1"/>
                </a:solidFill>
                <a:latin typeface="Tahoma" charset="0"/>
                <a:ea typeface="ＭＳ Ｐゴシック" charset="0"/>
              </a:defRPr>
            </a:lvl4pPr>
            <a:lvl5pPr marL="2057400" indent="-228600">
              <a:defRPr sz="2800">
                <a:solidFill>
                  <a:schemeClr val="tx1"/>
                </a:solidFill>
                <a:latin typeface="Tahoma" charset="0"/>
                <a:ea typeface="ＭＳ Ｐゴシック" charset="0"/>
              </a:defRPr>
            </a:lvl5pPr>
            <a:lvl6pPr marL="2514600" indent="-228600" eaLnBrk="0" fontAlgn="base" hangingPunct="0">
              <a:spcBef>
                <a:spcPct val="0"/>
              </a:spcBef>
              <a:spcAft>
                <a:spcPct val="0"/>
              </a:spcAft>
              <a:defRPr sz="2800">
                <a:solidFill>
                  <a:schemeClr val="tx1"/>
                </a:solidFill>
                <a:latin typeface="Tahoma" charset="0"/>
                <a:ea typeface="ＭＳ Ｐゴシック" charset="0"/>
              </a:defRPr>
            </a:lvl6pPr>
            <a:lvl7pPr marL="2971800" indent="-228600" eaLnBrk="0" fontAlgn="base" hangingPunct="0">
              <a:spcBef>
                <a:spcPct val="0"/>
              </a:spcBef>
              <a:spcAft>
                <a:spcPct val="0"/>
              </a:spcAft>
              <a:defRPr sz="2800">
                <a:solidFill>
                  <a:schemeClr val="tx1"/>
                </a:solidFill>
                <a:latin typeface="Tahoma" charset="0"/>
                <a:ea typeface="ＭＳ Ｐゴシック" charset="0"/>
              </a:defRPr>
            </a:lvl7pPr>
            <a:lvl8pPr marL="3429000" indent="-228600" eaLnBrk="0" fontAlgn="base" hangingPunct="0">
              <a:spcBef>
                <a:spcPct val="0"/>
              </a:spcBef>
              <a:spcAft>
                <a:spcPct val="0"/>
              </a:spcAft>
              <a:defRPr sz="2800">
                <a:solidFill>
                  <a:schemeClr val="tx1"/>
                </a:solidFill>
                <a:latin typeface="Tahoma" charset="0"/>
                <a:ea typeface="ＭＳ Ｐゴシック" charset="0"/>
              </a:defRPr>
            </a:lvl8pPr>
            <a:lvl9pPr marL="3886200" indent="-228600" eaLnBrk="0" fontAlgn="base" hangingPunct="0">
              <a:spcBef>
                <a:spcPct val="0"/>
              </a:spcBef>
              <a:spcAft>
                <a:spcPct val="0"/>
              </a:spcAft>
              <a:defRPr sz="2800">
                <a:solidFill>
                  <a:schemeClr val="tx1"/>
                </a:solidFill>
                <a:latin typeface="Tahoma" charset="0"/>
                <a:ea typeface="ＭＳ Ｐゴシック" charset="0"/>
              </a:defRPr>
            </a:lvl9pPr>
          </a:lstStyle>
          <a:p>
            <a:fld id="{D286D825-E0DF-5745-B974-FAB56676A060}" type="slidenum">
              <a:rPr lang="en-US" sz="1400"/>
              <a:pPr/>
              <a:t>11</a:t>
            </a:fld>
            <a:endParaRPr lang="en-US" sz="1400"/>
          </a:p>
        </p:txBody>
      </p:sp>
      <p:sp>
        <p:nvSpPr>
          <p:cNvPr id="18434" name="Rectangle 2"/>
          <p:cNvSpPr>
            <a:spLocks noGrp="1" noChangeArrowheads="1"/>
          </p:cNvSpPr>
          <p:nvPr>
            <p:ph type="title"/>
          </p:nvPr>
        </p:nvSpPr>
        <p:spPr>
          <a:xfrm>
            <a:off x="1902373" y="189187"/>
            <a:ext cx="7735614" cy="641131"/>
          </a:xfrm>
        </p:spPr>
        <p:txBody>
          <a:bodyPr/>
          <a:lstStyle/>
          <a:p>
            <a:br>
              <a:rPr lang="en-IE" b="1" dirty="0"/>
            </a:br>
            <a:br>
              <a:rPr lang="en-IE" dirty="0"/>
            </a:br>
            <a:r>
              <a:rPr lang="en-IE" b="1" dirty="0"/>
              <a:t>Updating package.yaml 2/2</a:t>
            </a:r>
            <a:endParaRPr lang="en-US" dirty="0">
              <a:latin typeface="Arial Black" charset="0"/>
            </a:endParaRPr>
          </a:p>
        </p:txBody>
      </p:sp>
      <p:sp>
        <p:nvSpPr>
          <p:cNvPr id="3" name="TextBox 2">
            <a:extLst>
              <a:ext uri="{FF2B5EF4-FFF2-40B4-BE49-F238E27FC236}">
                <a16:creationId xmlns:a16="http://schemas.microsoft.com/office/drawing/2014/main" id="{BDD9F49B-201D-7E44-A3A3-BA86DE58C5C8}"/>
              </a:ext>
            </a:extLst>
          </p:cNvPr>
          <p:cNvSpPr txBox="1"/>
          <p:nvPr/>
        </p:nvSpPr>
        <p:spPr>
          <a:xfrm>
            <a:off x="1524001" y="1166649"/>
            <a:ext cx="9385739" cy="6063198"/>
          </a:xfrm>
          <a:prstGeom prst="rect">
            <a:avLst/>
          </a:prstGeom>
          <a:noFill/>
        </p:spPr>
        <p:txBody>
          <a:bodyPr wrap="square" rtlCol="0">
            <a:spAutoFit/>
          </a:bodyPr>
          <a:lstStyle/>
          <a:p>
            <a:r>
              <a:rPr lang="en-IE" dirty="0"/>
              <a:t>2. Writing Haskell programs will involve using using </a:t>
            </a:r>
          </a:p>
          <a:p>
            <a:r>
              <a:rPr lang="en-IE" dirty="0"/>
              <a:t>standard Haskell packages.  We update package.yaml to include any packages we need  (these are the dependencies)</a:t>
            </a:r>
          </a:p>
          <a:p>
            <a:endParaRPr lang="en-IE" dirty="0"/>
          </a:p>
          <a:p>
            <a:r>
              <a:rPr lang="en-IE" dirty="0"/>
              <a:t>Stack helps us to manage these dependencies by: </a:t>
            </a:r>
          </a:p>
          <a:p>
            <a:pPr marL="457200" indent="-457200">
              <a:buFont typeface="Arial" panose="020B0604020202020204" pitchFamily="34" charset="0"/>
              <a:buChar char="•"/>
            </a:pPr>
            <a:r>
              <a:rPr lang="en-IE" sz="2400" dirty="0"/>
              <a:t>Downloading a particular version (as defined in package.yaml) of a package</a:t>
            </a:r>
          </a:p>
          <a:p>
            <a:pPr marL="457200" indent="-457200">
              <a:buFont typeface="Arial" panose="020B0604020202020204" pitchFamily="34" charset="0"/>
              <a:buChar char="•"/>
            </a:pPr>
            <a:r>
              <a:rPr lang="en-IE" sz="2400" dirty="0"/>
              <a:t>Once the dependency is mentioned in package.yaml, Stack takes care of the rest. (downloads, installs etc) </a:t>
            </a:r>
          </a:p>
          <a:p>
            <a:pPr marL="457200" indent="-457200">
              <a:buFont typeface="Arial" panose="020B0604020202020204" pitchFamily="34" charset="0"/>
              <a:buChar char="•"/>
            </a:pPr>
            <a:r>
              <a:rPr lang="en-IE" sz="2400" dirty="0"/>
              <a:t>This project will use this snapshot of the package from now on so  once the program works once(with this version of the package), it will not need to be updated because of those packages being changed. </a:t>
            </a:r>
          </a:p>
          <a:p>
            <a:endParaRPr lang="en-IE" dirty="0"/>
          </a:p>
        </p:txBody>
      </p:sp>
    </p:spTree>
    <p:extLst>
      <p:ext uri="{BB962C8B-B14F-4D97-AF65-F5344CB8AC3E}">
        <p14:creationId xmlns:p14="http://schemas.microsoft.com/office/powerpoint/2010/main" val="308127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2"/>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742950" indent="-285750">
              <a:defRPr sz="2800">
                <a:solidFill>
                  <a:schemeClr val="tx1"/>
                </a:solidFill>
                <a:latin typeface="Tahoma" charset="0"/>
                <a:ea typeface="ＭＳ Ｐゴシック" charset="0"/>
              </a:defRPr>
            </a:lvl2pPr>
            <a:lvl3pPr marL="1143000" indent="-228600">
              <a:defRPr sz="2800">
                <a:solidFill>
                  <a:schemeClr val="tx1"/>
                </a:solidFill>
                <a:latin typeface="Tahoma" charset="0"/>
                <a:ea typeface="ＭＳ Ｐゴシック" charset="0"/>
              </a:defRPr>
            </a:lvl3pPr>
            <a:lvl4pPr marL="1600200" indent="-228600">
              <a:defRPr sz="2800">
                <a:solidFill>
                  <a:schemeClr val="tx1"/>
                </a:solidFill>
                <a:latin typeface="Tahoma" charset="0"/>
                <a:ea typeface="ＭＳ Ｐゴシック" charset="0"/>
              </a:defRPr>
            </a:lvl4pPr>
            <a:lvl5pPr marL="2057400" indent="-228600">
              <a:defRPr sz="2800">
                <a:solidFill>
                  <a:schemeClr val="tx1"/>
                </a:solidFill>
                <a:latin typeface="Tahoma" charset="0"/>
                <a:ea typeface="ＭＳ Ｐゴシック" charset="0"/>
              </a:defRPr>
            </a:lvl5pPr>
            <a:lvl6pPr marL="2514600" indent="-228600" eaLnBrk="0" fontAlgn="base" hangingPunct="0">
              <a:spcBef>
                <a:spcPct val="0"/>
              </a:spcBef>
              <a:spcAft>
                <a:spcPct val="0"/>
              </a:spcAft>
              <a:defRPr sz="2800">
                <a:solidFill>
                  <a:schemeClr val="tx1"/>
                </a:solidFill>
                <a:latin typeface="Tahoma" charset="0"/>
                <a:ea typeface="ＭＳ Ｐゴシック" charset="0"/>
              </a:defRPr>
            </a:lvl6pPr>
            <a:lvl7pPr marL="2971800" indent="-228600" eaLnBrk="0" fontAlgn="base" hangingPunct="0">
              <a:spcBef>
                <a:spcPct val="0"/>
              </a:spcBef>
              <a:spcAft>
                <a:spcPct val="0"/>
              </a:spcAft>
              <a:defRPr sz="2800">
                <a:solidFill>
                  <a:schemeClr val="tx1"/>
                </a:solidFill>
                <a:latin typeface="Tahoma" charset="0"/>
                <a:ea typeface="ＭＳ Ｐゴシック" charset="0"/>
              </a:defRPr>
            </a:lvl7pPr>
            <a:lvl8pPr marL="3429000" indent="-228600" eaLnBrk="0" fontAlgn="base" hangingPunct="0">
              <a:spcBef>
                <a:spcPct val="0"/>
              </a:spcBef>
              <a:spcAft>
                <a:spcPct val="0"/>
              </a:spcAft>
              <a:defRPr sz="2800">
                <a:solidFill>
                  <a:schemeClr val="tx1"/>
                </a:solidFill>
                <a:latin typeface="Tahoma" charset="0"/>
                <a:ea typeface="ＭＳ Ｐゴシック" charset="0"/>
              </a:defRPr>
            </a:lvl8pPr>
            <a:lvl9pPr marL="3886200" indent="-228600" eaLnBrk="0" fontAlgn="base" hangingPunct="0">
              <a:spcBef>
                <a:spcPct val="0"/>
              </a:spcBef>
              <a:spcAft>
                <a:spcPct val="0"/>
              </a:spcAft>
              <a:defRPr sz="2800">
                <a:solidFill>
                  <a:schemeClr val="tx1"/>
                </a:solidFill>
                <a:latin typeface="Tahoma" charset="0"/>
                <a:ea typeface="ＭＳ Ｐゴシック" charset="0"/>
              </a:defRPr>
            </a:lvl9pPr>
          </a:lstStyle>
          <a:p>
            <a:fld id="{D286D825-E0DF-5745-B974-FAB56676A060}" type="slidenum">
              <a:rPr lang="en-US" sz="1400"/>
              <a:pPr/>
              <a:t>12</a:t>
            </a:fld>
            <a:endParaRPr lang="en-US" sz="1400"/>
          </a:p>
        </p:txBody>
      </p:sp>
      <p:sp>
        <p:nvSpPr>
          <p:cNvPr id="18434" name="Rectangle 2"/>
          <p:cNvSpPr>
            <a:spLocks noGrp="1" noChangeArrowheads="1"/>
          </p:cNvSpPr>
          <p:nvPr>
            <p:ph type="title"/>
          </p:nvPr>
        </p:nvSpPr>
        <p:spPr>
          <a:xfrm>
            <a:off x="1905000" y="134420"/>
            <a:ext cx="7772400" cy="685800"/>
          </a:xfrm>
        </p:spPr>
        <p:txBody>
          <a:bodyPr/>
          <a:lstStyle/>
          <a:p>
            <a:r>
              <a:rPr lang="en-US" dirty="0">
                <a:latin typeface="Arial Black" charset="0"/>
              </a:rPr>
              <a:t>Labs</a:t>
            </a:r>
          </a:p>
        </p:txBody>
      </p:sp>
      <p:sp>
        <p:nvSpPr>
          <p:cNvPr id="18435" name="Text Box 3"/>
          <p:cNvSpPr txBox="1">
            <a:spLocks noChangeArrowheads="1"/>
          </p:cNvSpPr>
          <p:nvPr/>
        </p:nvSpPr>
        <p:spPr bwMode="auto">
          <a:xfrm>
            <a:off x="1973259" y="1658444"/>
            <a:ext cx="8347075" cy="48320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a:tailEnd/>
              </a14:hiddenLine>
            </a:ext>
          </a:extLst>
        </p:spPr>
        <p:txBody>
          <a:bodyPr anchor="ctr">
            <a:spAutoFit/>
          </a:bodyPr>
          <a:lstStyle>
            <a:lvl1pPr>
              <a:defRPr sz="2800">
                <a:solidFill>
                  <a:schemeClr val="tx1"/>
                </a:solidFill>
                <a:latin typeface="Tahoma" charset="0"/>
                <a:ea typeface="ＭＳ Ｐゴシック" charset="0"/>
                <a:cs typeface="ＭＳ Ｐゴシック" charset="0"/>
              </a:defRPr>
            </a:lvl1pPr>
            <a:lvl2pPr marL="742950" indent="-285750">
              <a:defRPr sz="2800">
                <a:solidFill>
                  <a:schemeClr val="tx1"/>
                </a:solidFill>
                <a:latin typeface="Tahoma" charset="0"/>
                <a:ea typeface="ＭＳ Ｐゴシック" charset="0"/>
              </a:defRPr>
            </a:lvl2pPr>
            <a:lvl3pPr marL="1143000" indent="-228600">
              <a:defRPr sz="2800">
                <a:solidFill>
                  <a:schemeClr val="tx1"/>
                </a:solidFill>
                <a:latin typeface="Tahoma" charset="0"/>
                <a:ea typeface="ＭＳ Ｐゴシック" charset="0"/>
              </a:defRPr>
            </a:lvl3pPr>
            <a:lvl4pPr marL="1600200" indent="-228600">
              <a:defRPr sz="2800">
                <a:solidFill>
                  <a:schemeClr val="tx1"/>
                </a:solidFill>
                <a:latin typeface="Tahoma" charset="0"/>
                <a:ea typeface="ＭＳ Ｐゴシック" charset="0"/>
              </a:defRPr>
            </a:lvl4pPr>
            <a:lvl5pPr marL="2057400" indent="-228600">
              <a:defRPr sz="2800">
                <a:solidFill>
                  <a:schemeClr val="tx1"/>
                </a:solidFill>
                <a:latin typeface="Tahoma" charset="0"/>
                <a:ea typeface="ＭＳ Ｐゴシック" charset="0"/>
              </a:defRPr>
            </a:lvl5pPr>
            <a:lvl6pPr marL="2514600" indent="-228600" eaLnBrk="0" fontAlgn="base" hangingPunct="0">
              <a:spcBef>
                <a:spcPct val="0"/>
              </a:spcBef>
              <a:spcAft>
                <a:spcPct val="0"/>
              </a:spcAft>
              <a:defRPr sz="2800">
                <a:solidFill>
                  <a:schemeClr val="tx1"/>
                </a:solidFill>
                <a:latin typeface="Tahoma" charset="0"/>
                <a:ea typeface="ＭＳ Ｐゴシック" charset="0"/>
              </a:defRPr>
            </a:lvl6pPr>
            <a:lvl7pPr marL="2971800" indent="-228600" eaLnBrk="0" fontAlgn="base" hangingPunct="0">
              <a:spcBef>
                <a:spcPct val="0"/>
              </a:spcBef>
              <a:spcAft>
                <a:spcPct val="0"/>
              </a:spcAft>
              <a:defRPr sz="2800">
                <a:solidFill>
                  <a:schemeClr val="tx1"/>
                </a:solidFill>
                <a:latin typeface="Tahoma" charset="0"/>
                <a:ea typeface="ＭＳ Ｐゴシック" charset="0"/>
              </a:defRPr>
            </a:lvl7pPr>
            <a:lvl8pPr marL="3429000" indent="-228600" eaLnBrk="0" fontAlgn="base" hangingPunct="0">
              <a:spcBef>
                <a:spcPct val="0"/>
              </a:spcBef>
              <a:spcAft>
                <a:spcPct val="0"/>
              </a:spcAft>
              <a:defRPr sz="2800">
                <a:solidFill>
                  <a:schemeClr val="tx1"/>
                </a:solidFill>
                <a:latin typeface="Tahoma" charset="0"/>
                <a:ea typeface="ＭＳ Ｐゴシック" charset="0"/>
              </a:defRPr>
            </a:lvl8pPr>
            <a:lvl9pPr marL="3886200" indent="-228600" eaLnBrk="0" fontAlgn="base" hangingPunct="0">
              <a:spcBef>
                <a:spcPct val="0"/>
              </a:spcBef>
              <a:spcAft>
                <a:spcPct val="0"/>
              </a:spcAft>
              <a:defRPr sz="2800">
                <a:solidFill>
                  <a:schemeClr val="tx1"/>
                </a:solidFill>
                <a:latin typeface="Tahoma" charset="0"/>
                <a:ea typeface="ＭＳ Ｐゴシック" charset="0"/>
              </a:defRPr>
            </a:lvl9pPr>
          </a:lstStyle>
          <a:p>
            <a:pPr marL="457200" indent="-457200">
              <a:buFont typeface="Arial" panose="020B0604020202020204" pitchFamily="34" charset="0"/>
              <a:buChar char="•"/>
            </a:pPr>
            <a:r>
              <a:rPr lang="en-US" dirty="0"/>
              <a:t>During the labs, you will see how to use an outside  package (‘split’) and create our own library code.</a:t>
            </a:r>
          </a:p>
          <a:p>
            <a:pPr marL="457200" indent="-457200">
              <a:buFont typeface="Arial" panose="020B0604020202020204" pitchFamily="34" charset="0"/>
              <a:buChar char="•"/>
            </a:pPr>
            <a:r>
              <a:rPr lang="en-US" dirty="0"/>
              <a:t>We will see how to to make ‘split’ available to our code</a:t>
            </a:r>
          </a:p>
          <a:p>
            <a:pPr marL="457200" indent="-457200">
              <a:buFont typeface="Arial" panose="020B0604020202020204" pitchFamily="34" charset="0"/>
              <a:buChar char="•"/>
            </a:pPr>
            <a:r>
              <a:rPr lang="en-US" dirty="0"/>
              <a:t>We will see how to structure our code to be used in the ‘driver’/’app’ code</a:t>
            </a:r>
          </a:p>
          <a:p>
            <a:pPr marL="457200" indent="-457200">
              <a:buFont typeface="Arial" panose="020B0604020202020204" pitchFamily="34" charset="0"/>
              <a:buChar char="•"/>
            </a:pPr>
            <a:r>
              <a:rPr lang="en-US" dirty="0"/>
              <a:t>We will rewrite the app code (from the default code) to use our library code</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701756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500" fill="hold"/>
                                        <p:tgtEl>
                                          <p:spTgt spid="184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5">
                                            <p:txEl>
                                              <p:pRg st="1" end="1"/>
                                            </p:txEl>
                                          </p:spTgt>
                                        </p:tgtEl>
                                        <p:attrNameLst>
                                          <p:attrName>style.visibility</p:attrName>
                                        </p:attrNameLst>
                                      </p:cBhvr>
                                      <p:to>
                                        <p:strVal val="visible"/>
                                      </p:to>
                                    </p:set>
                                    <p:anim calcmode="lin" valueType="num">
                                      <p:cBhvr additive="base">
                                        <p:cTn id="13" dur="5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435">
                                            <p:txEl>
                                              <p:pRg st="2" end="2"/>
                                            </p:txEl>
                                          </p:spTgt>
                                        </p:tgtEl>
                                        <p:attrNameLst>
                                          <p:attrName>style.visibility</p:attrName>
                                        </p:attrNameLst>
                                      </p:cBhvr>
                                      <p:to>
                                        <p:strVal val="visible"/>
                                      </p:to>
                                    </p:set>
                                    <p:anim calcmode="lin" valueType="num">
                                      <p:cBhvr additive="base">
                                        <p:cTn id="19"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435">
                                            <p:txEl>
                                              <p:pRg st="3" end="3"/>
                                            </p:txEl>
                                          </p:spTgt>
                                        </p:tgtEl>
                                        <p:attrNameLst>
                                          <p:attrName>style.visibility</p:attrName>
                                        </p:attrNameLst>
                                      </p:cBhvr>
                                      <p:to>
                                        <p:strVal val="visible"/>
                                      </p:to>
                                    </p:set>
                                    <p:anim calcmode="lin" valueType="num">
                                      <p:cBhvr additive="base">
                                        <p:cTn id="25" dur="5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43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descr="Text&#10;&#10;Description automatically generated">
            <a:extLst>
              <a:ext uri="{FF2B5EF4-FFF2-40B4-BE49-F238E27FC236}">
                <a16:creationId xmlns:a16="http://schemas.microsoft.com/office/drawing/2014/main" id="{2C6DED11-E24C-1747-9B8B-24AF63DEAB2F}"/>
              </a:ext>
            </a:extLst>
          </p:cNvPr>
          <p:cNvPicPr>
            <a:picLocks noChangeAspect="1"/>
          </p:cNvPicPr>
          <p:nvPr/>
        </p:nvPicPr>
        <p:blipFill>
          <a:blip r:embed="rId2"/>
          <a:stretch>
            <a:fillRect/>
          </a:stretch>
        </p:blipFill>
        <p:spPr>
          <a:xfrm>
            <a:off x="2834460" y="813995"/>
            <a:ext cx="6517105" cy="4953000"/>
          </a:xfrm>
          <a:prstGeom prst="rect">
            <a:avLst/>
          </a:prstGeom>
          <a:noFill/>
        </p:spPr>
      </p:pic>
      <p:sp>
        <p:nvSpPr>
          <p:cNvPr id="16385" name="Slide Number Placeholder 2"/>
          <p:cNvSpPr>
            <a:spLocks noGrp="1"/>
          </p:cNvSpPr>
          <p:nvPr>
            <p:ph type="sldNum" sz="quarter" idx="10"/>
          </p:nvPr>
        </p:nvSpPr>
        <p:spPr>
          <a:xfrm>
            <a:off x="9906000" y="6400800"/>
            <a:ext cx="609600" cy="304800"/>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nchor="t">
            <a:normAutofit/>
          </a:bodyPr>
          <a:lstStyle>
            <a:lvl1pPr>
              <a:defRPr sz="2800">
                <a:solidFill>
                  <a:schemeClr val="tx1"/>
                </a:solidFill>
                <a:latin typeface="Tahoma" charset="0"/>
                <a:ea typeface="ＭＳ Ｐゴシック" charset="0"/>
                <a:cs typeface="ＭＳ Ｐゴシック" charset="0"/>
              </a:defRPr>
            </a:lvl1pPr>
            <a:lvl2pPr marL="742950" indent="-285750">
              <a:defRPr sz="2800">
                <a:solidFill>
                  <a:schemeClr val="tx1"/>
                </a:solidFill>
                <a:latin typeface="Tahoma" charset="0"/>
                <a:ea typeface="ＭＳ Ｐゴシック" charset="0"/>
              </a:defRPr>
            </a:lvl2pPr>
            <a:lvl3pPr marL="1143000" indent="-228600">
              <a:defRPr sz="2800">
                <a:solidFill>
                  <a:schemeClr val="tx1"/>
                </a:solidFill>
                <a:latin typeface="Tahoma" charset="0"/>
                <a:ea typeface="ＭＳ Ｐゴシック" charset="0"/>
              </a:defRPr>
            </a:lvl3pPr>
            <a:lvl4pPr marL="1600200" indent="-228600">
              <a:defRPr sz="2800">
                <a:solidFill>
                  <a:schemeClr val="tx1"/>
                </a:solidFill>
                <a:latin typeface="Tahoma" charset="0"/>
                <a:ea typeface="ＭＳ Ｐゴシック" charset="0"/>
              </a:defRPr>
            </a:lvl4pPr>
            <a:lvl5pPr marL="2057400" indent="-228600">
              <a:defRPr sz="2800">
                <a:solidFill>
                  <a:schemeClr val="tx1"/>
                </a:solidFill>
                <a:latin typeface="Tahoma" charset="0"/>
                <a:ea typeface="ＭＳ Ｐゴシック" charset="0"/>
              </a:defRPr>
            </a:lvl5pPr>
            <a:lvl6pPr marL="2514600" indent="-228600" eaLnBrk="0" fontAlgn="base" hangingPunct="0">
              <a:spcBef>
                <a:spcPct val="0"/>
              </a:spcBef>
              <a:spcAft>
                <a:spcPct val="0"/>
              </a:spcAft>
              <a:defRPr sz="2800">
                <a:solidFill>
                  <a:schemeClr val="tx1"/>
                </a:solidFill>
                <a:latin typeface="Tahoma" charset="0"/>
                <a:ea typeface="ＭＳ Ｐゴシック" charset="0"/>
              </a:defRPr>
            </a:lvl6pPr>
            <a:lvl7pPr marL="2971800" indent="-228600" eaLnBrk="0" fontAlgn="base" hangingPunct="0">
              <a:spcBef>
                <a:spcPct val="0"/>
              </a:spcBef>
              <a:spcAft>
                <a:spcPct val="0"/>
              </a:spcAft>
              <a:defRPr sz="2800">
                <a:solidFill>
                  <a:schemeClr val="tx1"/>
                </a:solidFill>
                <a:latin typeface="Tahoma" charset="0"/>
                <a:ea typeface="ＭＳ Ｐゴシック" charset="0"/>
              </a:defRPr>
            </a:lvl7pPr>
            <a:lvl8pPr marL="3429000" indent="-228600" eaLnBrk="0" fontAlgn="base" hangingPunct="0">
              <a:spcBef>
                <a:spcPct val="0"/>
              </a:spcBef>
              <a:spcAft>
                <a:spcPct val="0"/>
              </a:spcAft>
              <a:defRPr sz="2800">
                <a:solidFill>
                  <a:schemeClr val="tx1"/>
                </a:solidFill>
                <a:latin typeface="Tahoma" charset="0"/>
                <a:ea typeface="ＭＳ Ｐゴシック" charset="0"/>
              </a:defRPr>
            </a:lvl8pPr>
            <a:lvl9pPr marL="3886200" indent="-228600" eaLnBrk="0" fontAlgn="base" hangingPunct="0">
              <a:spcBef>
                <a:spcPct val="0"/>
              </a:spcBef>
              <a:spcAft>
                <a:spcPct val="0"/>
              </a:spcAft>
              <a:defRPr sz="2800">
                <a:solidFill>
                  <a:schemeClr val="tx1"/>
                </a:solidFill>
                <a:latin typeface="Tahoma" charset="0"/>
                <a:ea typeface="ＭＳ Ｐゴシック" charset="0"/>
              </a:defRPr>
            </a:lvl9pPr>
          </a:lstStyle>
          <a:p>
            <a:pPr>
              <a:spcAft>
                <a:spcPts val="600"/>
              </a:spcAft>
            </a:pPr>
            <a:fld id="{CC73A6B6-49ED-C641-8D95-0A84FA800C15}" type="slidenum">
              <a:rPr lang="en-US" sz="1400"/>
              <a:pPr>
                <a:spcAft>
                  <a:spcPts val="600"/>
                </a:spcAft>
              </a:pPr>
              <a:t>13</a:t>
            </a:fld>
            <a:endParaRPr lang="en-US" sz="1400"/>
          </a:p>
        </p:txBody>
      </p:sp>
    </p:spTree>
    <p:extLst>
      <p:ext uri="{BB962C8B-B14F-4D97-AF65-F5344CB8AC3E}">
        <p14:creationId xmlns:p14="http://schemas.microsoft.com/office/powerpoint/2010/main" val="1396909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2"/>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742950" indent="-285750">
              <a:defRPr sz="2800">
                <a:solidFill>
                  <a:schemeClr val="tx1"/>
                </a:solidFill>
                <a:latin typeface="Tahoma" charset="0"/>
                <a:ea typeface="ＭＳ Ｐゴシック" charset="0"/>
              </a:defRPr>
            </a:lvl2pPr>
            <a:lvl3pPr marL="1143000" indent="-228600">
              <a:defRPr sz="2800">
                <a:solidFill>
                  <a:schemeClr val="tx1"/>
                </a:solidFill>
                <a:latin typeface="Tahoma" charset="0"/>
                <a:ea typeface="ＭＳ Ｐゴシック" charset="0"/>
              </a:defRPr>
            </a:lvl3pPr>
            <a:lvl4pPr marL="1600200" indent="-228600">
              <a:defRPr sz="2800">
                <a:solidFill>
                  <a:schemeClr val="tx1"/>
                </a:solidFill>
                <a:latin typeface="Tahoma" charset="0"/>
                <a:ea typeface="ＭＳ Ｐゴシック" charset="0"/>
              </a:defRPr>
            </a:lvl4pPr>
            <a:lvl5pPr marL="2057400" indent="-228600">
              <a:defRPr sz="2800">
                <a:solidFill>
                  <a:schemeClr val="tx1"/>
                </a:solidFill>
                <a:latin typeface="Tahoma" charset="0"/>
                <a:ea typeface="ＭＳ Ｐゴシック" charset="0"/>
              </a:defRPr>
            </a:lvl5pPr>
            <a:lvl6pPr marL="2514600" indent="-228600" eaLnBrk="0" fontAlgn="base" hangingPunct="0">
              <a:spcBef>
                <a:spcPct val="0"/>
              </a:spcBef>
              <a:spcAft>
                <a:spcPct val="0"/>
              </a:spcAft>
              <a:defRPr sz="2800">
                <a:solidFill>
                  <a:schemeClr val="tx1"/>
                </a:solidFill>
                <a:latin typeface="Tahoma" charset="0"/>
                <a:ea typeface="ＭＳ Ｐゴシック" charset="0"/>
              </a:defRPr>
            </a:lvl6pPr>
            <a:lvl7pPr marL="2971800" indent="-228600" eaLnBrk="0" fontAlgn="base" hangingPunct="0">
              <a:spcBef>
                <a:spcPct val="0"/>
              </a:spcBef>
              <a:spcAft>
                <a:spcPct val="0"/>
              </a:spcAft>
              <a:defRPr sz="2800">
                <a:solidFill>
                  <a:schemeClr val="tx1"/>
                </a:solidFill>
                <a:latin typeface="Tahoma" charset="0"/>
                <a:ea typeface="ＭＳ Ｐゴシック" charset="0"/>
              </a:defRPr>
            </a:lvl7pPr>
            <a:lvl8pPr marL="3429000" indent="-228600" eaLnBrk="0" fontAlgn="base" hangingPunct="0">
              <a:spcBef>
                <a:spcPct val="0"/>
              </a:spcBef>
              <a:spcAft>
                <a:spcPct val="0"/>
              </a:spcAft>
              <a:defRPr sz="2800">
                <a:solidFill>
                  <a:schemeClr val="tx1"/>
                </a:solidFill>
                <a:latin typeface="Tahoma" charset="0"/>
                <a:ea typeface="ＭＳ Ｐゴシック" charset="0"/>
              </a:defRPr>
            </a:lvl8pPr>
            <a:lvl9pPr marL="3886200" indent="-228600" eaLnBrk="0" fontAlgn="base" hangingPunct="0">
              <a:spcBef>
                <a:spcPct val="0"/>
              </a:spcBef>
              <a:spcAft>
                <a:spcPct val="0"/>
              </a:spcAft>
              <a:defRPr sz="2800">
                <a:solidFill>
                  <a:schemeClr val="tx1"/>
                </a:solidFill>
                <a:latin typeface="Tahoma" charset="0"/>
                <a:ea typeface="ＭＳ Ｐゴシック" charset="0"/>
              </a:defRPr>
            </a:lvl9pPr>
          </a:lstStyle>
          <a:p>
            <a:fld id="{CC73A6B6-49ED-C641-8D95-0A84FA800C15}" type="slidenum">
              <a:rPr lang="en-US" sz="1400"/>
              <a:pPr/>
              <a:t>1</a:t>
            </a:fld>
            <a:endParaRPr lang="en-US" sz="1400"/>
          </a:p>
        </p:txBody>
      </p:sp>
      <p:sp>
        <p:nvSpPr>
          <p:cNvPr id="16386" name="Rectangle 2"/>
          <p:cNvSpPr>
            <a:spLocks noGrp="1" noChangeArrowheads="1"/>
          </p:cNvSpPr>
          <p:nvPr>
            <p:ph type="title"/>
          </p:nvPr>
        </p:nvSpPr>
        <p:spPr>
          <a:xfrm>
            <a:off x="1905000" y="381000"/>
            <a:ext cx="7870634" cy="831352"/>
          </a:xfrm>
        </p:spPr>
        <p:txBody>
          <a:bodyPr/>
          <a:lstStyle/>
          <a:p>
            <a:r>
              <a:rPr lang="en-US" dirty="0">
                <a:latin typeface="Arial Black" charset="0"/>
                <a:ea typeface="ＭＳ Ｐゴシック" charset="0"/>
              </a:rPr>
              <a:t>What is Stack?</a:t>
            </a:r>
          </a:p>
        </p:txBody>
      </p:sp>
      <p:sp>
        <p:nvSpPr>
          <p:cNvPr id="4" name="TextBox 3">
            <a:extLst>
              <a:ext uri="{FF2B5EF4-FFF2-40B4-BE49-F238E27FC236}">
                <a16:creationId xmlns:a16="http://schemas.microsoft.com/office/drawing/2014/main" id="{62F5CC6E-F93F-3541-8853-B3641444B415}"/>
              </a:ext>
            </a:extLst>
          </p:cNvPr>
          <p:cNvSpPr txBox="1"/>
          <p:nvPr/>
        </p:nvSpPr>
        <p:spPr>
          <a:xfrm>
            <a:off x="1716640" y="1643866"/>
            <a:ext cx="8951361" cy="4832092"/>
          </a:xfrm>
          <a:prstGeom prst="rect">
            <a:avLst/>
          </a:prstGeom>
          <a:noFill/>
        </p:spPr>
        <p:txBody>
          <a:bodyPr wrap="none" rtlCol="0">
            <a:spAutoFit/>
          </a:bodyPr>
          <a:lstStyle/>
          <a:p>
            <a:pPr marL="457200" indent="-457200">
              <a:buFontTx/>
              <a:buChar char="-"/>
            </a:pPr>
            <a:r>
              <a:rPr lang="en-IE" dirty="0"/>
              <a:t>Its main feature is that it 'sandboxes' the full </a:t>
            </a:r>
          </a:p>
          <a:p>
            <a:r>
              <a:rPr lang="en-IE" dirty="0"/>
              <a:t>installation of </a:t>
            </a:r>
            <a:r>
              <a:rPr lang="en-IE" dirty="0" err="1"/>
              <a:t>ghc</a:t>
            </a:r>
            <a:r>
              <a:rPr lang="en-IE" dirty="0"/>
              <a:t>, dependencies and code in the </a:t>
            </a:r>
          </a:p>
          <a:p>
            <a:r>
              <a:rPr lang="en-IE" dirty="0"/>
              <a:t>one isolated location. </a:t>
            </a:r>
          </a:p>
          <a:p>
            <a:br>
              <a:rPr lang="en-IE" dirty="0"/>
            </a:br>
            <a:r>
              <a:rPr lang="en-IE" dirty="0"/>
              <a:t>- This means that you can safely run different versions </a:t>
            </a:r>
          </a:p>
          <a:p>
            <a:r>
              <a:rPr lang="en-IE" dirty="0"/>
              <a:t>of dependencies in different sandboxes. </a:t>
            </a:r>
          </a:p>
          <a:p>
            <a:br>
              <a:rPr lang="en-IE" dirty="0"/>
            </a:br>
            <a:r>
              <a:rPr lang="en-IE" dirty="0"/>
              <a:t>- You can export the project as a fully standalone </a:t>
            </a:r>
          </a:p>
          <a:p>
            <a:r>
              <a:rPr lang="en-IE" dirty="0"/>
              <a:t>artefact that does not depend on any local versions </a:t>
            </a:r>
          </a:p>
          <a:p>
            <a:r>
              <a:rPr lang="en-IE" dirty="0"/>
              <a:t>of software.</a:t>
            </a:r>
          </a:p>
          <a:p>
            <a:endParaRPr lang="en-IE" dirty="0"/>
          </a:p>
        </p:txBody>
      </p:sp>
      <p:sp>
        <p:nvSpPr>
          <p:cNvPr id="5" name="TextBox 4">
            <a:extLst>
              <a:ext uri="{FF2B5EF4-FFF2-40B4-BE49-F238E27FC236}">
                <a16:creationId xmlns:a16="http://schemas.microsoft.com/office/drawing/2014/main" id="{0B34F92E-FEE6-D640-8946-667C87F4B342}"/>
              </a:ext>
            </a:extLst>
          </p:cNvPr>
          <p:cNvSpPr txBox="1"/>
          <p:nvPr/>
        </p:nvSpPr>
        <p:spPr>
          <a:xfrm>
            <a:off x="5140504" y="2866491"/>
            <a:ext cx="184731" cy="1384995"/>
          </a:xfrm>
          <a:prstGeom prst="rect">
            <a:avLst/>
          </a:prstGeom>
          <a:noFill/>
        </p:spPr>
        <p:txBody>
          <a:bodyPr wrap="none" rtlCol="0">
            <a:spAutoFit/>
          </a:bodyPr>
          <a:lstStyle/>
          <a:p>
            <a:endParaRPr lang="en-US" dirty="0"/>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 calcmode="lin" valueType="num">
                                      <p:cBhvr additive="base">
                                        <p:cTn id="3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 calcmode="lin" valueType="num">
                                      <p:cBhvr additive="base">
                                        <p:cTn id="3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2"/>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742950" indent="-285750">
              <a:defRPr sz="2800">
                <a:solidFill>
                  <a:schemeClr val="tx1"/>
                </a:solidFill>
                <a:latin typeface="Tahoma" charset="0"/>
                <a:ea typeface="ＭＳ Ｐゴシック" charset="0"/>
              </a:defRPr>
            </a:lvl2pPr>
            <a:lvl3pPr marL="1143000" indent="-228600">
              <a:defRPr sz="2800">
                <a:solidFill>
                  <a:schemeClr val="tx1"/>
                </a:solidFill>
                <a:latin typeface="Tahoma" charset="0"/>
                <a:ea typeface="ＭＳ Ｐゴシック" charset="0"/>
              </a:defRPr>
            </a:lvl3pPr>
            <a:lvl4pPr marL="1600200" indent="-228600">
              <a:defRPr sz="2800">
                <a:solidFill>
                  <a:schemeClr val="tx1"/>
                </a:solidFill>
                <a:latin typeface="Tahoma" charset="0"/>
                <a:ea typeface="ＭＳ Ｐゴシック" charset="0"/>
              </a:defRPr>
            </a:lvl4pPr>
            <a:lvl5pPr marL="2057400" indent="-228600">
              <a:defRPr sz="2800">
                <a:solidFill>
                  <a:schemeClr val="tx1"/>
                </a:solidFill>
                <a:latin typeface="Tahoma" charset="0"/>
                <a:ea typeface="ＭＳ Ｐゴシック" charset="0"/>
              </a:defRPr>
            </a:lvl5pPr>
            <a:lvl6pPr marL="2514600" indent="-228600" eaLnBrk="0" fontAlgn="base" hangingPunct="0">
              <a:spcBef>
                <a:spcPct val="0"/>
              </a:spcBef>
              <a:spcAft>
                <a:spcPct val="0"/>
              </a:spcAft>
              <a:defRPr sz="2800">
                <a:solidFill>
                  <a:schemeClr val="tx1"/>
                </a:solidFill>
                <a:latin typeface="Tahoma" charset="0"/>
                <a:ea typeface="ＭＳ Ｐゴシック" charset="0"/>
              </a:defRPr>
            </a:lvl6pPr>
            <a:lvl7pPr marL="2971800" indent="-228600" eaLnBrk="0" fontAlgn="base" hangingPunct="0">
              <a:spcBef>
                <a:spcPct val="0"/>
              </a:spcBef>
              <a:spcAft>
                <a:spcPct val="0"/>
              </a:spcAft>
              <a:defRPr sz="2800">
                <a:solidFill>
                  <a:schemeClr val="tx1"/>
                </a:solidFill>
                <a:latin typeface="Tahoma" charset="0"/>
                <a:ea typeface="ＭＳ Ｐゴシック" charset="0"/>
              </a:defRPr>
            </a:lvl7pPr>
            <a:lvl8pPr marL="3429000" indent="-228600" eaLnBrk="0" fontAlgn="base" hangingPunct="0">
              <a:spcBef>
                <a:spcPct val="0"/>
              </a:spcBef>
              <a:spcAft>
                <a:spcPct val="0"/>
              </a:spcAft>
              <a:defRPr sz="2800">
                <a:solidFill>
                  <a:schemeClr val="tx1"/>
                </a:solidFill>
                <a:latin typeface="Tahoma" charset="0"/>
                <a:ea typeface="ＭＳ Ｐゴシック" charset="0"/>
              </a:defRPr>
            </a:lvl8pPr>
            <a:lvl9pPr marL="3886200" indent="-228600" eaLnBrk="0" fontAlgn="base" hangingPunct="0">
              <a:spcBef>
                <a:spcPct val="0"/>
              </a:spcBef>
              <a:spcAft>
                <a:spcPct val="0"/>
              </a:spcAft>
              <a:defRPr sz="2800">
                <a:solidFill>
                  <a:schemeClr val="tx1"/>
                </a:solidFill>
                <a:latin typeface="Tahoma" charset="0"/>
                <a:ea typeface="ＭＳ Ｐゴシック" charset="0"/>
              </a:defRPr>
            </a:lvl9pPr>
          </a:lstStyle>
          <a:p>
            <a:fld id="{CC73A6B6-49ED-C641-8D95-0A84FA800C15}" type="slidenum">
              <a:rPr lang="en-US" sz="1400"/>
              <a:pPr/>
              <a:t>2</a:t>
            </a:fld>
            <a:endParaRPr lang="en-US" sz="1400"/>
          </a:p>
        </p:txBody>
      </p:sp>
      <p:sp>
        <p:nvSpPr>
          <p:cNvPr id="16386" name="Rectangle 2"/>
          <p:cNvSpPr>
            <a:spLocks noGrp="1" noChangeArrowheads="1"/>
          </p:cNvSpPr>
          <p:nvPr>
            <p:ph type="title"/>
          </p:nvPr>
        </p:nvSpPr>
        <p:spPr>
          <a:xfrm>
            <a:off x="1905000" y="381000"/>
            <a:ext cx="7870634" cy="831352"/>
          </a:xfrm>
        </p:spPr>
        <p:txBody>
          <a:bodyPr/>
          <a:lstStyle/>
          <a:p>
            <a:r>
              <a:rPr lang="en-US" dirty="0">
                <a:latin typeface="Arial Black" charset="0"/>
                <a:ea typeface="ＭＳ Ｐゴシック" charset="0"/>
              </a:rPr>
              <a:t>What is Stack? - installation</a:t>
            </a:r>
          </a:p>
        </p:txBody>
      </p:sp>
      <p:sp>
        <p:nvSpPr>
          <p:cNvPr id="4" name="TextBox 3">
            <a:extLst>
              <a:ext uri="{FF2B5EF4-FFF2-40B4-BE49-F238E27FC236}">
                <a16:creationId xmlns:a16="http://schemas.microsoft.com/office/drawing/2014/main" id="{62F5CC6E-F93F-3541-8853-B3641444B415}"/>
              </a:ext>
            </a:extLst>
          </p:cNvPr>
          <p:cNvSpPr txBox="1"/>
          <p:nvPr/>
        </p:nvSpPr>
        <p:spPr>
          <a:xfrm>
            <a:off x="1719209" y="1273996"/>
            <a:ext cx="3534311" cy="4401205"/>
          </a:xfrm>
          <a:prstGeom prst="rect">
            <a:avLst/>
          </a:prstGeom>
          <a:noFill/>
        </p:spPr>
        <p:txBody>
          <a:bodyPr wrap="square" rtlCol="0">
            <a:spAutoFit/>
          </a:bodyPr>
          <a:lstStyle/>
          <a:p>
            <a:pPr marL="457200" indent="-457200">
              <a:buFont typeface="Arial" panose="020B0604020202020204" pitchFamily="34" charset="0"/>
              <a:buChar char="•"/>
            </a:pPr>
            <a:r>
              <a:rPr lang="en-IE" dirty="0"/>
              <a:t>You will need to install stack on your machine. </a:t>
            </a:r>
          </a:p>
          <a:p>
            <a:pPr marL="457200" indent="-457200">
              <a:buFont typeface="Arial" panose="020B0604020202020204" pitchFamily="34" charset="0"/>
              <a:buChar char="•"/>
            </a:pPr>
            <a:endParaRPr lang="en-IE" dirty="0"/>
          </a:p>
          <a:p>
            <a:pPr marL="457200" indent="-457200">
              <a:buFont typeface="Arial" panose="020B0604020202020204" pitchFamily="34" charset="0"/>
              <a:buChar char="•"/>
            </a:pPr>
            <a:r>
              <a:rPr lang="en-IE" dirty="0"/>
              <a:t>Clear instructions are available from here and more details are in this topics’ labs. </a:t>
            </a:r>
          </a:p>
          <a:p>
            <a:endParaRPr lang="en-IE" dirty="0"/>
          </a:p>
        </p:txBody>
      </p:sp>
      <p:sp>
        <p:nvSpPr>
          <p:cNvPr id="5" name="TextBox 4">
            <a:extLst>
              <a:ext uri="{FF2B5EF4-FFF2-40B4-BE49-F238E27FC236}">
                <a16:creationId xmlns:a16="http://schemas.microsoft.com/office/drawing/2014/main" id="{0B34F92E-FEE6-D640-8946-667C87F4B342}"/>
              </a:ext>
            </a:extLst>
          </p:cNvPr>
          <p:cNvSpPr txBox="1"/>
          <p:nvPr/>
        </p:nvSpPr>
        <p:spPr>
          <a:xfrm>
            <a:off x="5140504" y="2866491"/>
            <a:ext cx="184731" cy="1384995"/>
          </a:xfrm>
          <a:prstGeom prst="rect">
            <a:avLst/>
          </a:prstGeom>
          <a:noFill/>
        </p:spPr>
        <p:txBody>
          <a:bodyPr wrap="none" rtlCol="0">
            <a:spAutoFit/>
          </a:bodyPr>
          <a:lstStyle/>
          <a:p>
            <a:endParaRPr lang="en-US" dirty="0"/>
          </a:p>
          <a:p>
            <a:endParaRPr lang="en-US" dirty="0"/>
          </a:p>
          <a:p>
            <a:endParaRPr lang="en-US" dirty="0"/>
          </a:p>
        </p:txBody>
      </p:sp>
      <p:pic>
        <p:nvPicPr>
          <p:cNvPr id="6" name="Picture 5" descr="Graphical user interface, text, application, email&#10;&#10;Description automatically generated">
            <a:hlinkClick r:id="rId2"/>
            <a:extLst>
              <a:ext uri="{FF2B5EF4-FFF2-40B4-BE49-F238E27FC236}">
                <a16:creationId xmlns:a16="http://schemas.microsoft.com/office/drawing/2014/main" id="{8D2275B9-CD84-674F-A2A2-BE5A547A33E7}"/>
              </a:ext>
            </a:extLst>
          </p:cNvPr>
          <p:cNvPicPr>
            <a:picLocks noChangeAspect="1"/>
          </p:cNvPicPr>
          <p:nvPr/>
        </p:nvPicPr>
        <p:blipFill>
          <a:blip r:embed="rId3"/>
          <a:stretch>
            <a:fillRect/>
          </a:stretch>
        </p:blipFill>
        <p:spPr>
          <a:xfrm>
            <a:off x="5769806" y="1469204"/>
            <a:ext cx="4898194" cy="3509838"/>
          </a:xfrm>
          <a:prstGeom prst="rect">
            <a:avLst/>
          </a:prstGeom>
        </p:spPr>
      </p:pic>
      <p:cxnSp>
        <p:nvCxnSpPr>
          <p:cNvPr id="8" name="Straight Arrow Connector 7">
            <a:extLst>
              <a:ext uri="{FF2B5EF4-FFF2-40B4-BE49-F238E27FC236}">
                <a16:creationId xmlns:a16="http://schemas.microsoft.com/office/drawing/2014/main" id="{A64D2DD1-08C8-BF48-B3A4-A7EA6CDF3998}"/>
              </a:ext>
            </a:extLst>
          </p:cNvPr>
          <p:cNvCxnSpPr/>
          <p:nvPr/>
        </p:nvCxnSpPr>
        <p:spPr bwMode="auto">
          <a:xfrm flipV="1">
            <a:off x="3034301" y="3472666"/>
            <a:ext cx="4140486" cy="554805"/>
          </a:xfrm>
          <a:prstGeom prst="straightConnector1">
            <a:avLst/>
          </a:prstGeom>
          <a:noFill/>
          <a:ln w="41275" cap="sq" cmpd="sng" algn="ctr">
            <a:solidFill>
              <a:srgbClr val="FFC000"/>
            </a:solidFill>
            <a:prstDash val="solid"/>
            <a:round/>
            <a:headEnd type="none" w="med" len="med"/>
            <a:tailEnd type="triangle"/>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Tree>
    <p:extLst>
      <p:ext uri="{BB962C8B-B14F-4D97-AF65-F5344CB8AC3E}">
        <p14:creationId xmlns:p14="http://schemas.microsoft.com/office/powerpoint/2010/main" val="348553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2"/>
          <p:cNvSpPr>
            <a:spLocks noGrp="1"/>
          </p:cNvSpPr>
          <p:nvPr>
            <p:ph type="sldNum" sz="quarter" idx="10"/>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742950" indent="-285750">
              <a:defRPr sz="2800">
                <a:solidFill>
                  <a:schemeClr val="tx1"/>
                </a:solidFill>
                <a:latin typeface="Tahoma" charset="0"/>
                <a:ea typeface="ＭＳ Ｐゴシック" charset="0"/>
              </a:defRPr>
            </a:lvl2pPr>
            <a:lvl3pPr marL="1143000" indent="-228600">
              <a:defRPr sz="2800">
                <a:solidFill>
                  <a:schemeClr val="tx1"/>
                </a:solidFill>
                <a:latin typeface="Tahoma" charset="0"/>
                <a:ea typeface="ＭＳ Ｐゴシック" charset="0"/>
              </a:defRPr>
            </a:lvl3pPr>
            <a:lvl4pPr marL="1600200" indent="-228600">
              <a:defRPr sz="2800">
                <a:solidFill>
                  <a:schemeClr val="tx1"/>
                </a:solidFill>
                <a:latin typeface="Tahoma" charset="0"/>
                <a:ea typeface="ＭＳ Ｐゴシック" charset="0"/>
              </a:defRPr>
            </a:lvl4pPr>
            <a:lvl5pPr marL="2057400" indent="-228600">
              <a:defRPr sz="2800">
                <a:solidFill>
                  <a:schemeClr val="tx1"/>
                </a:solidFill>
                <a:latin typeface="Tahoma" charset="0"/>
                <a:ea typeface="ＭＳ Ｐゴシック" charset="0"/>
              </a:defRPr>
            </a:lvl5pPr>
            <a:lvl6pPr marL="2514600" indent="-228600" eaLnBrk="0" fontAlgn="base" hangingPunct="0">
              <a:spcBef>
                <a:spcPct val="0"/>
              </a:spcBef>
              <a:spcAft>
                <a:spcPct val="0"/>
              </a:spcAft>
              <a:defRPr sz="2800">
                <a:solidFill>
                  <a:schemeClr val="tx1"/>
                </a:solidFill>
                <a:latin typeface="Tahoma" charset="0"/>
                <a:ea typeface="ＭＳ Ｐゴシック" charset="0"/>
              </a:defRPr>
            </a:lvl6pPr>
            <a:lvl7pPr marL="2971800" indent="-228600" eaLnBrk="0" fontAlgn="base" hangingPunct="0">
              <a:spcBef>
                <a:spcPct val="0"/>
              </a:spcBef>
              <a:spcAft>
                <a:spcPct val="0"/>
              </a:spcAft>
              <a:defRPr sz="2800">
                <a:solidFill>
                  <a:schemeClr val="tx1"/>
                </a:solidFill>
                <a:latin typeface="Tahoma" charset="0"/>
                <a:ea typeface="ＭＳ Ｐゴシック" charset="0"/>
              </a:defRPr>
            </a:lvl7pPr>
            <a:lvl8pPr marL="3429000" indent="-228600" eaLnBrk="0" fontAlgn="base" hangingPunct="0">
              <a:spcBef>
                <a:spcPct val="0"/>
              </a:spcBef>
              <a:spcAft>
                <a:spcPct val="0"/>
              </a:spcAft>
              <a:defRPr sz="2800">
                <a:solidFill>
                  <a:schemeClr val="tx1"/>
                </a:solidFill>
                <a:latin typeface="Tahoma" charset="0"/>
                <a:ea typeface="ＭＳ Ｐゴシック" charset="0"/>
              </a:defRPr>
            </a:lvl8pPr>
            <a:lvl9pPr marL="3886200" indent="-228600" eaLnBrk="0" fontAlgn="base" hangingPunct="0">
              <a:spcBef>
                <a:spcPct val="0"/>
              </a:spcBef>
              <a:spcAft>
                <a:spcPct val="0"/>
              </a:spcAft>
              <a:defRPr sz="2800">
                <a:solidFill>
                  <a:schemeClr val="tx1"/>
                </a:solidFill>
                <a:latin typeface="Tahoma" charset="0"/>
                <a:ea typeface="ＭＳ Ｐゴシック" charset="0"/>
              </a:defRPr>
            </a:lvl9pPr>
          </a:lstStyle>
          <a:p>
            <a:fld id="{CC73A6B6-49ED-C641-8D95-0A84FA800C15}" type="slidenum">
              <a:rPr lang="en-US" sz="1400"/>
              <a:pPr/>
              <a:t>3</a:t>
            </a:fld>
            <a:endParaRPr lang="en-US" sz="1400"/>
          </a:p>
        </p:txBody>
      </p:sp>
      <p:sp>
        <p:nvSpPr>
          <p:cNvPr id="16386" name="Rectangle 2"/>
          <p:cNvSpPr>
            <a:spLocks noGrp="1" noChangeArrowheads="1"/>
          </p:cNvSpPr>
          <p:nvPr>
            <p:ph type="title"/>
          </p:nvPr>
        </p:nvSpPr>
        <p:spPr>
          <a:xfrm>
            <a:off x="1905000" y="381000"/>
            <a:ext cx="7870634" cy="831352"/>
          </a:xfrm>
        </p:spPr>
        <p:txBody>
          <a:bodyPr/>
          <a:lstStyle/>
          <a:p>
            <a:r>
              <a:rPr lang="en-US" dirty="0">
                <a:latin typeface="Arial Black" charset="0"/>
                <a:ea typeface="ＭＳ Ｐゴシック" charset="0"/>
              </a:rPr>
              <a:t>What is Stack? - structure</a:t>
            </a:r>
          </a:p>
        </p:txBody>
      </p:sp>
      <p:sp>
        <p:nvSpPr>
          <p:cNvPr id="4" name="TextBox 3">
            <a:extLst>
              <a:ext uri="{FF2B5EF4-FFF2-40B4-BE49-F238E27FC236}">
                <a16:creationId xmlns:a16="http://schemas.microsoft.com/office/drawing/2014/main" id="{62F5CC6E-F93F-3541-8853-B3641444B415}"/>
              </a:ext>
            </a:extLst>
          </p:cNvPr>
          <p:cNvSpPr txBox="1"/>
          <p:nvPr/>
        </p:nvSpPr>
        <p:spPr>
          <a:xfrm>
            <a:off x="1698660" y="1941817"/>
            <a:ext cx="3647327" cy="3108543"/>
          </a:xfrm>
          <a:prstGeom prst="rect">
            <a:avLst/>
          </a:prstGeom>
          <a:noFill/>
        </p:spPr>
        <p:txBody>
          <a:bodyPr wrap="square" rtlCol="0">
            <a:spAutoFit/>
          </a:bodyPr>
          <a:lstStyle/>
          <a:p>
            <a:r>
              <a:rPr lang="en-IE" dirty="0"/>
              <a:t>We will use the standard project structure in our projects as provided in the default installation, i.e.</a:t>
            </a:r>
          </a:p>
          <a:p>
            <a:endParaRPr lang="en-IE" dirty="0"/>
          </a:p>
        </p:txBody>
      </p:sp>
      <p:sp>
        <p:nvSpPr>
          <p:cNvPr id="5" name="TextBox 4">
            <a:extLst>
              <a:ext uri="{FF2B5EF4-FFF2-40B4-BE49-F238E27FC236}">
                <a16:creationId xmlns:a16="http://schemas.microsoft.com/office/drawing/2014/main" id="{0B34F92E-FEE6-D640-8946-667C87F4B342}"/>
              </a:ext>
            </a:extLst>
          </p:cNvPr>
          <p:cNvSpPr txBox="1"/>
          <p:nvPr/>
        </p:nvSpPr>
        <p:spPr>
          <a:xfrm>
            <a:off x="5140504" y="2866491"/>
            <a:ext cx="184731" cy="1384995"/>
          </a:xfrm>
          <a:prstGeom prst="rect">
            <a:avLst/>
          </a:prstGeom>
          <a:noFill/>
        </p:spPr>
        <p:txBody>
          <a:bodyPr wrap="none" rtlCol="0">
            <a:spAutoFit/>
          </a:bodyPr>
          <a:lstStyle/>
          <a:p>
            <a:endParaRPr lang="en-US" dirty="0"/>
          </a:p>
          <a:p>
            <a:endParaRPr lang="en-US" dirty="0"/>
          </a:p>
          <a:p>
            <a:endParaRPr lang="en-US" dirty="0"/>
          </a:p>
        </p:txBody>
      </p:sp>
      <p:sp>
        <p:nvSpPr>
          <p:cNvPr id="6" name="Rounded Rectangular Callout 5">
            <a:extLst>
              <a:ext uri="{FF2B5EF4-FFF2-40B4-BE49-F238E27FC236}">
                <a16:creationId xmlns:a16="http://schemas.microsoft.com/office/drawing/2014/main" id="{F885CA8A-38B7-1941-ACA1-CC51C6FBEABC}"/>
              </a:ext>
            </a:extLst>
          </p:cNvPr>
          <p:cNvSpPr/>
          <p:nvPr/>
        </p:nvSpPr>
        <p:spPr bwMode="auto">
          <a:xfrm>
            <a:off x="1811678" y="5803134"/>
            <a:ext cx="4376791" cy="578882"/>
          </a:xfrm>
          <a:prstGeom prst="wedgeRoundRectCallout">
            <a:avLst>
              <a:gd name="adj1" fmla="val 55224"/>
              <a:gd name="adj2" fmla="val -606610"/>
              <a:gd name="adj3" fmla="val 16667"/>
            </a:avLst>
          </a:prstGeom>
          <a:solidFill>
            <a:schemeClr val="tx2"/>
          </a:solidFill>
          <a:ln w="12700" cap="sq" cmpd="sng" algn="ctr">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r>
              <a:rPr lang="en-US" dirty="0"/>
              <a:t>‘stack new MyFirstProject’</a:t>
            </a:r>
          </a:p>
        </p:txBody>
      </p:sp>
      <p:sp>
        <p:nvSpPr>
          <p:cNvPr id="9" name="TextBox 8">
            <a:extLst>
              <a:ext uri="{FF2B5EF4-FFF2-40B4-BE49-F238E27FC236}">
                <a16:creationId xmlns:a16="http://schemas.microsoft.com/office/drawing/2014/main" id="{30C5C97D-0872-BA4C-8847-0FCE31A19540}"/>
              </a:ext>
            </a:extLst>
          </p:cNvPr>
          <p:cNvSpPr txBox="1"/>
          <p:nvPr/>
        </p:nvSpPr>
        <p:spPr>
          <a:xfrm>
            <a:off x="2643884" y="5558319"/>
            <a:ext cx="184731" cy="523220"/>
          </a:xfrm>
          <a:prstGeom prst="rect">
            <a:avLst/>
          </a:prstGeom>
          <a:noFill/>
        </p:spPr>
        <p:txBody>
          <a:bodyPr wrap="none" rtlCol="0">
            <a:spAutoFit/>
          </a:bodyPr>
          <a:lstStyle/>
          <a:p>
            <a:endParaRPr lang="en-US" dirty="0"/>
          </a:p>
        </p:txBody>
      </p:sp>
      <p:pic>
        <p:nvPicPr>
          <p:cNvPr id="11" name="Picture 10" descr="Table&#10;&#10;Description automatically generated with low confidence">
            <a:extLst>
              <a:ext uri="{FF2B5EF4-FFF2-40B4-BE49-F238E27FC236}">
                <a16:creationId xmlns:a16="http://schemas.microsoft.com/office/drawing/2014/main" id="{EC1362DA-3CDB-5D43-9D30-EF05C42D95D8}"/>
              </a:ext>
            </a:extLst>
          </p:cNvPr>
          <p:cNvPicPr>
            <a:picLocks noChangeAspect="1"/>
          </p:cNvPicPr>
          <p:nvPr/>
        </p:nvPicPr>
        <p:blipFill>
          <a:blip r:embed="rId2"/>
          <a:stretch>
            <a:fillRect/>
          </a:stretch>
        </p:blipFill>
        <p:spPr>
          <a:xfrm>
            <a:off x="6582310" y="1227690"/>
            <a:ext cx="3962400" cy="5245100"/>
          </a:xfrm>
          <a:prstGeom prst="rect">
            <a:avLst/>
          </a:prstGeom>
        </p:spPr>
      </p:pic>
    </p:spTree>
    <p:extLst>
      <p:ext uri="{BB962C8B-B14F-4D97-AF65-F5344CB8AC3E}">
        <p14:creationId xmlns:p14="http://schemas.microsoft.com/office/powerpoint/2010/main" val="841822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2"/>
          <p:cNvSpPr>
            <a:spLocks noGrp="1"/>
          </p:cNvSpPr>
          <p:nvPr>
            <p:ph type="sldNum" sz="quarter" idx="10"/>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742950" indent="-285750">
              <a:defRPr sz="2800">
                <a:solidFill>
                  <a:schemeClr val="tx1"/>
                </a:solidFill>
                <a:latin typeface="Tahoma" charset="0"/>
                <a:ea typeface="ＭＳ Ｐゴシック" charset="0"/>
              </a:defRPr>
            </a:lvl2pPr>
            <a:lvl3pPr marL="1143000" indent="-228600">
              <a:defRPr sz="2800">
                <a:solidFill>
                  <a:schemeClr val="tx1"/>
                </a:solidFill>
                <a:latin typeface="Tahoma" charset="0"/>
                <a:ea typeface="ＭＳ Ｐゴシック" charset="0"/>
              </a:defRPr>
            </a:lvl3pPr>
            <a:lvl4pPr marL="1600200" indent="-228600">
              <a:defRPr sz="2800">
                <a:solidFill>
                  <a:schemeClr val="tx1"/>
                </a:solidFill>
                <a:latin typeface="Tahoma" charset="0"/>
                <a:ea typeface="ＭＳ Ｐゴシック" charset="0"/>
              </a:defRPr>
            </a:lvl4pPr>
            <a:lvl5pPr marL="2057400" indent="-228600">
              <a:defRPr sz="2800">
                <a:solidFill>
                  <a:schemeClr val="tx1"/>
                </a:solidFill>
                <a:latin typeface="Tahoma" charset="0"/>
                <a:ea typeface="ＭＳ Ｐゴシック" charset="0"/>
              </a:defRPr>
            </a:lvl5pPr>
            <a:lvl6pPr marL="2514600" indent="-228600" eaLnBrk="0" fontAlgn="base" hangingPunct="0">
              <a:spcBef>
                <a:spcPct val="0"/>
              </a:spcBef>
              <a:spcAft>
                <a:spcPct val="0"/>
              </a:spcAft>
              <a:defRPr sz="2800">
                <a:solidFill>
                  <a:schemeClr val="tx1"/>
                </a:solidFill>
                <a:latin typeface="Tahoma" charset="0"/>
                <a:ea typeface="ＭＳ Ｐゴシック" charset="0"/>
              </a:defRPr>
            </a:lvl6pPr>
            <a:lvl7pPr marL="2971800" indent="-228600" eaLnBrk="0" fontAlgn="base" hangingPunct="0">
              <a:spcBef>
                <a:spcPct val="0"/>
              </a:spcBef>
              <a:spcAft>
                <a:spcPct val="0"/>
              </a:spcAft>
              <a:defRPr sz="2800">
                <a:solidFill>
                  <a:schemeClr val="tx1"/>
                </a:solidFill>
                <a:latin typeface="Tahoma" charset="0"/>
                <a:ea typeface="ＭＳ Ｐゴシック" charset="0"/>
              </a:defRPr>
            </a:lvl7pPr>
            <a:lvl8pPr marL="3429000" indent="-228600" eaLnBrk="0" fontAlgn="base" hangingPunct="0">
              <a:spcBef>
                <a:spcPct val="0"/>
              </a:spcBef>
              <a:spcAft>
                <a:spcPct val="0"/>
              </a:spcAft>
              <a:defRPr sz="2800">
                <a:solidFill>
                  <a:schemeClr val="tx1"/>
                </a:solidFill>
                <a:latin typeface="Tahoma" charset="0"/>
                <a:ea typeface="ＭＳ Ｐゴシック" charset="0"/>
              </a:defRPr>
            </a:lvl8pPr>
            <a:lvl9pPr marL="3886200" indent="-228600" eaLnBrk="0" fontAlgn="base" hangingPunct="0">
              <a:spcBef>
                <a:spcPct val="0"/>
              </a:spcBef>
              <a:spcAft>
                <a:spcPct val="0"/>
              </a:spcAft>
              <a:defRPr sz="2800">
                <a:solidFill>
                  <a:schemeClr val="tx1"/>
                </a:solidFill>
                <a:latin typeface="Tahoma" charset="0"/>
                <a:ea typeface="ＭＳ Ｐゴシック" charset="0"/>
              </a:defRPr>
            </a:lvl9pPr>
          </a:lstStyle>
          <a:p>
            <a:fld id="{CC73A6B6-49ED-C641-8D95-0A84FA800C15}" type="slidenum">
              <a:rPr lang="en-US" sz="1400"/>
              <a:pPr/>
              <a:t>4</a:t>
            </a:fld>
            <a:endParaRPr lang="en-US" sz="1400"/>
          </a:p>
        </p:txBody>
      </p:sp>
      <p:sp>
        <p:nvSpPr>
          <p:cNvPr id="16386" name="Rectangle 2"/>
          <p:cNvSpPr>
            <a:spLocks noGrp="1" noChangeArrowheads="1"/>
          </p:cNvSpPr>
          <p:nvPr>
            <p:ph type="title"/>
          </p:nvPr>
        </p:nvSpPr>
        <p:spPr>
          <a:xfrm>
            <a:off x="1596775" y="0"/>
            <a:ext cx="7870634" cy="831352"/>
          </a:xfrm>
        </p:spPr>
        <p:txBody>
          <a:bodyPr/>
          <a:lstStyle/>
          <a:p>
            <a:r>
              <a:rPr lang="en-US" dirty="0">
                <a:latin typeface="Arial Black" charset="0"/>
                <a:ea typeface="ＭＳ Ｐゴシック" charset="0"/>
              </a:rPr>
              <a:t>Using Stack   1/3</a:t>
            </a:r>
          </a:p>
        </p:txBody>
      </p:sp>
      <p:sp>
        <p:nvSpPr>
          <p:cNvPr id="5" name="TextBox 4">
            <a:extLst>
              <a:ext uri="{FF2B5EF4-FFF2-40B4-BE49-F238E27FC236}">
                <a16:creationId xmlns:a16="http://schemas.microsoft.com/office/drawing/2014/main" id="{0B34F92E-FEE6-D640-8946-667C87F4B342}"/>
              </a:ext>
            </a:extLst>
          </p:cNvPr>
          <p:cNvSpPr txBox="1"/>
          <p:nvPr/>
        </p:nvSpPr>
        <p:spPr>
          <a:xfrm>
            <a:off x="5140504" y="2866491"/>
            <a:ext cx="184731" cy="1384995"/>
          </a:xfrm>
          <a:prstGeom prst="rect">
            <a:avLst/>
          </a:prstGeom>
          <a:noFill/>
        </p:spPr>
        <p:txBody>
          <a:bodyPr wrap="none" rtlCol="0">
            <a:spAutoFit/>
          </a:bodyPr>
          <a:lstStyle/>
          <a:p>
            <a:endParaRPr lang="en-US" dirty="0"/>
          </a:p>
          <a:p>
            <a:endParaRPr lang="en-US" dirty="0"/>
          </a:p>
          <a:p>
            <a:endParaRPr lang="en-US" dirty="0"/>
          </a:p>
        </p:txBody>
      </p:sp>
      <p:sp>
        <p:nvSpPr>
          <p:cNvPr id="9" name="Text Box 4">
            <a:extLst>
              <a:ext uri="{FF2B5EF4-FFF2-40B4-BE49-F238E27FC236}">
                <a16:creationId xmlns:a16="http://schemas.microsoft.com/office/drawing/2014/main" id="{68A86FAD-82B1-3F49-AE35-ABAAEFB8272F}"/>
              </a:ext>
            </a:extLst>
          </p:cNvPr>
          <p:cNvSpPr txBox="1">
            <a:spLocks noChangeArrowheads="1"/>
          </p:cNvSpPr>
          <p:nvPr/>
        </p:nvSpPr>
        <p:spPr bwMode="auto">
          <a:xfrm>
            <a:off x="1779026" y="1560085"/>
            <a:ext cx="3815596" cy="461665"/>
          </a:xfrm>
          <a:prstGeom prst="rect">
            <a:avLst/>
          </a:prstGeom>
          <a:solidFill>
            <a:schemeClr val="accent1"/>
          </a:solidFill>
          <a:ln>
            <a:noFill/>
          </a:ln>
          <a:extLst>
            <a:ext uri="{91240B29-F687-4f45-9708-019B960494DF}">
              <a14:hiddenLine xmlns:a14="http://schemas.microsoft.com/office/drawing/2010/main" xmlns="" w="12700" cap="sq">
                <a:solidFill>
                  <a:srgbClr val="000000"/>
                </a:solidFill>
                <a:miter lim="800000"/>
                <a:headEnd/>
                <a:tailEnd/>
              </a14:hiddenLine>
            </a:ext>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742950" indent="-285750">
              <a:defRPr sz="2800">
                <a:solidFill>
                  <a:schemeClr val="tx1"/>
                </a:solidFill>
                <a:latin typeface="Tahoma" charset="0"/>
                <a:ea typeface="ＭＳ Ｐゴシック" charset="0"/>
              </a:defRPr>
            </a:lvl2pPr>
            <a:lvl3pPr marL="1143000" indent="-228600">
              <a:defRPr sz="2800">
                <a:solidFill>
                  <a:schemeClr val="tx1"/>
                </a:solidFill>
                <a:latin typeface="Tahoma" charset="0"/>
                <a:ea typeface="ＭＳ Ｐゴシック" charset="0"/>
              </a:defRPr>
            </a:lvl3pPr>
            <a:lvl4pPr marL="1600200" indent="-228600">
              <a:defRPr sz="2800">
                <a:solidFill>
                  <a:schemeClr val="tx1"/>
                </a:solidFill>
                <a:latin typeface="Tahoma" charset="0"/>
                <a:ea typeface="ＭＳ Ｐゴシック" charset="0"/>
              </a:defRPr>
            </a:lvl4pPr>
            <a:lvl5pPr marL="2057400" indent="-228600">
              <a:defRPr sz="2800">
                <a:solidFill>
                  <a:schemeClr val="tx1"/>
                </a:solidFill>
                <a:latin typeface="Tahoma" charset="0"/>
                <a:ea typeface="ＭＳ Ｐゴシック" charset="0"/>
              </a:defRPr>
            </a:lvl5pPr>
            <a:lvl6pPr marL="2514600" indent="-228600" eaLnBrk="0" fontAlgn="base" hangingPunct="0">
              <a:spcBef>
                <a:spcPct val="0"/>
              </a:spcBef>
              <a:spcAft>
                <a:spcPct val="0"/>
              </a:spcAft>
              <a:defRPr sz="2800">
                <a:solidFill>
                  <a:schemeClr val="tx1"/>
                </a:solidFill>
                <a:latin typeface="Tahoma" charset="0"/>
                <a:ea typeface="ＭＳ Ｐゴシック" charset="0"/>
              </a:defRPr>
            </a:lvl6pPr>
            <a:lvl7pPr marL="2971800" indent="-228600" eaLnBrk="0" fontAlgn="base" hangingPunct="0">
              <a:spcBef>
                <a:spcPct val="0"/>
              </a:spcBef>
              <a:spcAft>
                <a:spcPct val="0"/>
              </a:spcAft>
              <a:defRPr sz="2800">
                <a:solidFill>
                  <a:schemeClr val="tx1"/>
                </a:solidFill>
                <a:latin typeface="Tahoma" charset="0"/>
                <a:ea typeface="ＭＳ Ｐゴシック" charset="0"/>
              </a:defRPr>
            </a:lvl7pPr>
            <a:lvl8pPr marL="3429000" indent="-228600" eaLnBrk="0" fontAlgn="base" hangingPunct="0">
              <a:spcBef>
                <a:spcPct val="0"/>
              </a:spcBef>
              <a:spcAft>
                <a:spcPct val="0"/>
              </a:spcAft>
              <a:defRPr sz="2800">
                <a:solidFill>
                  <a:schemeClr val="tx1"/>
                </a:solidFill>
                <a:latin typeface="Tahoma" charset="0"/>
                <a:ea typeface="ＭＳ Ｐゴシック" charset="0"/>
              </a:defRPr>
            </a:lvl8pPr>
            <a:lvl9pPr marL="3886200" indent="-228600" eaLnBrk="0" fontAlgn="base" hangingPunct="0">
              <a:spcBef>
                <a:spcPct val="0"/>
              </a:spcBef>
              <a:spcAft>
                <a:spcPct val="0"/>
              </a:spcAft>
              <a:defRPr sz="2800">
                <a:solidFill>
                  <a:schemeClr val="tx1"/>
                </a:solidFill>
                <a:latin typeface="Tahoma" charset="0"/>
                <a:ea typeface="ＭＳ Ｐゴシック" charset="0"/>
              </a:defRPr>
            </a:lvl9pPr>
          </a:lstStyle>
          <a:p>
            <a:r>
              <a:rPr lang="en-IE" sz="2400" dirty="0"/>
              <a:t>$ stack new MyFirstProject</a:t>
            </a:r>
          </a:p>
        </p:txBody>
      </p:sp>
      <p:pic>
        <p:nvPicPr>
          <p:cNvPr id="11" name="Picture 10" descr="Table&#10;&#10;Description automatically generated with low confidence">
            <a:extLst>
              <a:ext uri="{FF2B5EF4-FFF2-40B4-BE49-F238E27FC236}">
                <a16:creationId xmlns:a16="http://schemas.microsoft.com/office/drawing/2014/main" id="{5F156F50-6ED2-D24F-8774-8E535F03CC3C}"/>
              </a:ext>
            </a:extLst>
          </p:cNvPr>
          <p:cNvPicPr>
            <a:picLocks noChangeAspect="1"/>
          </p:cNvPicPr>
          <p:nvPr/>
        </p:nvPicPr>
        <p:blipFill>
          <a:blip r:embed="rId2"/>
          <a:stretch>
            <a:fillRect/>
          </a:stretch>
        </p:blipFill>
        <p:spPr>
          <a:xfrm>
            <a:off x="7521492" y="102742"/>
            <a:ext cx="2530059" cy="3349084"/>
          </a:xfrm>
          <a:prstGeom prst="rect">
            <a:avLst/>
          </a:prstGeom>
        </p:spPr>
      </p:pic>
      <p:cxnSp>
        <p:nvCxnSpPr>
          <p:cNvPr id="3" name="Straight Arrow Connector 2">
            <a:extLst>
              <a:ext uri="{FF2B5EF4-FFF2-40B4-BE49-F238E27FC236}">
                <a16:creationId xmlns:a16="http://schemas.microsoft.com/office/drawing/2014/main" id="{0D2D3A24-81EA-3146-B12D-4F22727C3D5C}"/>
              </a:ext>
            </a:extLst>
          </p:cNvPr>
          <p:cNvCxnSpPr>
            <a:cxnSpLocks/>
          </p:cNvCxnSpPr>
          <p:nvPr/>
        </p:nvCxnSpPr>
        <p:spPr bwMode="auto">
          <a:xfrm flipV="1">
            <a:off x="5666541" y="1140431"/>
            <a:ext cx="1806196" cy="650486"/>
          </a:xfrm>
          <a:prstGeom prst="straightConnector1">
            <a:avLst/>
          </a:prstGeom>
          <a:noFill/>
          <a:ln w="44450" cap="sq" cmpd="sng" algn="ctr">
            <a:solidFill>
              <a:srgbClr val="FFC000"/>
            </a:solidFill>
            <a:prstDash val="solid"/>
            <a:round/>
            <a:headEnd type="none" w="med" len="med"/>
            <a:tailEnd type="triangle"/>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pic>
        <p:nvPicPr>
          <p:cNvPr id="14" name="Picture 13">
            <a:extLst>
              <a:ext uri="{FF2B5EF4-FFF2-40B4-BE49-F238E27FC236}">
                <a16:creationId xmlns:a16="http://schemas.microsoft.com/office/drawing/2014/main" id="{0226B50A-2BA7-9640-9A69-1E0AC10923AC}"/>
              </a:ext>
            </a:extLst>
          </p:cNvPr>
          <p:cNvPicPr>
            <a:picLocks noChangeAspect="1"/>
          </p:cNvPicPr>
          <p:nvPr/>
        </p:nvPicPr>
        <p:blipFill>
          <a:blip r:embed="rId3"/>
          <a:stretch>
            <a:fillRect/>
          </a:stretch>
        </p:blipFill>
        <p:spPr>
          <a:xfrm>
            <a:off x="6094572" y="3920875"/>
            <a:ext cx="4318000" cy="2057400"/>
          </a:xfrm>
          <a:prstGeom prst="rect">
            <a:avLst/>
          </a:prstGeom>
        </p:spPr>
      </p:pic>
      <p:sp>
        <p:nvSpPr>
          <p:cNvPr id="15" name="TextBox 14">
            <a:extLst>
              <a:ext uri="{FF2B5EF4-FFF2-40B4-BE49-F238E27FC236}">
                <a16:creationId xmlns:a16="http://schemas.microsoft.com/office/drawing/2014/main" id="{F7C70D73-1203-0B4B-AF15-AA169D94691E}"/>
              </a:ext>
            </a:extLst>
          </p:cNvPr>
          <p:cNvSpPr txBox="1"/>
          <p:nvPr/>
        </p:nvSpPr>
        <p:spPr>
          <a:xfrm>
            <a:off x="1842499" y="4582275"/>
            <a:ext cx="3113070" cy="1384995"/>
          </a:xfrm>
          <a:prstGeom prst="rect">
            <a:avLst/>
          </a:prstGeom>
          <a:noFill/>
        </p:spPr>
        <p:txBody>
          <a:bodyPr wrap="square" rtlCol="0">
            <a:spAutoFit/>
          </a:bodyPr>
          <a:lstStyle/>
          <a:p>
            <a:r>
              <a:rPr lang="en-US" dirty="0"/>
              <a:t>Make a small change to </a:t>
            </a:r>
          </a:p>
          <a:p>
            <a:r>
              <a:rPr lang="en-US" dirty="0"/>
              <a:t>app/</a:t>
            </a:r>
            <a:r>
              <a:rPr lang="en-US" dirty="0" err="1"/>
              <a:t>Main.hs</a:t>
            </a:r>
            <a:endParaRPr lang="en-US" dirty="0"/>
          </a:p>
        </p:txBody>
      </p:sp>
      <p:cxnSp>
        <p:nvCxnSpPr>
          <p:cNvPr id="18" name="Straight Arrow Connector 17">
            <a:extLst>
              <a:ext uri="{FF2B5EF4-FFF2-40B4-BE49-F238E27FC236}">
                <a16:creationId xmlns:a16="http://schemas.microsoft.com/office/drawing/2014/main" id="{05B4EC9B-CD83-C642-B5BB-83FDDDF73C63}"/>
              </a:ext>
            </a:extLst>
          </p:cNvPr>
          <p:cNvCxnSpPr>
            <a:cxnSpLocks/>
          </p:cNvCxnSpPr>
          <p:nvPr/>
        </p:nvCxnSpPr>
        <p:spPr bwMode="auto">
          <a:xfrm flipV="1">
            <a:off x="4246995" y="4755222"/>
            <a:ext cx="1806196" cy="650486"/>
          </a:xfrm>
          <a:prstGeom prst="straightConnector1">
            <a:avLst/>
          </a:prstGeom>
          <a:noFill/>
          <a:ln w="44450" cap="sq" cmpd="sng" algn="ctr">
            <a:solidFill>
              <a:srgbClr val="FFC000"/>
            </a:solidFill>
            <a:prstDash val="solid"/>
            <a:round/>
            <a:headEnd type="none" w="med" len="med"/>
            <a:tailEnd type="triangle"/>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Tree>
    <p:extLst>
      <p:ext uri="{BB962C8B-B14F-4D97-AF65-F5344CB8AC3E}">
        <p14:creationId xmlns:p14="http://schemas.microsoft.com/office/powerpoint/2010/main" val="221340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2"/>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742950" indent="-285750">
              <a:defRPr sz="2800">
                <a:solidFill>
                  <a:schemeClr val="tx1"/>
                </a:solidFill>
                <a:latin typeface="Tahoma" charset="0"/>
                <a:ea typeface="ＭＳ Ｐゴシック" charset="0"/>
              </a:defRPr>
            </a:lvl2pPr>
            <a:lvl3pPr marL="1143000" indent="-228600">
              <a:defRPr sz="2800">
                <a:solidFill>
                  <a:schemeClr val="tx1"/>
                </a:solidFill>
                <a:latin typeface="Tahoma" charset="0"/>
                <a:ea typeface="ＭＳ Ｐゴシック" charset="0"/>
              </a:defRPr>
            </a:lvl3pPr>
            <a:lvl4pPr marL="1600200" indent="-228600">
              <a:defRPr sz="2800">
                <a:solidFill>
                  <a:schemeClr val="tx1"/>
                </a:solidFill>
                <a:latin typeface="Tahoma" charset="0"/>
                <a:ea typeface="ＭＳ Ｐゴシック" charset="0"/>
              </a:defRPr>
            </a:lvl4pPr>
            <a:lvl5pPr marL="2057400" indent="-228600">
              <a:defRPr sz="2800">
                <a:solidFill>
                  <a:schemeClr val="tx1"/>
                </a:solidFill>
                <a:latin typeface="Tahoma" charset="0"/>
                <a:ea typeface="ＭＳ Ｐゴシック" charset="0"/>
              </a:defRPr>
            </a:lvl5pPr>
            <a:lvl6pPr marL="2514600" indent="-228600" eaLnBrk="0" fontAlgn="base" hangingPunct="0">
              <a:spcBef>
                <a:spcPct val="0"/>
              </a:spcBef>
              <a:spcAft>
                <a:spcPct val="0"/>
              </a:spcAft>
              <a:defRPr sz="2800">
                <a:solidFill>
                  <a:schemeClr val="tx1"/>
                </a:solidFill>
                <a:latin typeface="Tahoma" charset="0"/>
                <a:ea typeface="ＭＳ Ｐゴシック" charset="0"/>
              </a:defRPr>
            </a:lvl6pPr>
            <a:lvl7pPr marL="2971800" indent="-228600" eaLnBrk="0" fontAlgn="base" hangingPunct="0">
              <a:spcBef>
                <a:spcPct val="0"/>
              </a:spcBef>
              <a:spcAft>
                <a:spcPct val="0"/>
              </a:spcAft>
              <a:defRPr sz="2800">
                <a:solidFill>
                  <a:schemeClr val="tx1"/>
                </a:solidFill>
                <a:latin typeface="Tahoma" charset="0"/>
                <a:ea typeface="ＭＳ Ｐゴシック" charset="0"/>
              </a:defRPr>
            </a:lvl7pPr>
            <a:lvl8pPr marL="3429000" indent="-228600" eaLnBrk="0" fontAlgn="base" hangingPunct="0">
              <a:spcBef>
                <a:spcPct val="0"/>
              </a:spcBef>
              <a:spcAft>
                <a:spcPct val="0"/>
              </a:spcAft>
              <a:defRPr sz="2800">
                <a:solidFill>
                  <a:schemeClr val="tx1"/>
                </a:solidFill>
                <a:latin typeface="Tahoma" charset="0"/>
                <a:ea typeface="ＭＳ Ｐゴシック" charset="0"/>
              </a:defRPr>
            </a:lvl8pPr>
            <a:lvl9pPr marL="3886200" indent="-228600" eaLnBrk="0" fontAlgn="base" hangingPunct="0">
              <a:spcBef>
                <a:spcPct val="0"/>
              </a:spcBef>
              <a:spcAft>
                <a:spcPct val="0"/>
              </a:spcAft>
              <a:defRPr sz="2800">
                <a:solidFill>
                  <a:schemeClr val="tx1"/>
                </a:solidFill>
                <a:latin typeface="Tahoma" charset="0"/>
                <a:ea typeface="ＭＳ Ｐゴシック" charset="0"/>
              </a:defRPr>
            </a:lvl9pPr>
          </a:lstStyle>
          <a:p>
            <a:fld id="{CC73A6B6-49ED-C641-8D95-0A84FA800C15}" type="slidenum">
              <a:rPr lang="en-US" sz="1400"/>
              <a:pPr/>
              <a:t>5</a:t>
            </a:fld>
            <a:endParaRPr lang="en-US" sz="1400"/>
          </a:p>
        </p:txBody>
      </p:sp>
      <p:sp>
        <p:nvSpPr>
          <p:cNvPr id="16386" name="Rectangle 2"/>
          <p:cNvSpPr>
            <a:spLocks noGrp="1" noChangeArrowheads="1"/>
          </p:cNvSpPr>
          <p:nvPr>
            <p:ph type="title"/>
          </p:nvPr>
        </p:nvSpPr>
        <p:spPr>
          <a:xfrm>
            <a:off x="1524000" y="0"/>
            <a:ext cx="7870634" cy="831352"/>
          </a:xfrm>
        </p:spPr>
        <p:txBody>
          <a:bodyPr/>
          <a:lstStyle/>
          <a:p>
            <a:r>
              <a:rPr lang="en-US" dirty="0">
                <a:latin typeface="Arial Black" charset="0"/>
                <a:ea typeface="ＭＳ Ｐゴシック" charset="0"/>
              </a:rPr>
              <a:t>Using Stack 2/3 </a:t>
            </a:r>
          </a:p>
        </p:txBody>
      </p:sp>
      <p:sp>
        <p:nvSpPr>
          <p:cNvPr id="5" name="TextBox 4">
            <a:extLst>
              <a:ext uri="{FF2B5EF4-FFF2-40B4-BE49-F238E27FC236}">
                <a16:creationId xmlns:a16="http://schemas.microsoft.com/office/drawing/2014/main" id="{0B34F92E-FEE6-D640-8946-667C87F4B342}"/>
              </a:ext>
            </a:extLst>
          </p:cNvPr>
          <p:cNvSpPr txBox="1"/>
          <p:nvPr/>
        </p:nvSpPr>
        <p:spPr>
          <a:xfrm>
            <a:off x="5140504" y="2866491"/>
            <a:ext cx="184731" cy="1384995"/>
          </a:xfrm>
          <a:prstGeom prst="rect">
            <a:avLst/>
          </a:prstGeom>
          <a:noFill/>
        </p:spPr>
        <p:txBody>
          <a:bodyPr wrap="none" rtlCol="0">
            <a:spAutoFit/>
          </a:bodyPr>
          <a:lstStyle/>
          <a:p>
            <a:endParaRPr lang="en-US" dirty="0"/>
          </a:p>
          <a:p>
            <a:endParaRPr lang="en-US" dirty="0"/>
          </a:p>
          <a:p>
            <a:endParaRPr lang="en-US" dirty="0"/>
          </a:p>
        </p:txBody>
      </p:sp>
      <p:sp>
        <p:nvSpPr>
          <p:cNvPr id="9" name="Text Box 4">
            <a:extLst>
              <a:ext uri="{FF2B5EF4-FFF2-40B4-BE49-F238E27FC236}">
                <a16:creationId xmlns:a16="http://schemas.microsoft.com/office/drawing/2014/main" id="{68A86FAD-82B1-3F49-AE35-ABAAEFB8272F}"/>
              </a:ext>
            </a:extLst>
          </p:cNvPr>
          <p:cNvSpPr txBox="1">
            <a:spLocks noChangeArrowheads="1"/>
          </p:cNvSpPr>
          <p:nvPr/>
        </p:nvSpPr>
        <p:spPr bwMode="auto">
          <a:xfrm>
            <a:off x="1779027" y="1560085"/>
            <a:ext cx="7874463" cy="461665"/>
          </a:xfrm>
          <a:prstGeom prst="rect">
            <a:avLst/>
          </a:prstGeom>
          <a:solidFill>
            <a:schemeClr val="accent1"/>
          </a:solidFill>
          <a:ln>
            <a:noFill/>
          </a:ln>
          <a:extLst>
            <a:ext uri="{91240B29-F687-4f45-9708-019B960494DF}">
              <a14:hiddenLine xmlns="" xmlns:a14="http://schemas.microsoft.com/office/drawing/2010/main" w="12700" cap="sq">
                <a:solidFill>
                  <a:srgbClr val="000000"/>
                </a:solidFill>
                <a:miter lim="800000"/>
                <a:headEnd/>
                <a:tailEnd/>
              </a14:hiddenLine>
            </a:ext>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742950" indent="-285750">
              <a:defRPr sz="2800">
                <a:solidFill>
                  <a:schemeClr val="tx1"/>
                </a:solidFill>
                <a:latin typeface="Tahoma" charset="0"/>
                <a:ea typeface="ＭＳ Ｐゴシック" charset="0"/>
              </a:defRPr>
            </a:lvl2pPr>
            <a:lvl3pPr marL="1143000" indent="-228600">
              <a:defRPr sz="2800">
                <a:solidFill>
                  <a:schemeClr val="tx1"/>
                </a:solidFill>
                <a:latin typeface="Tahoma" charset="0"/>
                <a:ea typeface="ＭＳ Ｐゴシック" charset="0"/>
              </a:defRPr>
            </a:lvl3pPr>
            <a:lvl4pPr marL="1600200" indent="-228600">
              <a:defRPr sz="2800">
                <a:solidFill>
                  <a:schemeClr val="tx1"/>
                </a:solidFill>
                <a:latin typeface="Tahoma" charset="0"/>
                <a:ea typeface="ＭＳ Ｐゴシック" charset="0"/>
              </a:defRPr>
            </a:lvl4pPr>
            <a:lvl5pPr marL="2057400" indent="-228600">
              <a:defRPr sz="2800">
                <a:solidFill>
                  <a:schemeClr val="tx1"/>
                </a:solidFill>
                <a:latin typeface="Tahoma" charset="0"/>
                <a:ea typeface="ＭＳ Ｐゴシック" charset="0"/>
              </a:defRPr>
            </a:lvl5pPr>
            <a:lvl6pPr marL="2514600" indent="-228600" eaLnBrk="0" fontAlgn="base" hangingPunct="0">
              <a:spcBef>
                <a:spcPct val="0"/>
              </a:spcBef>
              <a:spcAft>
                <a:spcPct val="0"/>
              </a:spcAft>
              <a:defRPr sz="2800">
                <a:solidFill>
                  <a:schemeClr val="tx1"/>
                </a:solidFill>
                <a:latin typeface="Tahoma" charset="0"/>
                <a:ea typeface="ＭＳ Ｐゴシック" charset="0"/>
              </a:defRPr>
            </a:lvl6pPr>
            <a:lvl7pPr marL="2971800" indent="-228600" eaLnBrk="0" fontAlgn="base" hangingPunct="0">
              <a:spcBef>
                <a:spcPct val="0"/>
              </a:spcBef>
              <a:spcAft>
                <a:spcPct val="0"/>
              </a:spcAft>
              <a:defRPr sz="2800">
                <a:solidFill>
                  <a:schemeClr val="tx1"/>
                </a:solidFill>
                <a:latin typeface="Tahoma" charset="0"/>
                <a:ea typeface="ＭＳ Ｐゴシック" charset="0"/>
              </a:defRPr>
            </a:lvl7pPr>
            <a:lvl8pPr marL="3429000" indent="-228600" eaLnBrk="0" fontAlgn="base" hangingPunct="0">
              <a:spcBef>
                <a:spcPct val="0"/>
              </a:spcBef>
              <a:spcAft>
                <a:spcPct val="0"/>
              </a:spcAft>
              <a:defRPr sz="2800">
                <a:solidFill>
                  <a:schemeClr val="tx1"/>
                </a:solidFill>
                <a:latin typeface="Tahoma" charset="0"/>
                <a:ea typeface="ＭＳ Ｐゴシック" charset="0"/>
              </a:defRPr>
            </a:lvl8pPr>
            <a:lvl9pPr marL="3886200" indent="-228600" eaLnBrk="0" fontAlgn="base" hangingPunct="0">
              <a:spcBef>
                <a:spcPct val="0"/>
              </a:spcBef>
              <a:spcAft>
                <a:spcPct val="0"/>
              </a:spcAft>
              <a:defRPr sz="2800">
                <a:solidFill>
                  <a:schemeClr val="tx1"/>
                </a:solidFill>
                <a:latin typeface="Tahoma" charset="0"/>
                <a:ea typeface="ＭＳ Ｐゴシック" charset="0"/>
              </a:defRPr>
            </a:lvl9pPr>
          </a:lstStyle>
          <a:p>
            <a:r>
              <a:rPr lang="en-IE" sz="2400" dirty="0"/>
              <a:t>$ stack build </a:t>
            </a:r>
            <a:r>
              <a:rPr lang="en-IE" sz="2400" dirty="0">
                <a:solidFill>
                  <a:srgbClr val="FFFF00"/>
                </a:solidFill>
              </a:rPr>
              <a:t>– builds/rebuilds project with updated code</a:t>
            </a:r>
          </a:p>
        </p:txBody>
      </p:sp>
      <p:pic>
        <p:nvPicPr>
          <p:cNvPr id="14" name="Picture 13">
            <a:extLst>
              <a:ext uri="{FF2B5EF4-FFF2-40B4-BE49-F238E27FC236}">
                <a16:creationId xmlns:a16="http://schemas.microsoft.com/office/drawing/2014/main" id="{0226B50A-2BA7-9640-9A69-1E0AC10923AC}"/>
              </a:ext>
            </a:extLst>
          </p:cNvPr>
          <p:cNvPicPr>
            <a:picLocks noChangeAspect="1"/>
          </p:cNvPicPr>
          <p:nvPr/>
        </p:nvPicPr>
        <p:blipFill>
          <a:blip r:embed="rId2"/>
          <a:stretch>
            <a:fillRect/>
          </a:stretch>
        </p:blipFill>
        <p:spPr>
          <a:xfrm>
            <a:off x="1902716" y="4691437"/>
            <a:ext cx="4318000" cy="2057400"/>
          </a:xfrm>
          <a:prstGeom prst="rect">
            <a:avLst/>
          </a:prstGeom>
        </p:spPr>
      </p:pic>
      <p:cxnSp>
        <p:nvCxnSpPr>
          <p:cNvPr id="18" name="Straight Arrow Connector 17">
            <a:extLst>
              <a:ext uri="{FF2B5EF4-FFF2-40B4-BE49-F238E27FC236}">
                <a16:creationId xmlns:a16="http://schemas.microsoft.com/office/drawing/2014/main" id="{05B4EC9B-CD83-C642-B5BB-83FDDDF73C63}"/>
              </a:ext>
            </a:extLst>
          </p:cNvPr>
          <p:cNvCxnSpPr>
            <a:cxnSpLocks/>
          </p:cNvCxnSpPr>
          <p:nvPr/>
        </p:nvCxnSpPr>
        <p:spPr bwMode="auto">
          <a:xfrm flipV="1">
            <a:off x="4708990" y="5423044"/>
            <a:ext cx="2340795" cy="73631"/>
          </a:xfrm>
          <a:prstGeom prst="straightConnector1">
            <a:avLst/>
          </a:prstGeom>
          <a:noFill/>
          <a:ln w="44450" cap="sq" cmpd="sng" algn="ctr">
            <a:solidFill>
              <a:srgbClr val="FFC000"/>
            </a:solidFill>
            <a:prstDash val="solid"/>
            <a:round/>
            <a:headEnd type="none" w="med" len="med"/>
            <a:tailEnd type="triangle"/>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sp>
        <p:nvSpPr>
          <p:cNvPr id="12" name="Text Box 4">
            <a:extLst>
              <a:ext uri="{FF2B5EF4-FFF2-40B4-BE49-F238E27FC236}">
                <a16:creationId xmlns:a16="http://schemas.microsoft.com/office/drawing/2014/main" id="{921B8B86-6C8B-C646-A2C3-F54818875159}"/>
              </a:ext>
            </a:extLst>
          </p:cNvPr>
          <p:cNvSpPr txBox="1">
            <a:spLocks noChangeArrowheads="1"/>
          </p:cNvSpPr>
          <p:nvPr/>
        </p:nvSpPr>
        <p:spPr bwMode="auto">
          <a:xfrm>
            <a:off x="1684847" y="2719352"/>
            <a:ext cx="7807265" cy="461665"/>
          </a:xfrm>
          <a:prstGeom prst="rect">
            <a:avLst/>
          </a:prstGeom>
          <a:solidFill>
            <a:schemeClr val="accent1"/>
          </a:solidFill>
          <a:ln>
            <a:noFill/>
          </a:ln>
          <a:extLst>
            <a:ext uri="{91240B29-F687-4f45-9708-019B960494DF}">
              <a14:hiddenLine xmlns="" xmlns:a14="http://schemas.microsoft.com/office/drawing/2010/main" w="12700" cap="sq">
                <a:solidFill>
                  <a:srgbClr val="000000"/>
                </a:solidFill>
                <a:miter lim="800000"/>
                <a:headEnd/>
                <a:tailEnd/>
              </a14:hiddenLine>
            </a:ext>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742950" indent="-285750">
              <a:defRPr sz="2800">
                <a:solidFill>
                  <a:schemeClr val="tx1"/>
                </a:solidFill>
                <a:latin typeface="Tahoma" charset="0"/>
                <a:ea typeface="ＭＳ Ｐゴシック" charset="0"/>
              </a:defRPr>
            </a:lvl2pPr>
            <a:lvl3pPr marL="1143000" indent="-228600">
              <a:defRPr sz="2800">
                <a:solidFill>
                  <a:schemeClr val="tx1"/>
                </a:solidFill>
                <a:latin typeface="Tahoma" charset="0"/>
                <a:ea typeface="ＭＳ Ｐゴシック" charset="0"/>
              </a:defRPr>
            </a:lvl3pPr>
            <a:lvl4pPr marL="1600200" indent="-228600">
              <a:defRPr sz="2800">
                <a:solidFill>
                  <a:schemeClr val="tx1"/>
                </a:solidFill>
                <a:latin typeface="Tahoma" charset="0"/>
                <a:ea typeface="ＭＳ Ｐゴシック" charset="0"/>
              </a:defRPr>
            </a:lvl4pPr>
            <a:lvl5pPr marL="2057400" indent="-228600">
              <a:defRPr sz="2800">
                <a:solidFill>
                  <a:schemeClr val="tx1"/>
                </a:solidFill>
                <a:latin typeface="Tahoma" charset="0"/>
                <a:ea typeface="ＭＳ Ｐゴシック" charset="0"/>
              </a:defRPr>
            </a:lvl5pPr>
            <a:lvl6pPr marL="2514600" indent="-228600" eaLnBrk="0" fontAlgn="base" hangingPunct="0">
              <a:spcBef>
                <a:spcPct val="0"/>
              </a:spcBef>
              <a:spcAft>
                <a:spcPct val="0"/>
              </a:spcAft>
              <a:defRPr sz="2800">
                <a:solidFill>
                  <a:schemeClr val="tx1"/>
                </a:solidFill>
                <a:latin typeface="Tahoma" charset="0"/>
                <a:ea typeface="ＭＳ Ｐゴシック" charset="0"/>
              </a:defRPr>
            </a:lvl6pPr>
            <a:lvl7pPr marL="2971800" indent="-228600" eaLnBrk="0" fontAlgn="base" hangingPunct="0">
              <a:spcBef>
                <a:spcPct val="0"/>
              </a:spcBef>
              <a:spcAft>
                <a:spcPct val="0"/>
              </a:spcAft>
              <a:defRPr sz="2800">
                <a:solidFill>
                  <a:schemeClr val="tx1"/>
                </a:solidFill>
                <a:latin typeface="Tahoma" charset="0"/>
                <a:ea typeface="ＭＳ Ｐゴシック" charset="0"/>
              </a:defRPr>
            </a:lvl7pPr>
            <a:lvl8pPr marL="3429000" indent="-228600" eaLnBrk="0" fontAlgn="base" hangingPunct="0">
              <a:spcBef>
                <a:spcPct val="0"/>
              </a:spcBef>
              <a:spcAft>
                <a:spcPct val="0"/>
              </a:spcAft>
              <a:defRPr sz="2800">
                <a:solidFill>
                  <a:schemeClr val="tx1"/>
                </a:solidFill>
                <a:latin typeface="Tahoma" charset="0"/>
                <a:ea typeface="ＭＳ Ｐゴシック" charset="0"/>
              </a:defRPr>
            </a:lvl8pPr>
            <a:lvl9pPr marL="3886200" indent="-228600" eaLnBrk="0" fontAlgn="base" hangingPunct="0">
              <a:spcBef>
                <a:spcPct val="0"/>
              </a:spcBef>
              <a:spcAft>
                <a:spcPct val="0"/>
              </a:spcAft>
              <a:defRPr sz="2800">
                <a:solidFill>
                  <a:schemeClr val="tx1"/>
                </a:solidFill>
                <a:latin typeface="Tahoma" charset="0"/>
                <a:ea typeface="ＭＳ Ｐゴシック" charset="0"/>
              </a:defRPr>
            </a:lvl9pPr>
          </a:lstStyle>
          <a:p>
            <a:r>
              <a:rPr lang="en-IE" sz="2400" dirty="0"/>
              <a:t>$ stack install </a:t>
            </a:r>
            <a:r>
              <a:rPr lang="en-IE" sz="2400" dirty="0">
                <a:solidFill>
                  <a:srgbClr val="FFFF00"/>
                </a:solidFill>
              </a:rPr>
              <a:t>– copies executable into common location</a:t>
            </a:r>
          </a:p>
        </p:txBody>
      </p:sp>
      <p:sp>
        <p:nvSpPr>
          <p:cNvPr id="13" name="Text Box 4">
            <a:extLst>
              <a:ext uri="{FF2B5EF4-FFF2-40B4-BE49-F238E27FC236}">
                <a16:creationId xmlns:a16="http://schemas.microsoft.com/office/drawing/2014/main" id="{FD7EAE52-22CF-F14A-AE9C-08F03E362D28}"/>
              </a:ext>
            </a:extLst>
          </p:cNvPr>
          <p:cNvSpPr txBox="1">
            <a:spLocks noChangeArrowheads="1"/>
          </p:cNvSpPr>
          <p:nvPr/>
        </p:nvSpPr>
        <p:spPr bwMode="auto">
          <a:xfrm>
            <a:off x="1734505" y="4094376"/>
            <a:ext cx="5711372" cy="461665"/>
          </a:xfrm>
          <a:prstGeom prst="rect">
            <a:avLst/>
          </a:prstGeom>
          <a:solidFill>
            <a:schemeClr val="accent1"/>
          </a:solidFill>
          <a:ln>
            <a:noFill/>
          </a:ln>
          <a:extLst>
            <a:ext uri="{91240B29-F687-4f45-9708-019B960494DF}">
              <a14:hiddenLine xmlns="" xmlns:a14="http://schemas.microsoft.com/office/drawing/2010/main" w="12700" cap="sq">
                <a:solidFill>
                  <a:srgbClr val="000000"/>
                </a:solidFill>
                <a:miter lim="800000"/>
                <a:headEnd/>
                <a:tailEnd/>
              </a14:hiddenLine>
            </a:ext>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742950" indent="-285750">
              <a:defRPr sz="2800">
                <a:solidFill>
                  <a:schemeClr val="tx1"/>
                </a:solidFill>
                <a:latin typeface="Tahoma" charset="0"/>
                <a:ea typeface="ＭＳ Ｐゴシック" charset="0"/>
              </a:defRPr>
            </a:lvl2pPr>
            <a:lvl3pPr marL="1143000" indent="-228600">
              <a:defRPr sz="2800">
                <a:solidFill>
                  <a:schemeClr val="tx1"/>
                </a:solidFill>
                <a:latin typeface="Tahoma" charset="0"/>
                <a:ea typeface="ＭＳ Ｐゴシック" charset="0"/>
              </a:defRPr>
            </a:lvl3pPr>
            <a:lvl4pPr marL="1600200" indent="-228600">
              <a:defRPr sz="2800">
                <a:solidFill>
                  <a:schemeClr val="tx1"/>
                </a:solidFill>
                <a:latin typeface="Tahoma" charset="0"/>
                <a:ea typeface="ＭＳ Ｐゴシック" charset="0"/>
              </a:defRPr>
            </a:lvl4pPr>
            <a:lvl5pPr marL="2057400" indent="-228600">
              <a:defRPr sz="2800">
                <a:solidFill>
                  <a:schemeClr val="tx1"/>
                </a:solidFill>
                <a:latin typeface="Tahoma" charset="0"/>
                <a:ea typeface="ＭＳ Ｐゴシック" charset="0"/>
              </a:defRPr>
            </a:lvl5pPr>
            <a:lvl6pPr marL="2514600" indent="-228600" eaLnBrk="0" fontAlgn="base" hangingPunct="0">
              <a:spcBef>
                <a:spcPct val="0"/>
              </a:spcBef>
              <a:spcAft>
                <a:spcPct val="0"/>
              </a:spcAft>
              <a:defRPr sz="2800">
                <a:solidFill>
                  <a:schemeClr val="tx1"/>
                </a:solidFill>
                <a:latin typeface="Tahoma" charset="0"/>
                <a:ea typeface="ＭＳ Ｐゴシック" charset="0"/>
              </a:defRPr>
            </a:lvl6pPr>
            <a:lvl7pPr marL="2971800" indent="-228600" eaLnBrk="0" fontAlgn="base" hangingPunct="0">
              <a:spcBef>
                <a:spcPct val="0"/>
              </a:spcBef>
              <a:spcAft>
                <a:spcPct val="0"/>
              </a:spcAft>
              <a:defRPr sz="2800">
                <a:solidFill>
                  <a:schemeClr val="tx1"/>
                </a:solidFill>
                <a:latin typeface="Tahoma" charset="0"/>
                <a:ea typeface="ＭＳ Ｐゴシック" charset="0"/>
              </a:defRPr>
            </a:lvl7pPr>
            <a:lvl8pPr marL="3429000" indent="-228600" eaLnBrk="0" fontAlgn="base" hangingPunct="0">
              <a:spcBef>
                <a:spcPct val="0"/>
              </a:spcBef>
              <a:spcAft>
                <a:spcPct val="0"/>
              </a:spcAft>
              <a:defRPr sz="2800">
                <a:solidFill>
                  <a:schemeClr val="tx1"/>
                </a:solidFill>
                <a:latin typeface="Tahoma" charset="0"/>
                <a:ea typeface="ＭＳ Ｐゴシック" charset="0"/>
              </a:defRPr>
            </a:lvl8pPr>
            <a:lvl9pPr marL="3886200" indent="-228600" eaLnBrk="0" fontAlgn="base" hangingPunct="0">
              <a:spcBef>
                <a:spcPct val="0"/>
              </a:spcBef>
              <a:spcAft>
                <a:spcPct val="0"/>
              </a:spcAft>
              <a:defRPr sz="2800">
                <a:solidFill>
                  <a:schemeClr val="tx1"/>
                </a:solidFill>
                <a:latin typeface="Tahoma" charset="0"/>
                <a:ea typeface="ＭＳ Ｐゴシック" charset="0"/>
              </a:defRPr>
            </a:lvl9pPr>
          </a:lstStyle>
          <a:p>
            <a:r>
              <a:rPr lang="en-IE" sz="2400" dirty="0"/>
              <a:t>$ MyFirstProject-exe  </a:t>
            </a:r>
            <a:r>
              <a:rPr lang="en-IE" sz="2400" dirty="0">
                <a:solidFill>
                  <a:srgbClr val="FFFF00"/>
                </a:solidFill>
              </a:rPr>
              <a:t>– runs executable</a:t>
            </a:r>
          </a:p>
        </p:txBody>
      </p:sp>
      <p:pic>
        <p:nvPicPr>
          <p:cNvPr id="4" name="Picture 3">
            <a:extLst>
              <a:ext uri="{FF2B5EF4-FFF2-40B4-BE49-F238E27FC236}">
                <a16:creationId xmlns:a16="http://schemas.microsoft.com/office/drawing/2014/main" id="{6903DEE3-EA64-1C4A-B6A0-98632F2123CC}"/>
              </a:ext>
            </a:extLst>
          </p:cNvPr>
          <p:cNvPicPr>
            <a:picLocks noChangeAspect="1"/>
          </p:cNvPicPr>
          <p:nvPr/>
        </p:nvPicPr>
        <p:blipFill>
          <a:blip r:embed="rId3"/>
          <a:stretch>
            <a:fillRect/>
          </a:stretch>
        </p:blipFill>
        <p:spPr>
          <a:xfrm>
            <a:off x="7118136" y="5199580"/>
            <a:ext cx="3175000" cy="609600"/>
          </a:xfrm>
          <a:prstGeom prst="rect">
            <a:avLst/>
          </a:prstGeom>
        </p:spPr>
      </p:pic>
    </p:spTree>
    <p:extLst>
      <p:ext uri="{BB962C8B-B14F-4D97-AF65-F5344CB8AC3E}">
        <p14:creationId xmlns:p14="http://schemas.microsoft.com/office/powerpoint/2010/main" val="345150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2"/>
          <p:cNvSpPr>
            <a:spLocks noGrp="1"/>
          </p:cNvSpPr>
          <p:nvPr>
            <p:ph type="sldNum" sz="quarter" idx="10"/>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742950" indent="-285750">
              <a:defRPr sz="2800">
                <a:solidFill>
                  <a:schemeClr val="tx1"/>
                </a:solidFill>
                <a:latin typeface="Tahoma" charset="0"/>
                <a:ea typeface="ＭＳ Ｐゴシック" charset="0"/>
              </a:defRPr>
            </a:lvl2pPr>
            <a:lvl3pPr marL="1143000" indent="-228600">
              <a:defRPr sz="2800">
                <a:solidFill>
                  <a:schemeClr val="tx1"/>
                </a:solidFill>
                <a:latin typeface="Tahoma" charset="0"/>
                <a:ea typeface="ＭＳ Ｐゴシック" charset="0"/>
              </a:defRPr>
            </a:lvl3pPr>
            <a:lvl4pPr marL="1600200" indent="-228600">
              <a:defRPr sz="2800">
                <a:solidFill>
                  <a:schemeClr val="tx1"/>
                </a:solidFill>
                <a:latin typeface="Tahoma" charset="0"/>
                <a:ea typeface="ＭＳ Ｐゴシック" charset="0"/>
              </a:defRPr>
            </a:lvl4pPr>
            <a:lvl5pPr marL="2057400" indent="-228600">
              <a:defRPr sz="2800">
                <a:solidFill>
                  <a:schemeClr val="tx1"/>
                </a:solidFill>
                <a:latin typeface="Tahoma" charset="0"/>
                <a:ea typeface="ＭＳ Ｐゴシック" charset="0"/>
              </a:defRPr>
            </a:lvl5pPr>
            <a:lvl6pPr marL="2514600" indent="-228600" eaLnBrk="0" fontAlgn="base" hangingPunct="0">
              <a:spcBef>
                <a:spcPct val="0"/>
              </a:spcBef>
              <a:spcAft>
                <a:spcPct val="0"/>
              </a:spcAft>
              <a:defRPr sz="2800">
                <a:solidFill>
                  <a:schemeClr val="tx1"/>
                </a:solidFill>
                <a:latin typeface="Tahoma" charset="0"/>
                <a:ea typeface="ＭＳ Ｐゴシック" charset="0"/>
              </a:defRPr>
            </a:lvl6pPr>
            <a:lvl7pPr marL="2971800" indent="-228600" eaLnBrk="0" fontAlgn="base" hangingPunct="0">
              <a:spcBef>
                <a:spcPct val="0"/>
              </a:spcBef>
              <a:spcAft>
                <a:spcPct val="0"/>
              </a:spcAft>
              <a:defRPr sz="2800">
                <a:solidFill>
                  <a:schemeClr val="tx1"/>
                </a:solidFill>
                <a:latin typeface="Tahoma" charset="0"/>
                <a:ea typeface="ＭＳ Ｐゴシック" charset="0"/>
              </a:defRPr>
            </a:lvl7pPr>
            <a:lvl8pPr marL="3429000" indent="-228600" eaLnBrk="0" fontAlgn="base" hangingPunct="0">
              <a:spcBef>
                <a:spcPct val="0"/>
              </a:spcBef>
              <a:spcAft>
                <a:spcPct val="0"/>
              </a:spcAft>
              <a:defRPr sz="2800">
                <a:solidFill>
                  <a:schemeClr val="tx1"/>
                </a:solidFill>
                <a:latin typeface="Tahoma" charset="0"/>
                <a:ea typeface="ＭＳ Ｐゴシック" charset="0"/>
              </a:defRPr>
            </a:lvl8pPr>
            <a:lvl9pPr marL="3886200" indent="-228600" eaLnBrk="0" fontAlgn="base" hangingPunct="0">
              <a:spcBef>
                <a:spcPct val="0"/>
              </a:spcBef>
              <a:spcAft>
                <a:spcPct val="0"/>
              </a:spcAft>
              <a:defRPr sz="2800">
                <a:solidFill>
                  <a:schemeClr val="tx1"/>
                </a:solidFill>
                <a:latin typeface="Tahoma" charset="0"/>
                <a:ea typeface="ＭＳ Ｐゴシック" charset="0"/>
              </a:defRPr>
            </a:lvl9pPr>
          </a:lstStyle>
          <a:p>
            <a:fld id="{CC73A6B6-49ED-C641-8D95-0A84FA800C15}" type="slidenum">
              <a:rPr lang="en-US" sz="1400"/>
              <a:pPr/>
              <a:t>6</a:t>
            </a:fld>
            <a:endParaRPr lang="en-US" sz="1400"/>
          </a:p>
        </p:txBody>
      </p:sp>
      <p:sp>
        <p:nvSpPr>
          <p:cNvPr id="16386" name="Rectangle 2"/>
          <p:cNvSpPr>
            <a:spLocks noGrp="1" noChangeArrowheads="1"/>
          </p:cNvSpPr>
          <p:nvPr>
            <p:ph type="title"/>
          </p:nvPr>
        </p:nvSpPr>
        <p:spPr>
          <a:xfrm>
            <a:off x="1524000" y="0"/>
            <a:ext cx="7870634" cy="831352"/>
          </a:xfrm>
        </p:spPr>
        <p:txBody>
          <a:bodyPr/>
          <a:lstStyle/>
          <a:p>
            <a:r>
              <a:rPr lang="en-US" dirty="0">
                <a:latin typeface="Arial Black" charset="0"/>
                <a:ea typeface="ＭＳ Ｐゴシック" charset="0"/>
              </a:rPr>
              <a:t>Using Stack 3/3  </a:t>
            </a:r>
          </a:p>
        </p:txBody>
      </p:sp>
      <p:sp>
        <p:nvSpPr>
          <p:cNvPr id="5" name="TextBox 4">
            <a:extLst>
              <a:ext uri="{FF2B5EF4-FFF2-40B4-BE49-F238E27FC236}">
                <a16:creationId xmlns:a16="http://schemas.microsoft.com/office/drawing/2014/main" id="{0B34F92E-FEE6-D640-8946-667C87F4B342}"/>
              </a:ext>
            </a:extLst>
          </p:cNvPr>
          <p:cNvSpPr txBox="1"/>
          <p:nvPr/>
        </p:nvSpPr>
        <p:spPr>
          <a:xfrm>
            <a:off x="5140504" y="2866491"/>
            <a:ext cx="184731" cy="1384995"/>
          </a:xfrm>
          <a:prstGeom prst="rect">
            <a:avLst/>
          </a:prstGeom>
          <a:noFill/>
        </p:spPr>
        <p:txBody>
          <a:bodyPr wrap="none" rtlCol="0">
            <a:spAutoFit/>
          </a:bodyPr>
          <a:lstStyle/>
          <a:p>
            <a:endParaRPr lang="en-US" dirty="0"/>
          </a:p>
          <a:p>
            <a:endParaRPr lang="en-US" dirty="0"/>
          </a:p>
          <a:p>
            <a:endParaRPr lang="en-US" dirty="0"/>
          </a:p>
        </p:txBody>
      </p:sp>
      <p:sp>
        <p:nvSpPr>
          <p:cNvPr id="9" name="Text Box 4">
            <a:extLst>
              <a:ext uri="{FF2B5EF4-FFF2-40B4-BE49-F238E27FC236}">
                <a16:creationId xmlns:a16="http://schemas.microsoft.com/office/drawing/2014/main" id="{68A86FAD-82B1-3F49-AE35-ABAAEFB8272F}"/>
              </a:ext>
            </a:extLst>
          </p:cNvPr>
          <p:cNvSpPr txBox="1">
            <a:spLocks noChangeArrowheads="1"/>
          </p:cNvSpPr>
          <p:nvPr/>
        </p:nvSpPr>
        <p:spPr bwMode="auto">
          <a:xfrm>
            <a:off x="1524001" y="2926548"/>
            <a:ext cx="6870663" cy="461665"/>
          </a:xfrm>
          <a:prstGeom prst="rect">
            <a:avLst/>
          </a:prstGeom>
          <a:solidFill>
            <a:schemeClr val="accent1"/>
          </a:solidFill>
          <a:ln>
            <a:noFill/>
          </a:ln>
          <a:extLst>
            <a:ext uri="{91240B29-F687-4f45-9708-019B960494DF}">
              <a14:hiddenLine xmlns:a14="http://schemas.microsoft.com/office/drawing/2010/main" xmlns="" w="12700" cap="sq">
                <a:solidFill>
                  <a:srgbClr val="000000"/>
                </a:solidFill>
                <a:miter lim="800000"/>
                <a:headEnd/>
                <a:tailEnd/>
              </a14:hiddenLine>
            </a:ext>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742950" indent="-285750">
              <a:defRPr sz="2800">
                <a:solidFill>
                  <a:schemeClr val="tx1"/>
                </a:solidFill>
                <a:latin typeface="Tahoma" charset="0"/>
                <a:ea typeface="ＭＳ Ｐゴシック" charset="0"/>
              </a:defRPr>
            </a:lvl2pPr>
            <a:lvl3pPr marL="1143000" indent="-228600">
              <a:defRPr sz="2800">
                <a:solidFill>
                  <a:schemeClr val="tx1"/>
                </a:solidFill>
                <a:latin typeface="Tahoma" charset="0"/>
                <a:ea typeface="ＭＳ Ｐゴシック" charset="0"/>
              </a:defRPr>
            </a:lvl3pPr>
            <a:lvl4pPr marL="1600200" indent="-228600">
              <a:defRPr sz="2800">
                <a:solidFill>
                  <a:schemeClr val="tx1"/>
                </a:solidFill>
                <a:latin typeface="Tahoma" charset="0"/>
                <a:ea typeface="ＭＳ Ｐゴシック" charset="0"/>
              </a:defRPr>
            </a:lvl4pPr>
            <a:lvl5pPr marL="2057400" indent="-228600">
              <a:defRPr sz="2800">
                <a:solidFill>
                  <a:schemeClr val="tx1"/>
                </a:solidFill>
                <a:latin typeface="Tahoma" charset="0"/>
                <a:ea typeface="ＭＳ Ｐゴシック" charset="0"/>
              </a:defRPr>
            </a:lvl5pPr>
            <a:lvl6pPr marL="2514600" indent="-228600" eaLnBrk="0" fontAlgn="base" hangingPunct="0">
              <a:spcBef>
                <a:spcPct val="0"/>
              </a:spcBef>
              <a:spcAft>
                <a:spcPct val="0"/>
              </a:spcAft>
              <a:defRPr sz="2800">
                <a:solidFill>
                  <a:schemeClr val="tx1"/>
                </a:solidFill>
                <a:latin typeface="Tahoma" charset="0"/>
                <a:ea typeface="ＭＳ Ｐゴシック" charset="0"/>
              </a:defRPr>
            </a:lvl6pPr>
            <a:lvl7pPr marL="2971800" indent="-228600" eaLnBrk="0" fontAlgn="base" hangingPunct="0">
              <a:spcBef>
                <a:spcPct val="0"/>
              </a:spcBef>
              <a:spcAft>
                <a:spcPct val="0"/>
              </a:spcAft>
              <a:defRPr sz="2800">
                <a:solidFill>
                  <a:schemeClr val="tx1"/>
                </a:solidFill>
                <a:latin typeface="Tahoma" charset="0"/>
                <a:ea typeface="ＭＳ Ｐゴシック" charset="0"/>
              </a:defRPr>
            </a:lvl7pPr>
            <a:lvl8pPr marL="3429000" indent="-228600" eaLnBrk="0" fontAlgn="base" hangingPunct="0">
              <a:spcBef>
                <a:spcPct val="0"/>
              </a:spcBef>
              <a:spcAft>
                <a:spcPct val="0"/>
              </a:spcAft>
              <a:defRPr sz="2800">
                <a:solidFill>
                  <a:schemeClr val="tx1"/>
                </a:solidFill>
                <a:latin typeface="Tahoma" charset="0"/>
                <a:ea typeface="ＭＳ Ｐゴシック" charset="0"/>
              </a:defRPr>
            </a:lvl8pPr>
            <a:lvl9pPr marL="3886200" indent="-228600" eaLnBrk="0" fontAlgn="base" hangingPunct="0">
              <a:spcBef>
                <a:spcPct val="0"/>
              </a:spcBef>
              <a:spcAft>
                <a:spcPct val="0"/>
              </a:spcAft>
              <a:defRPr sz="2800">
                <a:solidFill>
                  <a:schemeClr val="tx1"/>
                </a:solidFill>
                <a:latin typeface="Tahoma" charset="0"/>
                <a:ea typeface="ＭＳ Ｐゴシック" charset="0"/>
              </a:defRPr>
            </a:lvl9pPr>
          </a:lstStyle>
          <a:p>
            <a:r>
              <a:rPr lang="en-IE" sz="2400" dirty="0"/>
              <a:t>$ stack build </a:t>
            </a:r>
            <a:r>
              <a:rPr lang="en-IE" sz="2400" dirty="0">
                <a:solidFill>
                  <a:srgbClr val="FFFF00"/>
                </a:solidFill>
              </a:rPr>
              <a:t>–rebuilds project with updated code</a:t>
            </a:r>
          </a:p>
        </p:txBody>
      </p:sp>
      <p:sp>
        <p:nvSpPr>
          <p:cNvPr id="12" name="Text Box 4">
            <a:extLst>
              <a:ext uri="{FF2B5EF4-FFF2-40B4-BE49-F238E27FC236}">
                <a16:creationId xmlns:a16="http://schemas.microsoft.com/office/drawing/2014/main" id="{921B8B86-6C8B-C646-A2C3-F54818875159}"/>
              </a:ext>
            </a:extLst>
          </p:cNvPr>
          <p:cNvSpPr txBox="1">
            <a:spLocks noChangeArrowheads="1"/>
          </p:cNvSpPr>
          <p:nvPr/>
        </p:nvSpPr>
        <p:spPr bwMode="auto">
          <a:xfrm>
            <a:off x="1524001" y="3787865"/>
            <a:ext cx="9011121" cy="461665"/>
          </a:xfrm>
          <a:prstGeom prst="rect">
            <a:avLst/>
          </a:prstGeom>
          <a:solidFill>
            <a:schemeClr val="accent1"/>
          </a:solidFill>
          <a:ln>
            <a:noFill/>
          </a:ln>
          <a:extLst>
            <a:ext uri="{91240B29-F687-4f45-9708-019B960494DF}">
              <a14:hiddenLine xmlns:a14="http://schemas.microsoft.com/office/drawing/2010/main" xmlns="" w="12700" cap="sq">
                <a:solidFill>
                  <a:srgbClr val="000000"/>
                </a:solidFill>
                <a:miter lim="800000"/>
                <a:headEnd/>
                <a:tailEnd/>
              </a14:hiddenLine>
            </a:ext>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742950" indent="-285750">
              <a:defRPr sz="2800">
                <a:solidFill>
                  <a:schemeClr val="tx1"/>
                </a:solidFill>
                <a:latin typeface="Tahoma" charset="0"/>
                <a:ea typeface="ＭＳ Ｐゴシック" charset="0"/>
              </a:defRPr>
            </a:lvl2pPr>
            <a:lvl3pPr marL="1143000" indent="-228600">
              <a:defRPr sz="2800">
                <a:solidFill>
                  <a:schemeClr val="tx1"/>
                </a:solidFill>
                <a:latin typeface="Tahoma" charset="0"/>
                <a:ea typeface="ＭＳ Ｐゴシック" charset="0"/>
              </a:defRPr>
            </a:lvl3pPr>
            <a:lvl4pPr marL="1600200" indent="-228600">
              <a:defRPr sz="2800">
                <a:solidFill>
                  <a:schemeClr val="tx1"/>
                </a:solidFill>
                <a:latin typeface="Tahoma" charset="0"/>
                <a:ea typeface="ＭＳ Ｐゴシック" charset="0"/>
              </a:defRPr>
            </a:lvl4pPr>
            <a:lvl5pPr marL="2057400" indent="-228600">
              <a:defRPr sz="2800">
                <a:solidFill>
                  <a:schemeClr val="tx1"/>
                </a:solidFill>
                <a:latin typeface="Tahoma" charset="0"/>
                <a:ea typeface="ＭＳ Ｐゴシック" charset="0"/>
              </a:defRPr>
            </a:lvl5pPr>
            <a:lvl6pPr marL="2514600" indent="-228600" eaLnBrk="0" fontAlgn="base" hangingPunct="0">
              <a:spcBef>
                <a:spcPct val="0"/>
              </a:spcBef>
              <a:spcAft>
                <a:spcPct val="0"/>
              </a:spcAft>
              <a:defRPr sz="2800">
                <a:solidFill>
                  <a:schemeClr val="tx1"/>
                </a:solidFill>
                <a:latin typeface="Tahoma" charset="0"/>
                <a:ea typeface="ＭＳ Ｐゴシック" charset="0"/>
              </a:defRPr>
            </a:lvl6pPr>
            <a:lvl7pPr marL="2971800" indent="-228600" eaLnBrk="0" fontAlgn="base" hangingPunct="0">
              <a:spcBef>
                <a:spcPct val="0"/>
              </a:spcBef>
              <a:spcAft>
                <a:spcPct val="0"/>
              </a:spcAft>
              <a:defRPr sz="2800">
                <a:solidFill>
                  <a:schemeClr val="tx1"/>
                </a:solidFill>
                <a:latin typeface="Tahoma" charset="0"/>
                <a:ea typeface="ＭＳ Ｐゴシック" charset="0"/>
              </a:defRPr>
            </a:lvl7pPr>
            <a:lvl8pPr marL="3429000" indent="-228600" eaLnBrk="0" fontAlgn="base" hangingPunct="0">
              <a:spcBef>
                <a:spcPct val="0"/>
              </a:spcBef>
              <a:spcAft>
                <a:spcPct val="0"/>
              </a:spcAft>
              <a:defRPr sz="2800">
                <a:solidFill>
                  <a:schemeClr val="tx1"/>
                </a:solidFill>
                <a:latin typeface="Tahoma" charset="0"/>
                <a:ea typeface="ＭＳ Ｐゴシック" charset="0"/>
              </a:defRPr>
            </a:lvl8pPr>
            <a:lvl9pPr marL="3886200" indent="-228600" eaLnBrk="0" fontAlgn="base" hangingPunct="0">
              <a:spcBef>
                <a:spcPct val="0"/>
              </a:spcBef>
              <a:spcAft>
                <a:spcPct val="0"/>
              </a:spcAft>
              <a:defRPr sz="2800">
                <a:solidFill>
                  <a:schemeClr val="tx1"/>
                </a:solidFill>
                <a:latin typeface="Tahoma" charset="0"/>
                <a:ea typeface="ＭＳ Ｐゴシック" charset="0"/>
              </a:defRPr>
            </a:lvl9pPr>
          </a:lstStyle>
          <a:p>
            <a:r>
              <a:rPr lang="en-IE" sz="2400" dirty="0"/>
              <a:t>$ stack install </a:t>
            </a:r>
            <a:r>
              <a:rPr lang="en-IE" sz="2400" dirty="0">
                <a:solidFill>
                  <a:srgbClr val="FFFF00"/>
                </a:solidFill>
              </a:rPr>
              <a:t>– copies updated executable into common location</a:t>
            </a:r>
          </a:p>
        </p:txBody>
      </p:sp>
      <p:sp>
        <p:nvSpPr>
          <p:cNvPr id="13" name="Text Box 4">
            <a:extLst>
              <a:ext uri="{FF2B5EF4-FFF2-40B4-BE49-F238E27FC236}">
                <a16:creationId xmlns:a16="http://schemas.microsoft.com/office/drawing/2014/main" id="{FD7EAE52-22CF-F14A-AE9C-08F03E362D28}"/>
              </a:ext>
            </a:extLst>
          </p:cNvPr>
          <p:cNvSpPr txBox="1">
            <a:spLocks noChangeArrowheads="1"/>
          </p:cNvSpPr>
          <p:nvPr/>
        </p:nvSpPr>
        <p:spPr bwMode="auto">
          <a:xfrm>
            <a:off x="1524000" y="4649181"/>
            <a:ext cx="6742102" cy="461665"/>
          </a:xfrm>
          <a:prstGeom prst="rect">
            <a:avLst/>
          </a:prstGeom>
          <a:solidFill>
            <a:schemeClr val="accent1"/>
          </a:solidFill>
          <a:ln>
            <a:noFill/>
          </a:ln>
          <a:extLst>
            <a:ext uri="{91240B29-F687-4f45-9708-019B960494DF}">
              <a14:hiddenLine xmlns:a14="http://schemas.microsoft.com/office/drawing/2010/main" xmlns="" w="12700" cap="sq">
                <a:solidFill>
                  <a:srgbClr val="000000"/>
                </a:solidFill>
                <a:miter lim="800000"/>
                <a:headEnd/>
                <a:tailEnd/>
              </a14:hiddenLine>
            </a:ext>
          </a:extLst>
        </p:spPr>
        <p:txBody>
          <a:bodyPr wrap="none" anchor="ctr">
            <a:spAutoFit/>
          </a:bodyPr>
          <a:lstStyle>
            <a:lvl1pPr>
              <a:defRPr sz="2800">
                <a:solidFill>
                  <a:schemeClr val="tx1"/>
                </a:solidFill>
                <a:latin typeface="Tahoma" charset="0"/>
                <a:ea typeface="ＭＳ Ｐゴシック" charset="0"/>
                <a:cs typeface="ＭＳ Ｐゴシック" charset="0"/>
              </a:defRPr>
            </a:lvl1pPr>
            <a:lvl2pPr marL="742950" indent="-285750">
              <a:defRPr sz="2800">
                <a:solidFill>
                  <a:schemeClr val="tx1"/>
                </a:solidFill>
                <a:latin typeface="Tahoma" charset="0"/>
                <a:ea typeface="ＭＳ Ｐゴシック" charset="0"/>
              </a:defRPr>
            </a:lvl2pPr>
            <a:lvl3pPr marL="1143000" indent="-228600">
              <a:defRPr sz="2800">
                <a:solidFill>
                  <a:schemeClr val="tx1"/>
                </a:solidFill>
                <a:latin typeface="Tahoma" charset="0"/>
                <a:ea typeface="ＭＳ Ｐゴシック" charset="0"/>
              </a:defRPr>
            </a:lvl3pPr>
            <a:lvl4pPr marL="1600200" indent="-228600">
              <a:defRPr sz="2800">
                <a:solidFill>
                  <a:schemeClr val="tx1"/>
                </a:solidFill>
                <a:latin typeface="Tahoma" charset="0"/>
                <a:ea typeface="ＭＳ Ｐゴシック" charset="0"/>
              </a:defRPr>
            </a:lvl4pPr>
            <a:lvl5pPr marL="2057400" indent="-228600">
              <a:defRPr sz="2800">
                <a:solidFill>
                  <a:schemeClr val="tx1"/>
                </a:solidFill>
                <a:latin typeface="Tahoma" charset="0"/>
                <a:ea typeface="ＭＳ Ｐゴシック" charset="0"/>
              </a:defRPr>
            </a:lvl5pPr>
            <a:lvl6pPr marL="2514600" indent="-228600" eaLnBrk="0" fontAlgn="base" hangingPunct="0">
              <a:spcBef>
                <a:spcPct val="0"/>
              </a:spcBef>
              <a:spcAft>
                <a:spcPct val="0"/>
              </a:spcAft>
              <a:defRPr sz="2800">
                <a:solidFill>
                  <a:schemeClr val="tx1"/>
                </a:solidFill>
                <a:latin typeface="Tahoma" charset="0"/>
                <a:ea typeface="ＭＳ Ｐゴシック" charset="0"/>
              </a:defRPr>
            </a:lvl6pPr>
            <a:lvl7pPr marL="2971800" indent="-228600" eaLnBrk="0" fontAlgn="base" hangingPunct="0">
              <a:spcBef>
                <a:spcPct val="0"/>
              </a:spcBef>
              <a:spcAft>
                <a:spcPct val="0"/>
              </a:spcAft>
              <a:defRPr sz="2800">
                <a:solidFill>
                  <a:schemeClr val="tx1"/>
                </a:solidFill>
                <a:latin typeface="Tahoma" charset="0"/>
                <a:ea typeface="ＭＳ Ｐゴシック" charset="0"/>
              </a:defRPr>
            </a:lvl7pPr>
            <a:lvl8pPr marL="3429000" indent="-228600" eaLnBrk="0" fontAlgn="base" hangingPunct="0">
              <a:spcBef>
                <a:spcPct val="0"/>
              </a:spcBef>
              <a:spcAft>
                <a:spcPct val="0"/>
              </a:spcAft>
              <a:defRPr sz="2800">
                <a:solidFill>
                  <a:schemeClr val="tx1"/>
                </a:solidFill>
                <a:latin typeface="Tahoma" charset="0"/>
                <a:ea typeface="ＭＳ Ｐゴシック" charset="0"/>
              </a:defRPr>
            </a:lvl8pPr>
            <a:lvl9pPr marL="3886200" indent="-228600" eaLnBrk="0" fontAlgn="base" hangingPunct="0">
              <a:spcBef>
                <a:spcPct val="0"/>
              </a:spcBef>
              <a:spcAft>
                <a:spcPct val="0"/>
              </a:spcAft>
              <a:defRPr sz="2800">
                <a:solidFill>
                  <a:schemeClr val="tx1"/>
                </a:solidFill>
                <a:latin typeface="Tahoma" charset="0"/>
                <a:ea typeface="ＭＳ Ｐゴシック" charset="0"/>
              </a:defRPr>
            </a:lvl9pPr>
          </a:lstStyle>
          <a:p>
            <a:r>
              <a:rPr lang="en-IE" sz="2400" dirty="0"/>
              <a:t>$ MyFirstProject-exe  </a:t>
            </a:r>
            <a:r>
              <a:rPr lang="en-IE" sz="2400" dirty="0">
                <a:solidFill>
                  <a:srgbClr val="FFFF00"/>
                </a:solidFill>
              </a:rPr>
              <a:t>– runs updated executable</a:t>
            </a:r>
          </a:p>
        </p:txBody>
      </p:sp>
      <p:pic>
        <p:nvPicPr>
          <p:cNvPr id="2" name="Picture 1">
            <a:extLst>
              <a:ext uri="{FF2B5EF4-FFF2-40B4-BE49-F238E27FC236}">
                <a16:creationId xmlns:a16="http://schemas.microsoft.com/office/drawing/2014/main" id="{241A790B-7527-124F-B6D9-988B1ADD03B3}"/>
              </a:ext>
            </a:extLst>
          </p:cNvPr>
          <p:cNvPicPr>
            <a:picLocks noChangeAspect="1"/>
          </p:cNvPicPr>
          <p:nvPr/>
        </p:nvPicPr>
        <p:blipFill>
          <a:blip r:embed="rId2"/>
          <a:stretch>
            <a:fillRect/>
          </a:stretch>
        </p:blipFill>
        <p:spPr>
          <a:xfrm>
            <a:off x="1759450" y="913329"/>
            <a:ext cx="4419600" cy="1866900"/>
          </a:xfrm>
          <a:prstGeom prst="rect">
            <a:avLst/>
          </a:prstGeom>
        </p:spPr>
      </p:pic>
      <p:sp>
        <p:nvSpPr>
          <p:cNvPr id="3" name="TextBox 2">
            <a:extLst>
              <a:ext uri="{FF2B5EF4-FFF2-40B4-BE49-F238E27FC236}">
                <a16:creationId xmlns:a16="http://schemas.microsoft.com/office/drawing/2014/main" id="{1706DF8E-6246-BA49-A0A6-CB52AE1DFD26}"/>
              </a:ext>
            </a:extLst>
          </p:cNvPr>
          <p:cNvSpPr txBox="1"/>
          <p:nvPr/>
        </p:nvSpPr>
        <p:spPr>
          <a:xfrm>
            <a:off x="7318625" y="256853"/>
            <a:ext cx="2818272" cy="523220"/>
          </a:xfrm>
          <a:prstGeom prst="rect">
            <a:avLst/>
          </a:prstGeom>
          <a:noFill/>
        </p:spPr>
        <p:txBody>
          <a:bodyPr wrap="none" rtlCol="0">
            <a:spAutoFit/>
          </a:bodyPr>
          <a:lstStyle/>
          <a:p>
            <a:r>
              <a:rPr lang="en-US" dirty="0"/>
              <a:t>Updating project</a:t>
            </a:r>
          </a:p>
        </p:txBody>
      </p:sp>
      <p:cxnSp>
        <p:nvCxnSpPr>
          <p:cNvPr id="10" name="Straight Arrow Connector 9">
            <a:extLst>
              <a:ext uri="{FF2B5EF4-FFF2-40B4-BE49-F238E27FC236}">
                <a16:creationId xmlns:a16="http://schemas.microsoft.com/office/drawing/2014/main" id="{A6E7A6BD-967F-844D-9CBC-DD55E4925C38}"/>
              </a:ext>
            </a:extLst>
          </p:cNvPr>
          <p:cNvCxnSpPr/>
          <p:nvPr/>
        </p:nvCxnSpPr>
        <p:spPr bwMode="auto">
          <a:xfrm flipH="1">
            <a:off x="4606247" y="1438383"/>
            <a:ext cx="410967" cy="647272"/>
          </a:xfrm>
          <a:prstGeom prst="straightConnector1">
            <a:avLst/>
          </a:prstGeom>
          <a:noFill/>
          <a:ln w="57150" cap="sq" cmpd="sng" algn="ctr">
            <a:solidFill>
              <a:schemeClr val="tx2"/>
            </a:solidFill>
            <a:prstDash val="solid"/>
            <a:round/>
            <a:headEnd type="none" w="med" len="med"/>
            <a:tailEnd type="triangle"/>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pic>
        <p:nvPicPr>
          <p:cNvPr id="11" name="Picture 10">
            <a:extLst>
              <a:ext uri="{FF2B5EF4-FFF2-40B4-BE49-F238E27FC236}">
                <a16:creationId xmlns:a16="http://schemas.microsoft.com/office/drawing/2014/main" id="{725FC8EF-58E4-0F4E-BE6D-5C963F3DEDF8}"/>
              </a:ext>
            </a:extLst>
          </p:cNvPr>
          <p:cNvPicPr>
            <a:picLocks noChangeAspect="1"/>
          </p:cNvPicPr>
          <p:nvPr/>
        </p:nvPicPr>
        <p:blipFill>
          <a:blip r:embed="rId3"/>
          <a:stretch>
            <a:fillRect/>
          </a:stretch>
        </p:blipFill>
        <p:spPr>
          <a:xfrm>
            <a:off x="6640459" y="5794553"/>
            <a:ext cx="2959100" cy="673100"/>
          </a:xfrm>
          <a:prstGeom prst="rect">
            <a:avLst/>
          </a:prstGeom>
        </p:spPr>
      </p:pic>
      <p:cxnSp>
        <p:nvCxnSpPr>
          <p:cNvPr id="19" name="Straight Arrow Connector 18">
            <a:extLst>
              <a:ext uri="{FF2B5EF4-FFF2-40B4-BE49-F238E27FC236}">
                <a16:creationId xmlns:a16="http://schemas.microsoft.com/office/drawing/2014/main" id="{D69C4E70-26ED-FE47-8048-A9EC0BB80D40}"/>
              </a:ext>
            </a:extLst>
          </p:cNvPr>
          <p:cNvCxnSpPr>
            <a:cxnSpLocks/>
          </p:cNvCxnSpPr>
          <p:nvPr/>
        </p:nvCxnSpPr>
        <p:spPr bwMode="auto">
          <a:xfrm>
            <a:off x="4265489" y="5186739"/>
            <a:ext cx="2292849" cy="731177"/>
          </a:xfrm>
          <a:prstGeom prst="straightConnector1">
            <a:avLst/>
          </a:prstGeom>
          <a:noFill/>
          <a:ln w="57150" cap="sq" cmpd="sng" algn="ctr">
            <a:solidFill>
              <a:schemeClr val="tx2"/>
            </a:solidFill>
            <a:prstDash val="solid"/>
            <a:round/>
            <a:headEnd type="none" w="med" len="med"/>
            <a:tailEnd type="triangle"/>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4" name="Rectangular Callout 3">
            <a:extLst>
              <a:ext uri="{FF2B5EF4-FFF2-40B4-BE49-F238E27FC236}">
                <a16:creationId xmlns:a16="http://schemas.microsoft.com/office/drawing/2014/main" id="{A1FF97D8-E9D9-3F4A-A11E-68CF725BDDB6}"/>
              </a:ext>
            </a:extLst>
          </p:cNvPr>
          <p:cNvSpPr/>
          <p:nvPr/>
        </p:nvSpPr>
        <p:spPr bwMode="auto">
          <a:xfrm>
            <a:off x="7729592" y="1072494"/>
            <a:ext cx="2938408" cy="1015663"/>
          </a:xfrm>
          <a:prstGeom prst="wedgeRectCallout">
            <a:avLst>
              <a:gd name="adj1" fmla="val 2594"/>
              <a:gd name="adj2" fmla="val 228398"/>
            </a:avLst>
          </a:prstGeom>
          <a:solidFill>
            <a:srgbClr val="FFFF00"/>
          </a:solidFill>
          <a:ln w="12700" cap="sq" cmpd="sng" algn="ctr">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r>
              <a:rPr lang="en-US" sz="2000" dirty="0">
                <a:solidFill>
                  <a:srgbClr val="FF0000"/>
                </a:solidFill>
              </a:rPr>
              <a:t>You may need to add this common location to your system path</a:t>
            </a:r>
          </a:p>
        </p:txBody>
      </p:sp>
    </p:spTree>
    <p:extLst>
      <p:ext uri="{BB962C8B-B14F-4D97-AF65-F5344CB8AC3E}">
        <p14:creationId xmlns:p14="http://schemas.microsoft.com/office/powerpoint/2010/main" val="707509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ppt_x"/>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2"/>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742950" indent="-285750">
              <a:defRPr sz="2800">
                <a:solidFill>
                  <a:schemeClr val="tx1"/>
                </a:solidFill>
                <a:latin typeface="Tahoma" charset="0"/>
                <a:ea typeface="ＭＳ Ｐゴシック" charset="0"/>
              </a:defRPr>
            </a:lvl2pPr>
            <a:lvl3pPr marL="1143000" indent="-228600">
              <a:defRPr sz="2800">
                <a:solidFill>
                  <a:schemeClr val="tx1"/>
                </a:solidFill>
                <a:latin typeface="Tahoma" charset="0"/>
                <a:ea typeface="ＭＳ Ｐゴシック" charset="0"/>
              </a:defRPr>
            </a:lvl3pPr>
            <a:lvl4pPr marL="1600200" indent="-228600">
              <a:defRPr sz="2800">
                <a:solidFill>
                  <a:schemeClr val="tx1"/>
                </a:solidFill>
                <a:latin typeface="Tahoma" charset="0"/>
                <a:ea typeface="ＭＳ Ｐゴシック" charset="0"/>
              </a:defRPr>
            </a:lvl4pPr>
            <a:lvl5pPr marL="2057400" indent="-228600">
              <a:defRPr sz="2800">
                <a:solidFill>
                  <a:schemeClr val="tx1"/>
                </a:solidFill>
                <a:latin typeface="Tahoma" charset="0"/>
                <a:ea typeface="ＭＳ Ｐゴシック" charset="0"/>
              </a:defRPr>
            </a:lvl5pPr>
            <a:lvl6pPr marL="2514600" indent="-228600" eaLnBrk="0" fontAlgn="base" hangingPunct="0">
              <a:spcBef>
                <a:spcPct val="0"/>
              </a:spcBef>
              <a:spcAft>
                <a:spcPct val="0"/>
              </a:spcAft>
              <a:defRPr sz="2800">
                <a:solidFill>
                  <a:schemeClr val="tx1"/>
                </a:solidFill>
                <a:latin typeface="Tahoma" charset="0"/>
                <a:ea typeface="ＭＳ Ｐゴシック" charset="0"/>
              </a:defRPr>
            </a:lvl6pPr>
            <a:lvl7pPr marL="2971800" indent="-228600" eaLnBrk="0" fontAlgn="base" hangingPunct="0">
              <a:spcBef>
                <a:spcPct val="0"/>
              </a:spcBef>
              <a:spcAft>
                <a:spcPct val="0"/>
              </a:spcAft>
              <a:defRPr sz="2800">
                <a:solidFill>
                  <a:schemeClr val="tx1"/>
                </a:solidFill>
                <a:latin typeface="Tahoma" charset="0"/>
                <a:ea typeface="ＭＳ Ｐゴシック" charset="0"/>
              </a:defRPr>
            </a:lvl7pPr>
            <a:lvl8pPr marL="3429000" indent="-228600" eaLnBrk="0" fontAlgn="base" hangingPunct="0">
              <a:spcBef>
                <a:spcPct val="0"/>
              </a:spcBef>
              <a:spcAft>
                <a:spcPct val="0"/>
              </a:spcAft>
              <a:defRPr sz="2800">
                <a:solidFill>
                  <a:schemeClr val="tx1"/>
                </a:solidFill>
                <a:latin typeface="Tahoma" charset="0"/>
                <a:ea typeface="ＭＳ Ｐゴシック" charset="0"/>
              </a:defRPr>
            </a:lvl8pPr>
            <a:lvl9pPr marL="3886200" indent="-228600" eaLnBrk="0" fontAlgn="base" hangingPunct="0">
              <a:spcBef>
                <a:spcPct val="0"/>
              </a:spcBef>
              <a:spcAft>
                <a:spcPct val="0"/>
              </a:spcAft>
              <a:defRPr sz="2800">
                <a:solidFill>
                  <a:schemeClr val="tx1"/>
                </a:solidFill>
                <a:latin typeface="Tahoma" charset="0"/>
                <a:ea typeface="ＭＳ Ｐゴシック" charset="0"/>
              </a:defRPr>
            </a:lvl9pPr>
          </a:lstStyle>
          <a:p>
            <a:fld id="{CC73A6B6-49ED-C641-8D95-0A84FA800C15}" type="slidenum">
              <a:rPr lang="en-US" sz="1400"/>
              <a:pPr/>
              <a:t>7</a:t>
            </a:fld>
            <a:endParaRPr lang="en-US" sz="1400"/>
          </a:p>
        </p:txBody>
      </p:sp>
      <p:sp>
        <p:nvSpPr>
          <p:cNvPr id="16386" name="Rectangle 2"/>
          <p:cNvSpPr>
            <a:spLocks noGrp="1" noChangeArrowheads="1"/>
          </p:cNvSpPr>
          <p:nvPr>
            <p:ph type="title"/>
          </p:nvPr>
        </p:nvSpPr>
        <p:spPr>
          <a:xfrm>
            <a:off x="1657564" y="328773"/>
            <a:ext cx="7870634" cy="831352"/>
          </a:xfrm>
        </p:spPr>
        <p:txBody>
          <a:bodyPr/>
          <a:lstStyle/>
          <a:p>
            <a:r>
              <a:rPr lang="en-US" dirty="0">
                <a:latin typeface="Arial Black" charset="0"/>
                <a:ea typeface="ＭＳ Ｐゴシック" charset="0"/>
              </a:rPr>
              <a:t>Where is everything in Stack structure? </a:t>
            </a:r>
          </a:p>
        </p:txBody>
      </p:sp>
      <p:sp>
        <p:nvSpPr>
          <p:cNvPr id="5" name="TextBox 4">
            <a:extLst>
              <a:ext uri="{FF2B5EF4-FFF2-40B4-BE49-F238E27FC236}">
                <a16:creationId xmlns:a16="http://schemas.microsoft.com/office/drawing/2014/main" id="{0B34F92E-FEE6-D640-8946-667C87F4B342}"/>
              </a:ext>
            </a:extLst>
          </p:cNvPr>
          <p:cNvSpPr txBox="1"/>
          <p:nvPr/>
        </p:nvSpPr>
        <p:spPr>
          <a:xfrm>
            <a:off x="5140504" y="2866491"/>
            <a:ext cx="184731" cy="1384995"/>
          </a:xfrm>
          <a:prstGeom prst="rect">
            <a:avLst/>
          </a:prstGeom>
          <a:noFill/>
        </p:spPr>
        <p:txBody>
          <a:bodyPr wrap="none" rtlCol="0">
            <a:spAutoFit/>
          </a:bodyPr>
          <a:lstStyle/>
          <a:p>
            <a:endParaRPr lang="en-US" dirty="0"/>
          </a:p>
          <a:p>
            <a:endParaRPr lang="en-US" dirty="0"/>
          </a:p>
          <a:p>
            <a:endParaRPr lang="en-US" dirty="0"/>
          </a:p>
        </p:txBody>
      </p:sp>
      <p:pic>
        <p:nvPicPr>
          <p:cNvPr id="14" name="Picture 13" descr="Table&#10;&#10;Description automatically generated with low confidence">
            <a:extLst>
              <a:ext uri="{FF2B5EF4-FFF2-40B4-BE49-F238E27FC236}">
                <a16:creationId xmlns:a16="http://schemas.microsoft.com/office/drawing/2014/main" id="{2F6FB75B-D968-FF4C-8B45-8C2392D3C0D9}"/>
              </a:ext>
            </a:extLst>
          </p:cNvPr>
          <p:cNvPicPr>
            <a:picLocks noChangeAspect="1"/>
          </p:cNvPicPr>
          <p:nvPr/>
        </p:nvPicPr>
        <p:blipFill>
          <a:blip r:embed="rId2"/>
          <a:stretch>
            <a:fillRect/>
          </a:stretch>
        </p:blipFill>
        <p:spPr>
          <a:xfrm>
            <a:off x="7353425" y="1289540"/>
            <a:ext cx="3275445" cy="4335765"/>
          </a:xfrm>
          <a:prstGeom prst="rect">
            <a:avLst/>
          </a:prstGeom>
        </p:spPr>
      </p:pic>
      <p:sp>
        <p:nvSpPr>
          <p:cNvPr id="4" name="Rounded Rectangular Callout 3">
            <a:extLst>
              <a:ext uri="{FF2B5EF4-FFF2-40B4-BE49-F238E27FC236}">
                <a16:creationId xmlns:a16="http://schemas.microsoft.com/office/drawing/2014/main" id="{87920FFC-ECD6-054C-BFCA-0F9A96016649}"/>
              </a:ext>
            </a:extLst>
          </p:cNvPr>
          <p:cNvSpPr/>
          <p:nvPr/>
        </p:nvSpPr>
        <p:spPr bwMode="auto">
          <a:xfrm>
            <a:off x="1955515" y="1431412"/>
            <a:ext cx="3154166" cy="1055608"/>
          </a:xfrm>
          <a:prstGeom prst="wedgeRoundRectCallout">
            <a:avLst>
              <a:gd name="adj1" fmla="val 117802"/>
              <a:gd name="adj2" fmla="val 34101"/>
              <a:gd name="adj3" fmla="val 16667"/>
            </a:avLst>
          </a:prstGeom>
          <a:solidFill>
            <a:schemeClr val="tx2"/>
          </a:solidFill>
          <a:ln w="12700" cap="sq" cmpd="sng" algn="ctr">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r>
              <a:rPr lang="en-US" dirty="0"/>
              <a:t>Driver code – we talk to world here </a:t>
            </a:r>
          </a:p>
        </p:txBody>
      </p:sp>
      <p:sp>
        <p:nvSpPr>
          <p:cNvPr id="16" name="Rounded Rectangular Callout 15">
            <a:extLst>
              <a:ext uri="{FF2B5EF4-FFF2-40B4-BE49-F238E27FC236}">
                <a16:creationId xmlns:a16="http://schemas.microsoft.com/office/drawing/2014/main" id="{70CA3007-1BAF-B64D-B5C7-6AAF80E5B45D}"/>
              </a:ext>
            </a:extLst>
          </p:cNvPr>
          <p:cNvSpPr/>
          <p:nvPr/>
        </p:nvSpPr>
        <p:spPr bwMode="auto">
          <a:xfrm>
            <a:off x="1768867" y="2767506"/>
            <a:ext cx="2960670" cy="1532334"/>
          </a:xfrm>
          <a:prstGeom prst="wedgeRoundRectCallout">
            <a:avLst>
              <a:gd name="adj1" fmla="val 138659"/>
              <a:gd name="adj2" fmla="val -48801"/>
              <a:gd name="adj3" fmla="val 16667"/>
            </a:avLst>
          </a:prstGeom>
          <a:solidFill>
            <a:schemeClr val="tx2"/>
          </a:solidFill>
          <a:ln w="12700" cap="sq" cmpd="sng" algn="ctr">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r>
              <a:rPr lang="en-US" dirty="0"/>
              <a:t>Library code – functions here (‘heavy lifting’)</a:t>
            </a:r>
          </a:p>
        </p:txBody>
      </p:sp>
      <p:sp>
        <p:nvSpPr>
          <p:cNvPr id="17" name="Rounded Rectangular Callout 16">
            <a:extLst>
              <a:ext uri="{FF2B5EF4-FFF2-40B4-BE49-F238E27FC236}">
                <a16:creationId xmlns:a16="http://schemas.microsoft.com/office/drawing/2014/main" id="{813D3BCD-97F0-FD4C-9523-9458EBF5A596}"/>
              </a:ext>
            </a:extLst>
          </p:cNvPr>
          <p:cNvSpPr/>
          <p:nvPr/>
        </p:nvSpPr>
        <p:spPr bwMode="auto">
          <a:xfrm>
            <a:off x="1809963" y="4659090"/>
            <a:ext cx="2589088" cy="578882"/>
          </a:xfrm>
          <a:prstGeom prst="wedgeRoundRectCallout">
            <a:avLst>
              <a:gd name="adj1" fmla="val 166865"/>
              <a:gd name="adj2" fmla="val -296884"/>
              <a:gd name="adj3" fmla="val 16667"/>
            </a:avLst>
          </a:prstGeom>
          <a:solidFill>
            <a:schemeClr val="tx2"/>
          </a:solidFill>
          <a:ln w="12700" cap="sq" cmpd="sng" algn="ctr">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r>
              <a:rPr lang="en-US" dirty="0"/>
              <a:t>Testing section</a:t>
            </a:r>
          </a:p>
        </p:txBody>
      </p:sp>
      <p:sp>
        <p:nvSpPr>
          <p:cNvPr id="18" name="Rounded Rectangular Callout 17">
            <a:extLst>
              <a:ext uri="{FF2B5EF4-FFF2-40B4-BE49-F238E27FC236}">
                <a16:creationId xmlns:a16="http://schemas.microsoft.com/office/drawing/2014/main" id="{2C220037-5CA0-4E46-A039-F2C36F64768B}"/>
              </a:ext>
            </a:extLst>
          </p:cNvPr>
          <p:cNvSpPr/>
          <p:nvPr/>
        </p:nvSpPr>
        <p:spPr bwMode="auto">
          <a:xfrm>
            <a:off x="1698661" y="5617457"/>
            <a:ext cx="5465852" cy="1055608"/>
          </a:xfrm>
          <a:prstGeom prst="wedgeRoundRectCallout">
            <a:avLst>
              <a:gd name="adj1" fmla="val 52788"/>
              <a:gd name="adj2" fmla="val -248824"/>
              <a:gd name="adj3" fmla="val 16667"/>
            </a:avLst>
          </a:prstGeom>
          <a:solidFill>
            <a:schemeClr val="bg1">
              <a:lumMod val="40000"/>
              <a:lumOff val="60000"/>
            </a:schemeClr>
          </a:solidFill>
          <a:ln w="12700" cap="sq" cmpd="sng" algn="ctr">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r>
              <a:rPr lang="en-US" dirty="0"/>
              <a:t>Where we define dependencies – allows us to sandbox </a:t>
            </a:r>
          </a:p>
        </p:txBody>
      </p:sp>
      <p:cxnSp>
        <p:nvCxnSpPr>
          <p:cNvPr id="24" name="Straight Connector 23">
            <a:extLst>
              <a:ext uri="{FF2B5EF4-FFF2-40B4-BE49-F238E27FC236}">
                <a16:creationId xmlns:a16="http://schemas.microsoft.com/office/drawing/2014/main" id="{5651907E-6D0D-A646-A901-C69E47F6CE04}"/>
              </a:ext>
            </a:extLst>
          </p:cNvPr>
          <p:cNvCxnSpPr>
            <a:cxnSpLocks/>
          </p:cNvCxnSpPr>
          <p:nvPr/>
        </p:nvCxnSpPr>
        <p:spPr bwMode="auto">
          <a:xfrm>
            <a:off x="9088550" y="3694916"/>
            <a:ext cx="0" cy="1467852"/>
          </a:xfrm>
          <a:prstGeom prst="line">
            <a:avLst/>
          </a:prstGeom>
          <a:noFill/>
          <a:ln w="44450" cap="sq" cmpd="sng" algn="ctr">
            <a:solidFill>
              <a:schemeClr val="tx2"/>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26" name="TextBox 25">
            <a:extLst>
              <a:ext uri="{FF2B5EF4-FFF2-40B4-BE49-F238E27FC236}">
                <a16:creationId xmlns:a16="http://schemas.microsoft.com/office/drawing/2014/main" id="{35AD4B28-9D9F-9F43-B003-D0951711247F}"/>
              </a:ext>
            </a:extLst>
          </p:cNvPr>
          <p:cNvSpPr txBox="1"/>
          <p:nvPr/>
        </p:nvSpPr>
        <p:spPr>
          <a:xfrm>
            <a:off x="9278615" y="4064409"/>
            <a:ext cx="986590" cy="954107"/>
          </a:xfrm>
          <a:prstGeom prst="rect">
            <a:avLst/>
          </a:prstGeom>
          <a:solidFill>
            <a:schemeClr val="bg1"/>
          </a:solidFill>
        </p:spPr>
        <p:txBody>
          <a:bodyPr wrap="square" rtlCol="0">
            <a:spAutoFit/>
          </a:bodyPr>
          <a:lstStyle/>
          <a:p>
            <a:r>
              <a:rPr lang="en-US" sz="1400" dirty="0"/>
              <a:t>Don’t need to change these</a:t>
            </a:r>
          </a:p>
        </p:txBody>
      </p:sp>
    </p:spTree>
    <p:extLst>
      <p:ext uri="{BB962C8B-B14F-4D97-AF65-F5344CB8AC3E}">
        <p14:creationId xmlns:p14="http://schemas.microsoft.com/office/powerpoint/2010/main" val="2243992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fill="hold"/>
                                        <p:tgtEl>
                                          <p:spTgt spid="24"/>
                                        </p:tgtEl>
                                        <p:attrNameLst>
                                          <p:attrName>ppt_x</p:attrName>
                                        </p:attrNameLst>
                                      </p:cBhvr>
                                      <p:tavLst>
                                        <p:tav tm="0">
                                          <p:val>
                                            <p:strVal val="#ppt_x"/>
                                          </p:val>
                                        </p:tav>
                                        <p:tav tm="100000">
                                          <p:val>
                                            <p:strVal val="#ppt_x"/>
                                          </p:val>
                                        </p:tav>
                                      </p:tavLst>
                                    </p:anim>
                                    <p:anim calcmode="lin" valueType="num">
                                      <p:cBhvr additive="base">
                                        <p:cTn id="3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additive="base">
                                        <p:cTn id="43" dur="500" fill="hold"/>
                                        <p:tgtEl>
                                          <p:spTgt spid="26"/>
                                        </p:tgtEl>
                                        <p:attrNameLst>
                                          <p:attrName>ppt_x</p:attrName>
                                        </p:attrNameLst>
                                      </p:cBhvr>
                                      <p:tavLst>
                                        <p:tav tm="0">
                                          <p:val>
                                            <p:strVal val="#ppt_x"/>
                                          </p:val>
                                        </p:tav>
                                        <p:tav tm="100000">
                                          <p:val>
                                            <p:strVal val="#ppt_x"/>
                                          </p:val>
                                        </p:tav>
                                      </p:tavLst>
                                    </p:anim>
                                    <p:anim calcmode="lin" valueType="num">
                                      <p:cBhvr additive="base">
                                        <p:cTn id="4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6" grpId="0" animBg="1"/>
      <p:bldP spid="17" grpId="0" animBg="1"/>
      <p:bldP spid="18" grpId="0" animBg="1"/>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2"/>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cs typeface="ＭＳ Ｐゴシック" charset="0"/>
              </a:defRPr>
            </a:lvl1pPr>
            <a:lvl2pPr marL="742950" indent="-285750">
              <a:defRPr sz="2800">
                <a:solidFill>
                  <a:schemeClr val="tx1"/>
                </a:solidFill>
                <a:latin typeface="Tahoma" charset="0"/>
                <a:ea typeface="ＭＳ Ｐゴシック" charset="0"/>
              </a:defRPr>
            </a:lvl2pPr>
            <a:lvl3pPr marL="1143000" indent="-228600">
              <a:defRPr sz="2800">
                <a:solidFill>
                  <a:schemeClr val="tx1"/>
                </a:solidFill>
                <a:latin typeface="Tahoma" charset="0"/>
                <a:ea typeface="ＭＳ Ｐゴシック" charset="0"/>
              </a:defRPr>
            </a:lvl3pPr>
            <a:lvl4pPr marL="1600200" indent="-228600">
              <a:defRPr sz="2800">
                <a:solidFill>
                  <a:schemeClr val="tx1"/>
                </a:solidFill>
                <a:latin typeface="Tahoma" charset="0"/>
                <a:ea typeface="ＭＳ Ｐゴシック" charset="0"/>
              </a:defRPr>
            </a:lvl4pPr>
            <a:lvl5pPr marL="2057400" indent="-228600">
              <a:defRPr sz="2800">
                <a:solidFill>
                  <a:schemeClr val="tx1"/>
                </a:solidFill>
                <a:latin typeface="Tahoma" charset="0"/>
                <a:ea typeface="ＭＳ Ｐゴシック" charset="0"/>
              </a:defRPr>
            </a:lvl5pPr>
            <a:lvl6pPr marL="2514600" indent="-228600" eaLnBrk="0" fontAlgn="base" hangingPunct="0">
              <a:spcBef>
                <a:spcPct val="0"/>
              </a:spcBef>
              <a:spcAft>
                <a:spcPct val="0"/>
              </a:spcAft>
              <a:defRPr sz="2800">
                <a:solidFill>
                  <a:schemeClr val="tx1"/>
                </a:solidFill>
                <a:latin typeface="Tahoma" charset="0"/>
                <a:ea typeface="ＭＳ Ｐゴシック" charset="0"/>
              </a:defRPr>
            </a:lvl6pPr>
            <a:lvl7pPr marL="2971800" indent="-228600" eaLnBrk="0" fontAlgn="base" hangingPunct="0">
              <a:spcBef>
                <a:spcPct val="0"/>
              </a:spcBef>
              <a:spcAft>
                <a:spcPct val="0"/>
              </a:spcAft>
              <a:defRPr sz="2800">
                <a:solidFill>
                  <a:schemeClr val="tx1"/>
                </a:solidFill>
                <a:latin typeface="Tahoma" charset="0"/>
                <a:ea typeface="ＭＳ Ｐゴシック" charset="0"/>
              </a:defRPr>
            </a:lvl7pPr>
            <a:lvl8pPr marL="3429000" indent="-228600" eaLnBrk="0" fontAlgn="base" hangingPunct="0">
              <a:spcBef>
                <a:spcPct val="0"/>
              </a:spcBef>
              <a:spcAft>
                <a:spcPct val="0"/>
              </a:spcAft>
              <a:defRPr sz="2800">
                <a:solidFill>
                  <a:schemeClr val="tx1"/>
                </a:solidFill>
                <a:latin typeface="Tahoma" charset="0"/>
                <a:ea typeface="ＭＳ Ｐゴシック" charset="0"/>
              </a:defRPr>
            </a:lvl8pPr>
            <a:lvl9pPr marL="3886200" indent="-228600" eaLnBrk="0" fontAlgn="base" hangingPunct="0">
              <a:spcBef>
                <a:spcPct val="0"/>
              </a:spcBef>
              <a:spcAft>
                <a:spcPct val="0"/>
              </a:spcAft>
              <a:defRPr sz="2800">
                <a:solidFill>
                  <a:schemeClr val="tx1"/>
                </a:solidFill>
                <a:latin typeface="Tahoma" charset="0"/>
                <a:ea typeface="ＭＳ Ｐゴシック" charset="0"/>
              </a:defRPr>
            </a:lvl9pPr>
          </a:lstStyle>
          <a:p>
            <a:fld id="{D286D825-E0DF-5745-B974-FAB56676A060}" type="slidenum">
              <a:rPr lang="en-US" sz="1400"/>
              <a:pPr/>
              <a:t>8</a:t>
            </a:fld>
            <a:endParaRPr lang="en-US" sz="1400"/>
          </a:p>
        </p:txBody>
      </p:sp>
      <p:sp>
        <p:nvSpPr>
          <p:cNvPr id="18434" name="Rectangle 2"/>
          <p:cNvSpPr>
            <a:spLocks noGrp="1" noChangeArrowheads="1"/>
          </p:cNvSpPr>
          <p:nvPr>
            <p:ph type="title"/>
          </p:nvPr>
        </p:nvSpPr>
        <p:spPr/>
        <p:txBody>
          <a:bodyPr/>
          <a:lstStyle/>
          <a:p>
            <a:r>
              <a:rPr lang="en-US" dirty="0">
                <a:latin typeface="Arial Black" charset="0"/>
              </a:rPr>
              <a:t>properties.yaml - contents</a:t>
            </a:r>
          </a:p>
        </p:txBody>
      </p:sp>
      <p:pic>
        <p:nvPicPr>
          <p:cNvPr id="3" name="Picture 2" descr="Diagram&#10;&#10;Description automatically generated">
            <a:extLst>
              <a:ext uri="{FF2B5EF4-FFF2-40B4-BE49-F238E27FC236}">
                <a16:creationId xmlns:a16="http://schemas.microsoft.com/office/drawing/2014/main" id="{7E8D69AD-AF4A-A941-A6DB-134A9C451485}"/>
              </a:ext>
            </a:extLst>
          </p:cNvPr>
          <p:cNvPicPr>
            <a:picLocks noChangeAspect="1"/>
          </p:cNvPicPr>
          <p:nvPr/>
        </p:nvPicPr>
        <p:blipFill>
          <a:blip r:embed="rId2"/>
          <a:stretch>
            <a:fillRect/>
          </a:stretch>
        </p:blipFill>
        <p:spPr>
          <a:xfrm>
            <a:off x="2805824" y="1275255"/>
            <a:ext cx="6698837" cy="4789214"/>
          </a:xfrm>
          <a:prstGeom prst="rect">
            <a:avLst/>
          </a:prstGeom>
        </p:spPr>
      </p:pic>
    </p:spTree>
    <p:extLst>
      <p:ext uri="{BB962C8B-B14F-4D97-AF65-F5344CB8AC3E}">
        <p14:creationId xmlns:p14="http://schemas.microsoft.com/office/powerpoint/2010/main" val="191038966"/>
      </p:ext>
    </p:extLst>
  </p:cSld>
  <p:clrMapOvr>
    <a:masterClrMapping/>
  </p:clrMapOvr>
</p:sld>
</file>

<file path=ppt/theme/theme1.xml><?xml version="1.0" encoding="utf-8"?>
<a:theme xmlns:a="http://schemas.openxmlformats.org/drawingml/2006/main" name="FUN Template">
  <a:themeElements>
    <a:clrScheme name="FUN Template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fontScheme name="FUN Template">
      <a:majorFont>
        <a:latin typeface="Arial Black"/>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a:ln>
              <a:noFill/>
            </a:ln>
            <a:solidFill>
              <a:schemeClr val="tx1"/>
            </a:solidFill>
            <a:effectLst/>
            <a:latin typeface="Tahoma" charset="0"/>
            <a:ea typeface="ＭＳ Ｐゴシック" charset="0"/>
          </a:defRPr>
        </a:defPPr>
      </a:lstStyle>
    </a:spDef>
    <a:lnDef>
      <a:spPr bwMode="auto">
        <a:xfrm>
          <a:off x="0" y="0"/>
          <a:ext cx="1" cy="1"/>
        </a:xfrm>
        <a:custGeom>
          <a:avLst/>
          <a:gdLst/>
          <a:ahLst/>
          <a:cxnLst/>
          <a:rect l="0" t="0" r="0" b="0"/>
          <a:pathLst/>
        </a:custGeom>
        <a:noFill/>
        <a:ln w="12700" cap="sq" cmpd="sng" algn="ctr">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a:ln>
              <a:noFill/>
            </a:ln>
            <a:solidFill>
              <a:schemeClr val="tx1"/>
            </a:solidFill>
            <a:effectLst/>
            <a:latin typeface="Tahoma" charset="0"/>
            <a:ea typeface="ＭＳ Ｐゴシック" charset="0"/>
          </a:defRPr>
        </a:defPPr>
      </a:lstStyle>
    </a:lnDef>
  </a:objectDefaults>
  <a:extraClrSchemeLst>
    <a:extraClrScheme>
      <a:clrScheme name="FUN Template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FUN Template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FUN Templat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FUN Template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FUN Template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FUN Template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FUN Template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recursion" id="{7479C77E-0FF2-C147-9A1B-A2DF805446ED}" vid="{36152DE2-3480-4341-A176-C01FAB08FD5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FUN Template</Template>
  <TotalTime>1602</TotalTime>
  <Words>583</Words>
  <Application>Microsoft Macintosh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Monotype Sorts</vt:lpstr>
      <vt:lpstr>Tahoma</vt:lpstr>
      <vt:lpstr>Times New Roman</vt:lpstr>
      <vt:lpstr>FUN Template</vt:lpstr>
      <vt:lpstr>PowerPoint Presentation</vt:lpstr>
      <vt:lpstr>What is Stack?</vt:lpstr>
      <vt:lpstr>What is Stack? - installation</vt:lpstr>
      <vt:lpstr>What is Stack? - structure</vt:lpstr>
      <vt:lpstr>Using Stack   1/3</vt:lpstr>
      <vt:lpstr>Using Stack 2/3 </vt:lpstr>
      <vt:lpstr>Using Stack 3/3  </vt:lpstr>
      <vt:lpstr>Where is everything in Stack structure? </vt:lpstr>
      <vt:lpstr>properties.yaml - contents</vt:lpstr>
      <vt:lpstr>Workflow of Stack</vt:lpstr>
      <vt:lpstr>  Updating package.yaml  1/2</vt:lpstr>
      <vt:lpstr>  Updating package.yaml 2/2</vt:lpstr>
      <vt:lpstr>Labs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Mairead Meagher</dc:creator>
  <cp:lastModifiedBy>Mairead Meagher</cp:lastModifiedBy>
  <cp:revision>38</cp:revision>
  <cp:lastPrinted>2001-01-23T09:38:59Z</cp:lastPrinted>
  <dcterms:created xsi:type="dcterms:W3CDTF">2021-03-06T09:00:25Z</dcterms:created>
  <dcterms:modified xsi:type="dcterms:W3CDTF">2022-02-24T12:49:13Z</dcterms:modified>
</cp:coreProperties>
</file>