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3A3818-30CA-4FB2-9CB8-97F8F52253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Graphs for P1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E13AF6-1BC3-43FF-A146-F701567114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2024-10-03 7:10:09 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tter" id="2" name="slide2">
            <a:extLst>
              <a:ext uri="{FF2B5EF4-FFF2-40B4-BE49-F238E27FC236}">
                <a16:creationId xmlns:a16="http://schemas.microsoft.com/office/drawing/2014/main" id="{AC160446-D416-43A1-A691-D733B418D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2024-10-03T23:10:09Z</dcterms:created>
  <dcterms:modified xsi:type="dcterms:W3CDTF">2024-10-03T23:10:09Z</dcterms:modified>
</cp:coreProperties>
</file>