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8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82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F1CF-33FF-4CA1-B947-0CE247EF0DE8}" type="datetimeFigureOut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3CB8-55A5-4EB9-9E60-6C15385E2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F1CF-33FF-4CA1-B947-0CE247EF0DE8}" type="datetimeFigureOut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3CB8-55A5-4EB9-9E60-6C15385E2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F1CF-33FF-4CA1-B947-0CE247EF0DE8}" type="datetimeFigureOut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3CB8-55A5-4EB9-9E60-6C15385E2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F1CF-33FF-4CA1-B947-0CE247EF0DE8}" type="datetimeFigureOut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3CB8-55A5-4EB9-9E60-6C15385E2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F1CF-33FF-4CA1-B947-0CE247EF0DE8}" type="datetimeFigureOut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3CB8-55A5-4EB9-9E60-6C15385E2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F1CF-33FF-4CA1-B947-0CE247EF0DE8}" type="datetimeFigureOut">
              <a:rPr lang="en-US" smtClean="0"/>
              <a:t>2/23/15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3CB8-55A5-4EB9-9E60-6C15385E2C0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F1CF-33FF-4CA1-B947-0CE247EF0DE8}" type="datetimeFigureOut">
              <a:rPr lang="en-US" smtClean="0"/>
              <a:t>2/23/15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3CB8-55A5-4EB9-9E60-6C15385E2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F1CF-33FF-4CA1-B947-0CE247EF0DE8}" type="datetimeFigureOut">
              <a:rPr lang="en-US" smtClean="0"/>
              <a:t>2/23/15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3CB8-55A5-4EB9-9E60-6C15385E2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F1CF-33FF-4CA1-B947-0CE247EF0DE8}" type="datetimeFigureOut">
              <a:rPr lang="en-US" smtClean="0"/>
              <a:t>2/23/15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3CB8-55A5-4EB9-9E60-6C15385E2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F1CF-33FF-4CA1-B947-0CE247EF0DE8}" type="datetimeFigureOut">
              <a:rPr lang="en-US" smtClean="0"/>
              <a:t>2/23/15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8A3CB8-55A5-4EB9-9E60-6C15385E2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F1CF-33FF-4CA1-B947-0CE247EF0DE8}" type="datetimeFigureOut">
              <a:rPr lang="en-US" smtClean="0"/>
              <a:t>2/23/15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3CB8-55A5-4EB9-9E60-6C15385E2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29AF1CF-33FF-4CA1-B947-0CE247EF0DE8}" type="datetimeFigureOut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A78A3CB8-55A5-4EB9-9E60-6C15385E2C0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gaglo.com/" TargetMode="External"/><Relationship Id="rId4" Type="http://schemas.openxmlformats.org/officeDocument/2006/relationships/hyperlink" Target="http://pacifichealthacupuncture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9livdahl.github.io/Assignments/OneYogaProjectResponsive/about/index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914400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dirty="0" smtClean="0">
                <a:latin typeface="Arial Black" panose="020B0A04020102020204" pitchFamily="34" charset="0"/>
              </a:rPr>
              <a:t>Unit 7 </a:t>
            </a:r>
            <a:r>
              <a:rPr lang="en-US" dirty="0" smtClean="0">
                <a:latin typeface="Arial Black" panose="020B0A04020102020204" pitchFamily="34" charset="0"/>
              </a:rPr>
              <a:t/>
            </a:r>
            <a:br>
              <a:rPr lang="en-US" dirty="0" smtClean="0">
                <a:latin typeface="Arial Black" panose="020B0A04020102020204" pitchFamily="34" charset="0"/>
              </a:rPr>
            </a:br>
            <a:r>
              <a:rPr lang="en-US" sz="4000" dirty="0" smtClean="0">
                <a:latin typeface="Arial Black" panose="020B0A04020102020204" pitchFamily="34" charset="0"/>
              </a:rPr>
              <a:t>Final Midterm Assignment</a:t>
            </a:r>
            <a:endParaRPr lang="en-US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11321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Audience / Tone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I am </a:t>
            </a:r>
            <a:r>
              <a:rPr lang="en-US" dirty="0" smtClean="0"/>
              <a:t>designing </a:t>
            </a:r>
            <a:r>
              <a:rPr lang="en-US" dirty="0"/>
              <a:t>a site for my sister’s Rolfing practice, so the key audience will </a:t>
            </a:r>
            <a:r>
              <a:rPr lang="en-US" dirty="0" smtClean="0"/>
              <a:t>include: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smtClean="0"/>
              <a:t>new clients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smtClean="0"/>
              <a:t>current clients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smtClean="0"/>
              <a:t>individuals </a:t>
            </a:r>
            <a:r>
              <a:rPr lang="en-US" dirty="0"/>
              <a:t>interested in learning more about Rolfing and the potential health benefits.</a:t>
            </a:r>
          </a:p>
          <a:p>
            <a:pPr marL="0" indent="0"/>
            <a:r>
              <a:rPr lang="en-US" dirty="0"/>
              <a:t> </a:t>
            </a:r>
          </a:p>
          <a:p>
            <a:pPr marL="0" indent="0"/>
            <a:r>
              <a:rPr lang="en-US" dirty="0"/>
              <a:t>Leah </a:t>
            </a:r>
            <a:r>
              <a:rPr lang="en-US" dirty="0" smtClean="0"/>
              <a:t>draws heavily from her training as a yoga instructor, so I would also like to draw from the yoga community:</a:t>
            </a:r>
          </a:p>
          <a:p>
            <a:pPr marL="802386" lvl="4" indent="-285750">
              <a:buFont typeface="Arial" panose="020B0604020202020204" pitchFamily="34" charset="0"/>
              <a:buChar char="•"/>
            </a:pPr>
            <a:r>
              <a:rPr lang="en-US" dirty="0"/>
              <a:t>y</a:t>
            </a:r>
            <a:r>
              <a:rPr lang="en-US" dirty="0" smtClean="0"/>
              <a:t>oga practitioners/ yoga community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851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Inspirational websites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Past student’s yoga </a:t>
            </a:r>
            <a:r>
              <a:rPr lang="en-US" dirty="0" smtClean="0"/>
              <a:t>site!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400" u="sng" dirty="0" smtClean="0">
                <a:hlinkClick r:id="rId2"/>
              </a:rPr>
              <a:t>http</a:t>
            </a:r>
            <a:r>
              <a:rPr lang="en-US" sz="1400" u="sng" dirty="0">
                <a:hlinkClick r:id="rId2"/>
              </a:rPr>
              <a:t>://</a:t>
            </a:r>
            <a:r>
              <a:rPr lang="en-US" sz="1400" u="sng" dirty="0" smtClean="0">
                <a:hlinkClick r:id="rId2"/>
              </a:rPr>
              <a:t>j9livdahl.github.io/Assignments/OneYogaProjectResponsive/about/index.html</a:t>
            </a:r>
            <a:endParaRPr lang="en-US" sz="1400" u="sng" dirty="0" smtClean="0"/>
          </a:p>
          <a:p>
            <a:pPr marL="466344" lvl="3" indent="0">
              <a:buNone/>
            </a:pPr>
            <a:endParaRPr lang="en-US" sz="1400" dirty="0"/>
          </a:p>
          <a:p>
            <a:pPr marL="116586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https://www.yogaglo.com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lvl="1" indent="0">
              <a:buNone/>
            </a:pPr>
            <a:endParaRPr lang="en-US" dirty="0"/>
          </a:p>
          <a:p>
            <a:pPr marL="116586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http://pacifichealthacupuncture.com/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530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Design process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Successes: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Overall aesthetic of the page</a:t>
            </a:r>
            <a:endParaRPr lang="en-US" sz="2000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Flow and overall site organization</a:t>
            </a:r>
            <a:endParaRPr lang="en-US" sz="2000" dirty="0"/>
          </a:p>
          <a:p>
            <a:pPr marL="0" indent="0"/>
            <a:r>
              <a:rPr lang="en-US" dirty="0"/>
              <a:t>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Struggles: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Color palate – I’m still not happy with the color palate and feel that might be somewhat dreary…</a:t>
            </a:r>
            <a:endParaRPr lang="en-US" sz="2000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Readability</a:t>
            </a:r>
            <a:endParaRPr lang="en-US" sz="2000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Logo…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28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Development process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0" dirty="0"/>
              <a:t>Struggles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b="0" dirty="0"/>
              <a:t>Centering </a:t>
            </a:r>
            <a:r>
              <a:rPr lang="en-US" b="0" dirty="0" err="1"/>
              <a:t>nav</a:t>
            </a:r>
            <a:r>
              <a:rPr lang="en-US" b="0" dirty="0"/>
              <a:t> bar!</a:t>
            </a:r>
            <a:endParaRPr lang="en-US" sz="2000" b="0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b="0" dirty="0"/>
              <a:t>Footer</a:t>
            </a:r>
            <a:endParaRPr lang="en-US" sz="2000" b="0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b="0" dirty="0"/>
              <a:t>Proportions of paragraphs, images, </a:t>
            </a:r>
            <a:r>
              <a:rPr lang="en-US" b="0" dirty="0" err="1"/>
              <a:t>etc</a:t>
            </a:r>
            <a:endParaRPr lang="en-US" sz="2000" b="0" dirty="0"/>
          </a:p>
          <a:p>
            <a:pPr marL="0" indent="0"/>
            <a:r>
              <a:rPr lang="en-US" b="0" dirty="0"/>
              <a:t> </a:t>
            </a:r>
            <a:endParaRPr lang="en-US" sz="2000" b="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/>
              <a:t>Successes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b="0" dirty="0"/>
              <a:t>Implementing CSS Reset</a:t>
            </a:r>
            <a:endParaRPr lang="en-US" sz="2000" b="0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b="0" dirty="0"/>
              <a:t>Effectively using </a:t>
            </a:r>
            <a:r>
              <a:rPr lang="en-US" b="0" dirty="0" err="1"/>
              <a:t>clearfix</a:t>
            </a:r>
            <a:endParaRPr lang="en-US" sz="2000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10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16</TotalTime>
  <Words>101</Words>
  <Application>Microsoft Macintosh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Angles</vt:lpstr>
      <vt:lpstr>Unit 7  Final Midterm Assignment</vt:lpstr>
      <vt:lpstr>Audience / Tone</vt:lpstr>
      <vt:lpstr>Inspirational websites</vt:lpstr>
      <vt:lpstr>Design process</vt:lpstr>
      <vt:lpstr>Development process</vt:lpstr>
    </vt:vector>
  </TitlesOfParts>
  <Company>Deloitte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7  Final Midterm Assignment</dc:title>
  <dc:creator>McKellop, Mairi</dc:creator>
  <cp:lastModifiedBy>mairi mckellop</cp:lastModifiedBy>
  <cp:revision>3</cp:revision>
  <dcterms:created xsi:type="dcterms:W3CDTF">2015-02-24T02:29:28Z</dcterms:created>
  <dcterms:modified xsi:type="dcterms:W3CDTF">2015-02-24T04:21:22Z</dcterms:modified>
</cp:coreProperties>
</file>