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75" r:id="rId6"/>
    <p:sldId id="261" r:id="rId7"/>
    <p:sldId id="270" r:id="rId8"/>
    <p:sldId id="271" r:id="rId9"/>
    <p:sldId id="278" r:id="rId10"/>
    <p:sldId id="279" r:id="rId11"/>
    <p:sldId id="280" r:id="rId12"/>
    <p:sldId id="283" r:id="rId13"/>
    <p:sldId id="281" r:id="rId14"/>
    <p:sldId id="282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99" autoAdjust="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lliptic_curve_Diffie-Hellma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901" y="380010"/>
            <a:ext cx="10949050" cy="6210796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 data encryption application for improved security on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networks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AKPIKIE, Oghenemairo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(SSE/011/10038)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A.O AKINWUMI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JUNE,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8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asswo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5" y="0"/>
            <a:ext cx="5776261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browseforrece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413" y="2908280"/>
            <a:ext cx="6127668" cy="380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274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asswdneed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92" y="0"/>
            <a:ext cx="5980402" cy="415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294" y="2030681"/>
            <a:ext cx="6010438" cy="420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61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393758"/>
              </p:ext>
            </p:extLst>
          </p:nvPr>
        </p:nvGraphicFramePr>
        <p:xfrm>
          <a:off x="1294228" y="0"/>
          <a:ext cx="9608233" cy="9509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0788"/>
                <a:gridCol w="2528482"/>
                <a:gridCol w="2405067"/>
                <a:gridCol w="2832502"/>
                <a:gridCol w="1011394"/>
              </a:tblGrid>
              <a:tr h="3587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S/NO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Sender’s end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Test case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Expected result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Result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</a:tr>
              <a:tr h="7174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“Browse For File” button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Click the “Browse For File” button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Open document folder to allow for file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</a:tr>
              <a:tr h="7174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“Send To” Drop-down box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Click the drop-down box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Box displays a list of systems or devices connected to that network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Pass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</a:tr>
              <a:tr h="14349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“Send To” Text box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Manually enter the system’s network 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The application accepts the valid destination system’s ID as an alternative to the “Send To” Drop-down box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Pass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</a:tr>
              <a:tr h="17936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“Password File” Checkbox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Select the checkbox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With the selection of the checkbox, it automatically shows a textbox which enables the user to enter a set of characters to secure the file that had been selected.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Pass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</a:tr>
              <a:tr h="7174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“Send File” button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Click the “Send File”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It sends the encrypted file/document to the recipient of the document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Pass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</a:tr>
              <a:tr h="3587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S/NO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Receiver’s end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Test case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Expected result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Result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</a:tr>
              <a:tr h="10761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“Browse For File” button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Click the button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The button opens the file in which the received encrypted documents are kept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</a:tr>
              <a:tr h="21523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“Decrypt File” button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Click the button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With the click of the button, the received encrypted document will be decrypted using the Elliptic Curve Diffie-Hellman decryption algorithm and automatically displays the decrypted document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99" marR="2819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56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775" y="1682338"/>
            <a:ext cx="11055926" cy="4089070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 smtClean="0"/>
              <a:t>As a result of this project, an application that can encrypt and decrypt files/documents etc</a:t>
            </a:r>
            <a:r>
              <a:rPr lang="en-US" dirty="0"/>
              <a:t>.</a:t>
            </a:r>
            <a:r>
              <a:rPr lang="en-US" dirty="0" smtClean="0"/>
              <a:t> has been designed using the Elliptic Curve </a:t>
            </a:r>
            <a:r>
              <a:rPr lang="en-US" dirty="0" err="1" smtClean="0"/>
              <a:t>Diffie</a:t>
            </a:r>
            <a:r>
              <a:rPr lang="en-US" dirty="0" smtClean="0"/>
              <a:t> Hell-man encryption. This encryption type offers many advantages such as speed, performance, improved security, biodiversity etc. 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This will provide efficient security in the sending and receiving of data/information in an organization.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8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 TO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812" y="1511300"/>
            <a:ext cx="10212388" cy="5016500"/>
          </a:xfrm>
        </p:spPr>
        <p:txBody>
          <a:bodyPr/>
          <a:lstStyle/>
          <a:p>
            <a:r>
              <a:rPr lang="en-US" sz="2400" dirty="0"/>
              <a:t>This study will aid massive security improvement in the protection of data/information being sent in an organization, company, Government institution, military, etc. </a:t>
            </a:r>
          </a:p>
          <a:p>
            <a:r>
              <a:rPr lang="en-US" sz="2400" dirty="0"/>
              <a:t>Along with, evolving user/organizational/institutional etc. demands will fuel the ongoing development of data encryption system already involved, and encourage creative ideas about delivering services with a whole new scope and perspective.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1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5423" y="234843"/>
            <a:ext cx="8911687" cy="988315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986" y="994093"/>
            <a:ext cx="10982014" cy="552546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220000"/>
              </a:lnSpc>
            </a:pPr>
            <a:r>
              <a:rPr lang="en-US" dirty="0"/>
              <a:t>Abdel-Karim, R.,  Tamimi, AI. (2006). </a:t>
            </a:r>
            <a:r>
              <a:rPr lang="en-US" i="1" dirty="0"/>
              <a:t>Security in Wireless Data Networks: A Survey Paper</a:t>
            </a:r>
            <a:endParaRPr lang="en-US" dirty="0"/>
          </a:p>
          <a:p>
            <a:pPr>
              <a:lnSpc>
                <a:spcPct val="220000"/>
              </a:lnSpc>
            </a:pPr>
            <a:r>
              <a:rPr lang="en-US" dirty="0" err="1"/>
              <a:t>Boncella</a:t>
            </a:r>
            <a:r>
              <a:rPr lang="en-US" dirty="0"/>
              <a:t>, R. J. (2002). </a:t>
            </a:r>
            <a:r>
              <a:rPr lang="en-US" i="1" dirty="0"/>
              <a:t>Wireless Security (9th ed.)</a:t>
            </a:r>
            <a:r>
              <a:rPr lang="en-US" dirty="0"/>
              <a:t>. Atlanta, NY: </a:t>
            </a:r>
          </a:p>
          <a:p>
            <a:pPr>
              <a:lnSpc>
                <a:spcPct val="220000"/>
              </a:lnSpc>
            </a:pPr>
            <a:r>
              <a:rPr lang="en-US" dirty="0"/>
              <a:t>Corporation, S. (2002). </a:t>
            </a:r>
            <a:r>
              <a:rPr lang="en-US" i="1" dirty="0"/>
              <a:t>Wireless LAN </a:t>
            </a:r>
            <a:r>
              <a:rPr lang="en-US" i="1" dirty="0" err="1"/>
              <a:t>Security</a:t>
            </a:r>
            <a:r>
              <a:rPr lang="en-US" dirty="0" err="1"/>
              <a:t>.USA:Author</a:t>
            </a:r>
            <a:r>
              <a:rPr lang="en-US" dirty="0"/>
              <a:t>.</a:t>
            </a:r>
          </a:p>
          <a:p>
            <a:pPr>
              <a:lnSpc>
                <a:spcPct val="220000"/>
              </a:lnSpc>
            </a:pPr>
            <a:r>
              <a:rPr lang="en-US" dirty="0"/>
              <a:t>Dorothy, E. Denning and Peter, J. Denning </a:t>
            </a:r>
            <a:r>
              <a:rPr lang="en-US" i="1" dirty="0"/>
              <a:t>Data Security </a:t>
            </a:r>
            <a:r>
              <a:rPr lang="en-US" dirty="0"/>
              <a:t>accessed June 2015</a:t>
            </a:r>
          </a:p>
          <a:p>
            <a:pPr>
              <a:lnSpc>
                <a:spcPct val="220000"/>
              </a:lnSpc>
            </a:pPr>
            <a:r>
              <a:rPr lang="en-US" dirty="0" err="1"/>
              <a:t>Dr.Singh</a:t>
            </a:r>
            <a:r>
              <a:rPr lang="en-US" dirty="0"/>
              <a:t>, G. (2012).</a:t>
            </a:r>
            <a:r>
              <a:rPr lang="en-US" i="1" dirty="0"/>
              <a:t>Security Issues in Wireless Local Area Network (WLAN)</a:t>
            </a:r>
            <a:endParaRPr lang="en-US" dirty="0"/>
          </a:p>
          <a:p>
            <a:pPr>
              <a:lnSpc>
                <a:spcPct val="220000"/>
              </a:lnSpc>
            </a:pPr>
            <a:r>
              <a:rPr lang="en-US" dirty="0" err="1"/>
              <a:t>Enge</a:t>
            </a:r>
            <a:r>
              <a:rPr lang="en-US" dirty="0"/>
              <a:t>, A. (1999). </a:t>
            </a:r>
            <a:r>
              <a:rPr lang="en-US" i="1" dirty="0"/>
              <a:t>Elliptic Curve and their Application to Cryptography; an Introduction</a:t>
            </a:r>
            <a:endParaRPr lang="en-US" dirty="0"/>
          </a:p>
          <a:p>
            <a:pPr>
              <a:lnSpc>
                <a:spcPct val="220000"/>
              </a:lnSpc>
            </a:pPr>
            <a:r>
              <a:rPr lang="en-US" dirty="0" err="1"/>
              <a:t>Lauter</a:t>
            </a:r>
            <a:r>
              <a:rPr lang="en-US" dirty="0"/>
              <a:t>, K. (2004). </a:t>
            </a:r>
            <a:r>
              <a:rPr lang="en-US" i="1" dirty="0"/>
              <a:t>The Advantages of Elliptic Curve Cryptography for Wireless Security</a:t>
            </a:r>
            <a:r>
              <a:rPr lang="en-US" dirty="0"/>
              <a:t>. UK: Microsoft Corporation </a:t>
            </a:r>
          </a:p>
          <a:p>
            <a:pPr>
              <a:lnSpc>
                <a:spcPct val="220000"/>
              </a:lnSpc>
            </a:pPr>
            <a:r>
              <a:rPr lang="en-US" dirty="0" err="1"/>
              <a:t>Manikandan</a:t>
            </a:r>
            <a:r>
              <a:rPr lang="en-US" dirty="0"/>
              <a:t>, J., </a:t>
            </a:r>
            <a:r>
              <a:rPr lang="en-US" dirty="0" err="1"/>
              <a:t>Vijayaragavan</a:t>
            </a:r>
            <a:r>
              <a:rPr lang="en-US" dirty="0"/>
              <a:t>, S. (2010). </a:t>
            </a:r>
            <a:r>
              <a:rPr lang="en-US" i="1" dirty="0" err="1"/>
              <a:t>Multihost</a:t>
            </a:r>
            <a:r>
              <a:rPr lang="en-US" i="1" dirty="0"/>
              <a:t> ad-hoc Network with the clustered Security Networks</a:t>
            </a:r>
            <a:endParaRPr lang="en-US" dirty="0"/>
          </a:p>
          <a:p>
            <a:pPr>
              <a:lnSpc>
                <a:spcPct val="220000"/>
              </a:lnSpc>
            </a:pPr>
            <a:r>
              <a:rPr lang="en-US" dirty="0" err="1"/>
              <a:t>Neils</a:t>
            </a:r>
            <a:r>
              <a:rPr lang="en-US" dirty="0"/>
              <a:t>, P. and Peter, H. (2003) “</a:t>
            </a:r>
            <a:r>
              <a:rPr lang="en-US" i="1" dirty="0"/>
              <a:t>Hide and Seek: An Introduction to Steganography</a:t>
            </a:r>
            <a:r>
              <a:rPr lang="en-US" dirty="0"/>
              <a:t>” IEEE Trans. Security and Privacy, MAY/JUNE  2003, 1540-7993</a:t>
            </a:r>
          </a:p>
          <a:p>
            <a:pPr>
              <a:lnSpc>
                <a:spcPct val="220000"/>
              </a:lnSpc>
            </a:pPr>
            <a:r>
              <a:rPr lang="en-US" dirty="0" err="1"/>
              <a:t>Panduranga</a:t>
            </a:r>
            <a:r>
              <a:rPr lang="en-US" dirty="0"/>
              <a:t> H.T., Naveen Kumar S.K (2010) / (IJCSE) </a:t>
            </a:r>
            <a:r>
              <a:rPr lang="en-US" i="1" dirty="0"/>
              <a:t>International Journal on Computer Science and Engineering</a:t>
            </a:r>
            <a:r>
              <a:rPr lang="en-US" dirty="0"/>
              <a:t> Vol. 02, No. 02, 2010, 297-300</a:t>
            </a:r>
          </a:p>
          <a:p>
            <a:pPr>
              <a:lnSpc>
                <a:spcPct val="220000"/>
              </a:lnSpc>
            </a:pPr>
            <a:r>
              <a:rPr lang="en-US" dirty="0"/>
              <a:t>Retrieved 13/04/15 </a:t>
            </a:r>
            <a:r>
              <a:rPr lang="en-US" u="sng" dirty="0">
                <a:hlinkClick r:id="rId2"/>
              </a:rPr>
              <a:t>http://en.wikipedia.org/wiki/Elliptic_curve_Diffie-Hellman/</a:t>
            </a:r>
            <a:endParaRPr lang="en-US" dirty="0"/>
          </a:p>
          <a:p>
            <a:pPr>
              <a:lnSpc>
                <a:spcPct val="220000"/>
              </a:lnSpc>
            </a:pPr>
            <a:r>
              <a:rPr lang="en-US" dirty="0"/>
              <a:t>Wi-Fi Alliance. (2003). </a:t>
            </a:r>
            <a:r>
              <a:rPr lang="en-US" i="1" dirty="0"/>
              <a:t>Wi-Fi Protected Access: Strong, Standard-based, Interoperable Security for today’s Wi-Fi Networks</a:t>
            </a:r>
            <a:endParaRPr lang="en-US" dirty="0"/>
          </a:p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49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275" y="1264555"/>
            <a:ext cx="4201225" cy="38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5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3900" y="1264554"/>
            <a:ext cx="9233805" cy="5301345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networking presents many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 advantages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increased accessibility to information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  <a:p>
            <a:pPr algn="just"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wireless technology also creates new threats and alters the existing information security risk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</a:p>
          <a:p>
            <a:pPr algn="just"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because communications takes place "through the air" using radio frequencies, the risk of interception is greater than with wired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</a:p>
          <a:p>
            <a:pPr algn="just"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popularity of wireless Networks is a testament primarily to their convenience, cost efficiency, and ease of integration with other networks and network components</a:t>
            </a:r>
          </a:p>
        </p:txBody>
      </p:sp>
    </p:spTree>
    <p:extLst>
      <p:ext uri="{BB962C8B-B14F-4D97-AF65-F5344CB8AC3E}">
        <p14:creationId xmlns:p14="http://schemas.microsoft.com/office/powerpoint/2010/main" val="42897337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PROBLEM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1351" y="1347270"/>
            <a:ext cx="8265226" cy="4371598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problems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wireless networks is in the area of data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algn="just">
              <a:lnSpc>
                <a:spcPct val="2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data/information shared on a wireless network are poorly protected or encrypted and this poses a huge problem in the privacy of information in an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</a:p>
          <a:p>
            <a:pPr algn="just">
              <a:lnSpc>
                <a:spcPct val="2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data shared in a network will provide data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also limit the actions of intruders in a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53" y="1442685"/>
            <a:ext cx="3497298" cy="371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89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 AND 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870" y="1054099"/>
            <a:ext cx="10884742" cy="448235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project was to provide data encryption security on a wireless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network. </a:t>
            </a:r>
          </a:p>
          <a:p>
            <a:pPr>
              <a:lnSpc>
                <a:spcPct val="20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embarking on this project are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00050" lvl="0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system;</a:t>
            </a:r>
          </a:p>
          <a:p>
            <a:pPr marL="400050" lvl="0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system; and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L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system.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664" y="2466056"/>
            <a:ext cx="6157336" cy="427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00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2894" y="287933"/>
            <a:ext cx="9084141" cy="680255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899001"/>
              </p:ext>
            </p:extLst>
          </p:nvPr>
        </p:nvGraphicFramePr>
        <p:xfrm>
          <a:off x="672352" y="1304366"/>
          <a:ext cx="10832262" cy="5150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0754"/>
                <a:gridCol w="3610754"/>
                <a:gridCol w="3610754"/>
              </a:tblGrid>
              <a:tr h="60560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AUTHORS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RELATED WORKS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YEAR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51487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J.Manikandan and S.Vijayaragavan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Ad-hoc</a:t>
                      </a:r>
                      <a:r>
                        <a:rPr lang="en-US" baseline="0" dirty="0" smtClean="0"/>
                        <a:t> Wireless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</a:tr>
              <a:tr h="151487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Abdel-Karim R and Al Tamimi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Asymmetric and Symmetric Encryption techniques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2006</a:t>
                      </a:r>
                      <a:endParaRPr lang="en-US" dirty="0"/>
                    </a:p>
                  </a:txBody>
                  <a:tcPr/>
                </a:tc>
              </a:tr>
              <a:tr h="1514873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K.Lauter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Elliptic Curve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Diffie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-Hellman cryptography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0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752" y="1461246"/>
            <a:ext cx="10703860" cy="5060578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 smtClean="0"/>
              <a:t>Elliptic </a:t>
            </a:r>
            <a:r>
              <a:rPr lang="en-US" dirty="0"/>
              <a:t>Curve Diffie-Hellman encryption was </a:t>
            </a:r>
            <a:r>
              <a:rPr lang="en-US" dirty="0" smtClean="0"/>
              <a:t>used to design </a:t>
            </a:r>
            <a:r>
              <a:rPr lang="en-US" dirty="0"/>
              <a:t>the system using Visual studio </a:t>
            </a:r>
            <a:r>
              <a:rPr lang="en-US" dirty="0" smtClean="0"/>
              <a:t>2012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C# programming </a:t>
            </a:r>
            <a:r>
              <a:rPr lang="en-US" dirty="0" smtClean="0"/>
              <a:t>language was used </a:t>
            </a:r>
            <a:r>
              <a:rPr lang="en-US" dirty="0"/>
              <a:t>to implement the system </a:t>
            </a:r>
            <a:endParaRPr lang="en-US" dirty="0" smtClean="0"/>
          </a:p>
          <a:p>
            <a:pPr algn="just">
              <a:lnSpc>
                <a:spcPct val="200000"/>
              </a:lnSpc>
            </a:pPr>
            <a:r>
              <a:rPr lang="en-US" dirty="0" smtClean="0"/>
              <a:t>The </a:t>
            </a:r>
            <a:r>
              <a:rPr lang="en-US" dirty="0"/>
              <a:t>application </a:t>
            </a:r>
            <a:r>
              <a:rPr lang="en-US" dirty="0" smtClean="0"/>
              <a:t>was tested </a:t>
            </a:r>
            <a:r>
              <a:rPr lang="en-US" dirty="0"/>
              <a:t>on several computer systems to ascertain the functionality of the system, two operating </a:t>
            </a:r>
            <a:r>
              <a:rPr lang="en-US" dirty="0" smtClean="0"/>
              <a:t>systems platforms were used to test </a:t>
            </a:r>
            <a:r>
              <a:rPr lang="en-US" dirty="0"/>
              <a:t>the </a:t>
            </a:r>
            <a:r>
              <a:rPr lang="en-US" dirty="0" smtClean="0"/>
              <a:t>system; </a:t>
            </a:r>
            <a:r>
              <a:rPr lang="en-US" dirty="0"/>
              <a:t>namely: Windows 7 and Windows </a:t>
            </a:r>
            <a:r>
              <a:rPr lang="en-US" dirty="0" smtClean="0"/>
              <a:t>8.1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7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ARCHITECURAL FLOW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02486" y="2595280"/>
            <a:ext cx="10560161" cy="4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542513"/>
              </p:ext>
            </p:extLst>
          </p:nvPr>
        </p:nvGraphicFramePr>
        <p:xfrm>
          <a:off x="1536490" y="1905000"/>
          <a:ext cx="10060852" cy="359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Visio" r:id="rId3" imgW="5885276" imgH="1963354" progId="Visio.Drawing.11">
                  <p:embed/>
                </p:oleObj>
              </mc:Choice>
              <mc:Fallback>
                <p:oleObj name="Visio" r:id="rId3" imgW="5885276" imgH="196335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490" y="1905000"/>
                        <a:ext cx="10060852" cy="35903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9440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411" y="1435604"/>
            <a:ext cx="11110589" cy="508659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819" y="1435604"/>
            <a:ext cx="8489773" cy="508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964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rowsef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30" y="209798"/>
            <a:ext cx="6083453" cy="4077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583" y="2248395"/>
            <a:ext cx="5930417" cy="4247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1702</TotalTime>
  <Words>879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Tahoma</vt:lpstr>
      <vt:lpstr>Times New Roman</vt:lpstr>
      <vt:lpstr>Wingdings 3</vt:lpstr>
      <vt:lpstr>Wisp</vt:lpstr>
      <vt:lpstr>Visio</vt:lpstr>
      <vt:lpstr>Development of a data encryption application for improved security on wireless networks  BY AKPIKIE, Oghenemairo (SSE/011/10038)  SUPERVISED BY DR. A.O AKINWUMI   JUNE, 2015  </vt:lpstr>
      <vt:lpstr>INTRODUCTION</vt:lpstr>
      <vt:lpstr>STATEMENT OF PROBLEM</vt:lpstr>
      <vt:lpstr>AIM AND OBJECTIVES</vt:lpstr>
      <vt:lpstr>LITERATURE REVIEW</vt:lpstr>
      <vt:lpstr>METHODOLOGY</vt:lpstr>
      <vt:lpstr>ARCHITECURAL FLOW</vt:lpstr>
      <vt:lpstr>RESULT and DISCUSSION</vt:lpstr>
      <vt:lpstr>PowerPoint Presentation</vt:lpstr>
      <vt:lpstr>PowerPoint Presentation</vt:lpstr>
      <vt:lpstr>PowerPoint Presentation</vt:lpstr>
      <vt:lpstr>PowerPoint Presentation</vt:lpstr>
      <vt:lpstr>CONCLUSION</vt:lpstr>
      <vt:lpstr>CONTRIBUTION TO KNOWLEDGE</vt:lpstr>
      <vt:lpstr>REFERENCE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DEFENCE ON  WIRELESS NETWORK SECURITY  BY AKPIKIE OGHENEMAIRO (SSE/011/10038)  SUPERVISED BY DR. A.O AKINWUMI  APRIL 2015</dc:title>
  <dc:creator>MAIRO</dc:creator>
  <cp:lastModifiedBy>MAIRO</cp:lastModifiedBy>
  <cp:revision>64</cp:revision>
  <dcterms:created xsi:type="dcterms:W3CDTF">2015-04-16T14:25:36Z</dcterms:created>
  <dcterms:modified xsi:type="dcterms:W3CDTF">2015-06-19T05:52:59Z</dcterms:modified>
</cp:coreProperties>
</file>