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5"/>
  </p:notesMasterIdLst>
  <p:handoutMasterIdLst>
    <p:handoutMasterId r:id="rId16"/>
  </p:handoutMasterIdLst>
  <p:sldIdLst>
    <p:sldId id="327" r:id="rId5"/>
    <p:sldId id="406" r:id="rId6"/>
    <p:sldId id="421" r:id="rId7"/>
    <p:sldId id="422" r:id="rId8"/>
    <p:sldId id="423" r:id="rId9"/>
    <p:sldId id="424" r:id="rId10"/>
    <p:sldId id="425" r:id="rId11"/>
    <p:sldId id="426" r:id="rId12"/>
    <p:sldId id="305" r:id="rId13"/>
    <p:sldId id="28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PO" initials="AXP" lastIdx="5" clrIdx="0">
    <p:extLst>
      <p:ext uri="{19B8F6BF-5375-455C-9EA6-DF929625EA0E}">
        <p15:presenceInfo xmlns:p15="http://schemas.microsoft.com/office/powerpoint/2012/main" userId="AXP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19"/>
    <a:srgbClr val="D1C8C5"/>
    <a:srgbClr val="CD1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111915-BE36-4E01-A7E5-04B1672EAD3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570" autoAdjust="0"/>
  </p:normalViewPr>
  <p:slideViewPr>
    <p:cSldViewPr showGuides="1">
      <p:cViewPr varScale="1">
        <p:scale>
          <a:sx n="122" d="100"/>
          <a:sy n="122" d="100"/>
        </p:scale>
        <p:origin x="15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393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4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de-CH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4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D3AD8FE0-DA8D-4E18-B8A1-7AC4274A977A}" type="datetimeFigureOut">
              <a:rPr lang="de-CH" sz="1050" smtClean="0"/>
              <a:t>19.12.2019</a:t>
            </a:fld>
            <a:endParaRPr lang="de-CH" sz="105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3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de-CH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5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1000" smtClean="0"/>
              <a:t>‹Nº›</a:t>
            </a:fld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20688" y="229394"/>
            <a:ext cx="4032448" cy="31015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0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69160" y="229394"/>
            <a:ext cx="1368152" cy="31015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000"/>
            </a:lvl1pPr>
          </a:lstStyle>
          <a:p>
            <a:fld id="{67103740-C717-4353-A962-7DFFEF2467DB}" type="datetimeFigureOut">
              <a:rPr lang="de-CH" smtClean="0"/>
              <a:pPr/>
              <a:t>19.12.2019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20688" y="628650"/>
            <a:ext cx="5616624" cy="3159889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20688" y="3995937"/>
            <a:ext cx="5616624" cy="439248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20688" y="8460433"/>
            <a:ext cx="4032448" cy="3429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69160" y="8460432"/>
            <a:ext cx="1368152" cy="34295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/>
            </a:lvl1pPr>
          </a:lstStyle>
          <a:p>
            <a:fld id="{3A493298-6094-4361-B311-891E531296F6}" type="slidenum">
              <a:rPr lang="de-CH" smtClean="0"/>
              <a:pPr/>
              <a:t>‹Nº›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" y="1168"/>
            <a:ext cx="12190617" cy="6855663"/>
          </a:xfrm>
          <a:prstGeom prst="rect">
            <a:avLst/>
          </a:prstGeom>
        </p:spPr>
      </p:pic>
      <p:sp>
        <p:nvSpPr>
          <p:cNvPr id="6" name="Bildplatzhalter 14">
            <a:extLst>
              <a:ext uri="{FF2B5EF4-FFF2-40B4-BE49-F238E27FC236}">
                <a16:creationId xmlns="" xmlns:a16="http://schemas.microsoft.com/office/drawing/2014/main" id="{3D5E6ACB-E7EB-47EB-9A77-83EDE8E250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noFill/>
        </p:spPr>
        <p:txBody>
          <a:bodyPr lIns="108000" tIns="108000" rIns="108000" bIns="864000" anchor="ctr" anchorCtr="0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1384" y="4509120"/>
            <a:ext cx="11089232" cy="1403588"/>
          </a:xfrm>
        </p:spPr>
        <p:txBody>
          <a:bodyPr anchor="b"/>
          <a:lstStyle>
            <a:lvl1pPr algn="l">
              <a:defRPr sz="9200"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1384" y="6017740"/>
            <a:ext cx="11089232" cy="651619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Date,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surname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="" xmlns:a16="http://schemas.microsoft.com/office/drawing/2014/main" id="{7520096D-2A03-4C03-AF70-1347ED4774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25439" y="553981"/>
            <a:ext cx="912526" cy="49029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CE05A10F-84A2-4D7C-946D-19BDB62A88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CFA52B-DEB4-46DA-B4D2-7C92B48ABF07}" type="datetime1">
              <a:rPr lang="de-CH" smtClean="0"/>
              <a:t>19.12.2019</a:t>
            </a:fld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137C2697-BD03-4046-82A7-FD7EC2F492D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50692" y="6511554"/>
            <a:ext cx="9573518" cy="108000"/>
          </a:xfrm>
        </p:spPr>
        <p:txBody>
          <a:bodyPr/>
          <a:lstStyle/>
          <a:p>
            <a:r>
              <a:rPr lang="en-US" dirty="0"/>
              <a:t>presentation title, first name surname, date (edit via “Insert &gt; Header &amp; Footer”)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C669BAAF-EE25-4B1B-B969-2F504A00F5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‹Nº›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548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3AEB-3B0E-443C-8392-8AE8F234A14F}" type="datetime1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title, first name surname, date (edit via “Insert &gt; Header &amp; Footer”)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t>‹Nº›</a:t>
            </a:fld>
            <a:endParaRPr lang="de-CH"/>
          </a:p>
        </p:txBody>
      </p:sp>
      <p:sp>
        <p:nvSpPr>
          <p:cNvPr id="9" name="Bildplatzhalter 14">
            <a:extLst>
              <a:ext uri="{FF2B5EF4-FFF2-40B4-BE49-F238E27FC236}">
                <a16:creationId xmlns="" xmlns:a16="http://schemas.microsoft.com/office/drawing/2014/main" id="{43AA434A-ACAE-4781-9FC6-5D8186C1F4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384" y="1989137"/>
            <a:ext cx="5346000" cy="2574926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3" name="Bildplatzhalter 14">
            <a:extLst>
              <a:ext uri="{FF2B5EF4-FFF2-40B4-BE49-F238E27FC236}">
                <a16:creationId xmlns="" xmlns:a16="http://schemas.microsoft.com/office/drawing/2014/main" id="{EE3198FF-DD65-45D0-A384-2FBCC334ED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989137"/>
            <a:ext cx="5346000" cy="2574926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551384" y="5146675"/>
            <a:ext cx="5346000" cy="116205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112198" y="5146675"/>
            <a:ext cx="5329802" cy="116205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551384" y="4711700"/>
            <a:ext cx="5346179" cy="373063"/>
          </a:xfrm>
        </p:spPr>
        <p:txBody>
          <a:bodyPr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de-DE" dirty="0"/>
              <a:t>Add </a:t>
            </a:r>
            <a:r>
              <a:rPr lang="de-DE" dirty="0" err="1"/>
              <a:t>subtitle</a:t>
            </a:r>
            <a:endParaRPr lang="de-CH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6095821" y="4708609"/>
            <a:ext cx="5346179" cy="373063"/>
          </a:xfrm>
        </p:spPr>
        <p:txBody>
          <a:bodyPr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de-DE" dirty="0"/>
              <a:t>Add </a:t>
            </a:r>
            <a:r>
              <a:rPr lang="de-DE" dirty="0" err="1"/>
              <a:t>subtitle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7272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253" userDrawn="1">
          <p15:clr>
            <a:srgbClr val="FBAE40"/>
          </p15:clr>
        </p15:guide>
        <p15:guide id="3" orient="horz" pos="287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diagon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6696-9A65-49B3-BE4A-F8AD8F403BCE}" type="datetime1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title, first name surname, date (edit via “Insert &gt; Header &amp; Footer”)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t>‹Nº›</a:t>
            </a:fld>
            <a:endParaRPr lang="de-CH"/>
          </a:p>
        </p:txBody>
      </p:sp>
      <p:sp>
        <p:nvSpPr>
          <p:cNvPr id="10" name="Bildplatzhalter 14">
            <a:extLst>
              <a:ext uri="{FF2B5EF4-FFF2-40B4-BE49-F238E27FC236}">
                <a16:creationId xmlns="" xmlns:a16="http://schemas.microsoft.com/office/drawing/2014/main" id="{76F4894E-F0BC-4883-853E-8AE457D93C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855" y="548679"/>
            <a:ext cx="5544616" cy="2880320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2" name="Bildplatzhalter 14">
            <a:extLst>
              <a:ext uri="{FF2B5EF4-FFF2-40B4-BE49-F238E27FC236}">
                <a16:creationId xmlns="" xmlns:a16="http://schemas.microsoft.com/office/drawing/2014/main" id="{B093319C-A5AA-4909-9D02-C6768B5FA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428999"/>
            <a:ext cx="5544616" cy="2880000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5" name="Textplatzhalter 8">
            <a:extLst>
              <a:ext uri="{FF2B5EF4-FFF2-40B4-BE49-F238E27FC236}">
                <a16:creationId xmlns="" xmlns:a16="http://schemas.microsoft.com/office/drawing/2014/main" id="{39AE3B81-D57E-4FF1-B578-330A991F3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4072" y="786828"/>
            <a:ext cx="4248472" cy="25158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subtitle</a:t>
            </a:r>
            <a:endParaRPr lang="de-CH" dirty="0"/>
          </a:p>
        </p:txBody>
      </p:sp>
      <p:sp>
        <p:nvSpPr>
          <p:cNvPr id="18" name="Textplatzhalter 8">
            <a:extLst>
              <a:ext uri="{FF2B5EF4-FFF2-40B4-BE49-F238E27FC236}">
                <a16:creationId xmlns="" xmlns:a16="http://schemas.microsoft.com/office/drawing/2014/main" id="{980D6C51-0E22-4EBB-A124-D87D819A0B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7928" y="3663802"/>
            <a:ext cx="4248471" cy="25158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subtitle</a:t>
            </a:r>
            <a:endParaRPr lang="de-CH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6755599" y="1113502"/>
            <a:ext cx="4236945" cy="65931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192913" y="3990477"/>
            <a:ext cx="4243486" cy="659313"/>
          </a:xfrm>
        </p:spPr>
        <p:txBody>
          <a:bodyPr/>
          <a:lstStyle>
            <a:lvl1pPr algn="ctr">
              <a:lnSpc>
                <a:spcPct val="90000"/>
              </a:lnSpc>
              <a:defRPr lang="de-DE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>
              <a:lnSpc>
                <a:spcPct val="90000"/>
              </a:lnSpc>
              <a:defRPr/>
            </a:lvl2pPr>
            <a:lvl3pPr algn="ctr">
              <a:lnSpc>
                <a:spcPct val="90000"/>
              </a:lnSpc>
              <a:defRPr/>
            </a:lvl3pPr>
            <a:lvl4pPr algn="ctr">
              <a:lnSpc>
                <a:spcPct val="90000"/>
              </a:lnSpc>
              <a:defRPr/>
            </a:lvl4pPr>
            <a:lvl5pPr algn="ctr">
              <a:lnSpc>
                <a:spcPct val="90000"/>
              </a:lnSpc>
              <a:defRPr/>
            </a:lvl5pPr>
          </a:lstStyle>
          <a:p>
            <a:pPr lvl="0"/>
            <a:r>
              <a:rPr lang="de-CH" dirty="0"/>
              <a:t>Add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1187927" y="4809012"/>
            <a:ext cx="4248471" cy="135294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22"/>
          </p:nvPr>
        </p:nvSpPr>
        <p:spPr>
          <a:xfrm>
            <a:off x="6744072" y="1932038"/>
            <a:ext cx="4248471" cy="135294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2274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333F-A39F-4AFA-A37D-23BE801E0571}" type="datetime1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title, first name surname, date (edit via “Insert &gt; Header &amp; Footer”)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t>‹Nº›</a:t>
            </a:fld>
            <a:endParaRPr lang="de-CH"/>
          </a:p>
        </p:txBody>
      </p:sp>
      <p:sp>
        <p:nvSpPr>
          <p:cNvPr id="9" name="Bildplatzhalter 14">
            <a:extLst>
              <a:ext uri="{FF2B5EF4-FFF2-40B4-BE49-F238E27FC236}">
                <a16:creationId xmlns="" xmlns:a16="http://schemas.microsoft.com/office/drawing/2014/main" id="{43AA434A-ACAE-4781-9FC6-5D8186C1F4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384" y="1989137"/>
            <a:ext cx="2592288" cy="2574926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4" name="Bildplatzhalter 14">
            <a:extLst>
              <a:ext uri="{FF2B5EF4-FFF2-40B4-BE49-F238E27FC236}">
                <a16:creationId xmlns="" xmlns:a16="http://schemas.microsoft.com/office/drawing/2014/main" id="{D43FE02A-678E-4601-8AC7-BE9A6DF81F6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55106" y="1989137"/>
            <a:ext cx="2592288" cy="2574926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5" name="Bildplatzhalter 14">
            <a:extLst>
              <a:ext uri="{FF2B5EF4-FFF2-40B4-BE49-F238E27FC236}">
                <a16:creationId xmlns="" xmlns:a16="http://schemas.microsoft.com/office/drawing/2014/main" id="{E789B74A-A39F-4BD4-A76D-A38068D07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20532" y="1989137"/>
            <a:ext cx="2592288" cy="2574926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6" name="Bildplatzhalter 14">
            <a:extLst>
              <a:ext uri="{FF2B5EF4-FFF2-40B4-BE49-F238E27FC236}">
                <a16:creationId xmlns="" xmlns:a16="http://schemas.microsoft.com/office/drawing/2014/main" id="{6CE9A762-46BA-4C83-AF9A-067AC6FE909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85958" y="1989137"/>
            <a:ext cx="2592288" cy="2574926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551383" y="5146675"/>
            <a:ext cx="2605213" cy="116205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22" name="Textplatzhalt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551384" y="4711700"/>
            <a:ext cx="2605214" cy="373063"/>
          </a:xfrm>
        </p:spPr>
        <p:txBody>
          <a:bodyPr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de-DE" dirty="0"/>
              <a:t>Add </a:t>
            </a:r>
            <a:r>
              <a:rPr lang="de-DE" dirty="0" err="1"/>
              <a:t>subtitle</a:t>
            </a:r>
            <a:endParaRPr lang="de-CH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27"/>
          </p:nvPr>
        </p:nvSpPr>
        <p:spPr>
          <a:xfrm>
            <a:off x="3389471" y="5146675"/>
            <a:ext cx="2605213" cy="116205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24" name="Textplatzhalter 15"/>
          <p:cNvSpPr>
            <a:spLocks noGrp="1"/>
          </p:cNvSpPr>
          <p:nvPr>
            <p:ph type="body" sz="quarter" idx="28" hasCustomPrompt="1"/>
          </p:nvPr>
        </p:nvSpPr>
        <p:spPr>
          <a:xfrm>
            <a:off x="3389472" y="4711700"/>
            <a:ext cx="2605214" cy="3730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de-DE" dirty="0"/>
              <a:t>Add </a:t>
            </a:r>
            <a:r>
              <a:rPr lang="de-DE" dirty="0" err="1"/>
              <a:t>subtitle</a:t>
            </a:r>
            <a:endParaRPr lang="de-CH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29"/>
          </p:nvPr>
        </p:nvSpPr>
        <p:spPr>
          <a:xfrm>
            <a:off x="6220532" y="5146675"/>
            <a:ext cx="2605213" cy="116205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26" name="Textplatzhalt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6220533" y="4711700"/>
            <a:ext cx="2605214" cy="3730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de-DE" dirty="0"/>
              <a:t>Add </a:t>
            </a:r>
            <a:r>
              <a:rPr lang="de-DE" dirty="0" err="1"/>
              <a:t>subtitle</a:t>
            </a:r>
            <a:endParaRPr lang="de-CH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31"/>
          </p:nvPr>
        </p:nvSpPr>
        <p:spPr>
          <a:xfrm>
            <a:off x="9055106" y="5146675"/>
            <a:ext cx="2605213" cy="116205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28" name="Textplatzhalter 15"/>
          <p:cNvSpPr>
            <a:spLocks noGrp="1"/>
          </p:cNvSpPr>
          <p:nvPr>
            <p:ph type="body" sz="quarter" idx="32" hasCustomPrompt="1"/>
          </p:nvPr>
        </p:nvSpPr>
        <p:spPr>
          <a:xfrm>
            <a:off x="9055107" y="4711700"/>
            <a:ext cx="2605214" cy="3730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de-DE" dirty="0"/>
              <a:t>Add </a:t>
            </a:r>
            <a:r>
              <a:rPr lang="de-DE" dirty="0" err="1"/>
              <a:t>subtitle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94079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253">
          <p15:clr>
            <a:srgbClr val="FBAE40"/>
          </p15:clr>
        </p15:guide>
        <p15:guide id="3" orient="horz" pos="287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="" xmlns:a16="http://schemas.microsoft.com/office/drawing/2014/main" id="{3D5E6ACB-E7EB-47EB-9A77-83EDE8E250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905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enplatzhalter 3"/>
          <p:cNvSpPr>
            <a:spLocks noGrp="1"/>
          </p:cNvSpPr>
          <p:nvPr>
            <p:ph type="media" sz="quarter" idx="10"/>
          </p:nvPr>
        </p:nvSpPr>
        <p:spPr>
          <a:xfrm>
            <a:off x="1" y="0"/>
            <a:ext cx="12192000" cy="6858000"/>
          </a:xfrm>
          <a:noFill/>
        </p:spPr>
        <p:txBody>
          <a:bodyPr vert="horz" lIns="108000" tIns="108000" rIns="108000" bIns="864000" rtlCol="0" anchor="ctr" anchorCtr="0">
            <a:noAutofit/>
          </a:bodyPr>
          <a:lstStyle>
            <a:lvl1pPr algn="ctr">
              <a:defRPr lang="de-CH" sz="16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smtClean="0"/>
              <a:t>Click icon to add media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9470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" y="-1"/>
            <a:ext cx="12191308" cy="6858389"/>
          </a:xfrm>
          <a:prstGeom prst="rect">
            <a:avLst/>
          </a:prstGeom>
        </p:spPr>
      </p:pic>
      <p:sp>
        <p:nvSpPr>
          <p:cNvPr id="8" name="Bildplatzhalter 14">
            <a:extLst>
              <a:ext uri="{FF2B5EF4-FFF2-40B4-BE49-F238E27FC236}">
                <a16:creationId xmlns="" xmlns:a16="http://schemas.microsoft.com/office/drawing/2014/main" id="{3D5E6ACB-E7EB-47EB-9A77-83EDE8E250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noFill/>
        </p:spPr>
        <p:txBody>
          <a:bodyPr lIns="108000" tIns="108000" rIns="108000" bIns="864000" anchor="ctr" anchorCtr="0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1384" y="516195"/>
            <a:ext cx="9073008" cy="1440000"/>
          </a:xfrm>
        </p:spPr>
        <p:txBody>
          <a:bodyPr anchor="t"/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65128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of Ene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854221"/>
            <a:ext cx="7596335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xp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3627A889-3464-4183-A152-880632DF6E3D}"/>
              </a:ext>
            </a:extLst>
          </p:cNvPr>
          <p:cNvSpPr/>
          <p:nvPr userDrawn="1"/>
        </p:nvSpPr>
        <p:spPr>
          <a:xfrm>
            <a:off x="10632504" y="6381328"/>
            <a:ext cx="1224136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5A72AC2F-4C8D-4C7E-BADB-C7A376EA3B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5" y="2026273"/>
            <a:ext cx="5700252" cy="302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4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F1AF-168C-459E-B65C-F6CBBE7CA935}" type="datetimeFigureOut">
              <a:rPr lang="es-ES" smtClean="0"/>
              <a:t>19/12/2019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5BBD-5F19-44BE-9376-1AA6D78D5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63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4">
            <a:extLst>
              <a:ext uri="{FF2B5EF4-FFF2-40B4-BE49-F238E27FC236}">
                <a16:creationId xmlns="" xmlns:a16="http://schemas.microsoft.com/office/drawing/2014/main" id="{3D5E6ACB-E7EB-47EB-9A77-83EDE8E250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attFill prst="lgCheck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vert="horz" lIns="108000" tIns="108000" rIns="108000" bIns="86400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1384" y="4509120"/>
            <a:ext cx="11089232" cy="1403588"/>
          </a:xfrm>
        </p:spPr>
        <p:txBody>
          <a:bodyPr anchor="b"/>
          <a:lstStyle>
            <a:lvl1pPr algn="l">
              <a:defRPr sz="9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1384" y="6017740"/>
            <a:ext cx="11089232" cy="65161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Date,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surname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="" xmlns:a16="http://schemas.microsoft.com/office/drawing/2014/main" id="{7520096D-2A03-4C03-AF70-1347ED4774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25439" y="553981"/>
            <a:ext cx="912526" cy="49029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F7044C0-7454-4298-A924-2CB6BF03211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CFA52B-DEB4-46DA-B4D2-7C92B48ABF07}" type="datetime1">
              <a:rPr lang="de-CH" smtClean="0"/>
              <a:t>19.12.2019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9677FAC-7ACD-4930-BC1B-D6FBF13590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58236" y="6511554"/>
            <a:ext cx="9573518" cy="108000"/>
          </a:xfrm>
        </p:spPr>
        <p:txBody>
          <a:bodyPr/>
          <a:lstStyle/>
          <a:p>
            <a:r>
              <a:rPr lang="en-US" dirty="0"/>
              <a:t>presentation title, first name surname, date (edit via “Insert &gt; Header &amp; Footer”)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D1D5DAAF-67A3-45FB-959C-88C859F9FE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‹Nº›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09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8"/>
            <a:ext cx="12193387" cy="6857221"/>
          </a:xfrm>
          <a:prstGeom prst="rect">
            <a:avLst/>
          </a:prstGeom>
        </p:spPr>
      </p:pic>
      <p:sp>
        <p:nvSpPr>
          <p:cNvPr id="8" name="Bildplatzhalter 14">
            <a:extLst>
              <a:ext uri="{FF2B5EF4-FFF2-40B4-BE49-F238E27FC236}">
                <a16:creationId xmlns="" xmlns:a16="http://schemas.microsoft.com/office/drawing/2014/main" id="{3D5E6ACB-E7EB-47EB-9A77-83EDE8E250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12192000" cy="6858000"/>
          </a:xfrm>
          <a:noFill/>
        </p:spPr>
        <p:txBody>
          <a:bodyPr lIns="108000" tIns="108000" rIns="108000" bIns="864000" anchor="ctr" anchorCtr="0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1384" y="4623618"/>
            <a:ext cx="9073008" cy="1570705"/>
          </a:xfrm>
        </p:spPr>
        <p:txBody>
          <a:bodyPr anchor="b"/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Add </a:t>
            </a:r>
            <a:r>
              <a:rPr lang="de-CH" dirty="0" err="1"/>
              <a:t>chapter</a:t>
            </a:r>
            <a:r>
              <a:rPr lang="de-CH" dirty="0"/>
              <a:t> </a:t>
            </a:r>
            <a:r>
              <a:rPr lang="de-CH" dirty="0" err="1"/>
              <a:t>header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423DA41-826F-42C7-8126-FCB2D7DF286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CFA52B-DEB4-46DA-B4D2-7C92B48ABF07}" type="datetime1">
              <a:rPr lang="de-CH" smtClean="0"/>
              <a:t>19.12.2019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BD6C4D2-1AB1-4742-AA97-03FBA0B5A8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51384" y="6511554"/>
            <a:ext cx="9573518" cy="108000"/>
          </a:xfrm>
        </p:spPr>
        <p:txBody>
          <a:bodyPr/>
          <a:lstStyle/>
          <a:p>
            <a:r>
              <a:rPr lang="en-US" dirty="0"/>
              <a:t>presentation title, first name surname, date (edit via “Insert &gt; Header &amp; Footer”)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6466CD1-E78F-4B67-AA98-EEE1751985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‹Nº›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75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comb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="" xmlns:a16="http://schemas.microsoft.com/office/drawing/2014/main" id="{3D5E6ACB-E7EB-47EB-9A77-83EDE8E250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866968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1384" y="5051323"/>
            <a:ext cx="5112568" cy="1257402"/>
          </a:xfrm>
        </p:spPr>
        <p:txBody>
          <a:bodyPr anchor="t"/>
          <a:lstStyle>
            <a:lvl1pPr algn="l"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EA96E684-B286-48A4-859F-E50780CA36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5013325"/>
            <a:ext cx="4321175" cy="12954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E575EA5-4C58-4C1A-9F9C-D967764DCCB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5CFA52B-DEB4-46DA-B4D2-7C92B48ABF07}" type="datetime1">
              <a:rPr lang="de-CH" smtClean="0"/>
              <a:t>19.12.2019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FC00201-4951-4723-95D9-1F131620E9F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51384" y="6511554"/>
            <a:ext cx="9573518" cy="108000"/>
          </a:xfrm>
        </p:spPr>
        <p:txBody>
          <a:bodyPr/>
          <a:lstStyle/>
          <a:p>
            <a:r>
              <a:rPr lang="en-US"/>
              <a:t>presentation title, first name surname, date (edit via “Insert &gt; Header &amp; Footer”)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958E40D-BE52-4966-80E5-C59FE9A8437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‹Nº›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723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4">
            <a:extLst>
              <a:ext uri="{FF2B5EF4-FFF2-40B4-BE49-F238E27FC236}">
                <a16:creationId xmlns="" xmlns:a16="http://schemas.microsoft.com/office/drawing/2014/main" id="{3D5E6ACB-E7EB-47EB-9A77-83EDE8E250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1384" y="516195"/>
            <a:ext cx="9073008" cy="2696781"/>
          </a:xfrm>
        </p:spPr>
        <p:txBody>
          <a:bodyPr anchor="t"/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8BDDD3A-293D-49E7-85D8-75BDA1B687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E7432E-0E1C-4927-A5C8-05FB1E3072A7}" type="datetime1">
              <a:rPr lang="de-CH" smtClean="0"/>
              <a:t>19.12.2019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36DB6CA-F317-4A1C-930E-649D1227B8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title, first name surname, date (edit via “Insert &gt; Header &amp; Footer”)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603E3AE-2C38-4135-B0A8-8900E263FF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‹Nº›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675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>
            <a:lvl1pPr marL="358775" indent="-358775">
              <a:spcBef>
                <a:spcPts val="1800"/>
              </a:spcBef>
              <a:buFont typeface="+mj-lt"/>
              <a:buAutoNum type="arabicPeriod"/>
              <a:defRPr b="1"/>
            </a:lvl1pPr>
            <a:lvl2pPr marL="358775" indent="0">
              <a:buNone/>
              <a:defRPr/>
            </a:lvl2pPr>
            <a:lvl3pPr marL="542925" indent="-184150">
              <a:defRPr/>
            </a:lvl3pPr>
            <a:lvl4pPr marL="715963" indent="-173038">
              <a:defRPr/>
            </a:lvl4pPr>
            <a:lvl5pPr marL="901700" indent="-185738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B280-6FB1-492E-A0A9-D5E65979F624}" type="datetime1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title, first name surname, date (edit via “Insert &gt; Header &amp; Footer”)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t>‹Nº›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0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C56D-F647-42FF-A5C8-1A8AAA831B9D}" type="datetime1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title, first name surname, date (edit via “Insert &gt; Header &amp; Footer”)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t>‹Nº›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1384" y="1927861"/>
            <a:ext cx="5400600" cy="42491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7BE-7C21-4198-BF7E-ED2E8BB930D2}" type="datetime1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title, first name surname, date (edit via “Insert &gt; Header &amp; Footer”)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t>‹Nº›</a:t>
            </a:fld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="" xmlns:a16="http://schemas.microsoft.com/office/drawing/2014/main" id="{B869318A-D0EE-49FF-87D5-988DE99535E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018" y="1927861"/>
            <a:ext cx="5400600" cy="42491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8086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68208" y="2969231"/>
            <a:ext cx="3672408" cy="99808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CH" dirty="0"/>
              <a:t>Add 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B175-B3B4-4729-BC72-33CB57712B92}" type="datetime1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title, first name surname, date (edit via “Insert &gt; Header &amp; Footer”)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t>‹Nº›</a:t>
            </a:fld>
            <a:endParaRPr lang="de-CH"/>
          </a:p>
        </p:txBody>
      </p:sp>
      <p:sp>
        <p:nvSpPr>
          <p:cNvPr id="9" name="Textplatzhalter 8">
            <a:extLst>
              <a:ext uri="{FF2B5EF4-FFF2-40B4-BE49-F238E27FC236}">
                <a16:creationId xmlns="" xmlns:a16="http://schemas.microsoft.com/office/drawing/2014/main" id="{257933F6-73A8-4A6C-BEA5-3B5AC522D2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208" y="2669459"/>
            <a:ext cx="3672408" cy="251580"/>
          </a:xfr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Add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Bildplatzhalter 14">
            <a:extLst>
              <a:ext uri="{FF2B5EF4-FFF2-40B4-BE49-F238E27FC236}">
                <a16:creationId xmlns="" xmlns:a16="http://schemas.microsoft.com/office/drawing/2014/main" id="{3D5E6ACB-E7EB-47EB-9A77-83EDE8E250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1384" y="548680"/>
            <a:ext cx="6912768" cy="5751392"/>
          </a:xfrm>
          <a:noFill/>
        </p:spPr>
        <p:txBody>
          <a:bodyPr vert="horz" lIns="108000" tIns="576000" rIns="108000" bIns="0" rtlCol="0" anchor="ctr" anchorCtr="0">
            <a:noAutofit/>
          </a:bodyPr>
          <a:lstStyle>
            <a:lvl1pPr algn="ctr">
              <a:defRPr lang="de-CH" sz="1600" dirty="0">
                <a:solidFill>
                  <a:schemeClr val="tx2"/>
                </a:solidFill>
              </a:defRPr>
            </a:lvl1pPr>
          </a:lstStyle>
          <a:p>
            <a:pPr lvl="0" algn="ctr"/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968209" y="4076700"/>
            <a:ext cx="3672408" cy="2224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39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1384" y="531341"/>
            <a:ext cx="11089232" cy="10920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Add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1384" y="1927861"/>
            <a:ext cx="11089232" cy="42491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801200" y="6511554"/>
            <a:ext cx="551383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C5CFA52B-DEB4-46DA-B4D2-7C92B48ABF07}" type="datetime1">
              <a:rPr lang="de-CH" smtClean="0"/>
              <a:t>19.12.2019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42964" y="6511554"/>
            <a:ext cx="9573518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title, first name surname, date (edit via “Insert &gt; Header &amp; Footer”)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52584" y="6511554"/>
            <a:ext cx="288032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‹Nº›</a:t>
            </a:fld>
            <a:endParaRPr lang="de-CH" dirty="0"/>
          </a:p>
        </p:txBody>
      </p:sp>
      <p:sp>
        <p:nvSpPr>
          <p:cNvPr id="7" name="Fußzeilenplatzhalter 4"/>
          <p:cNvSpPr txBox="1">
            <a:spLocks/>
          </p:cNvSpPr>
          <p:nvPr userDrawn="1"/>
        </p:nvSpPr>
        <p:spPr>
          <a:xfrm>
            <a:off x="551383" y="6511554"/>
            <a:ext cx="288033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© Axpo,</a:t>
            </a:r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88" r:id="rId3"/>
    <p:sldLayoutId id="2147483680" r:id="rId4"/>
    <p:sldLayoutId id="2147483691" r:id="rId5"/>
    <p:sldLayoutId id="2147483689" r:id="rId6"/>
    <p:sldLayoutId id="2147483659" r:id="rId7"/>
    <p:sldLayoutId id="2147483671" r:id="rId8"/>
    <p:sldLayoutId id="2147483673" r:id="rId9"/>
    <p:sldLayoutId id="2147483674" r:id="rId10"/>
    <p:sldLayoutId id="2147483692" r:id="rId11"/>
    <p:sldLayoutId id="2147483675" r:id="rId12"/>
    <p:sldLayoutId id="2147483672" r:id="rId13"/>
    <p:sldLayoutId id="2147483690" r:id="rId14"/>
    <p:sldLayoutId id="2147483683" r:id="rId15"/>
    <p:sldLayoutId id="2147483694" r:id="rId16"/>
    <p:sldLayoutId id="2147483677" r:id="rId17"/>
    <p:sldLayoutId id="2147483695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lnSpc>
          <a:spcPct val="114000"/>
        </a:lnSpc>
        <a:spcBef>
          <a:spcPts val="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5738" algn="l" defTabSz="914400" rtl="0" eaLnBrk="1" latinLnBrk="0" hangingPunct="1">
        <a:lnSpc>
          <a:spcPct val="114000"/>
        </a:lnSpc>
        <a:spcBef>
          <a:spcPts val="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lnSpc>
          <a:spcPct val="114000"/>
        </a:lnSpc>
        <a:spcBef>
          <a:spcPts val="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4150" algn="l" defTabSz="914400" rtl="0" eaLnBrk="1" latinLnBrk="0" hangingPunct="1">
        <a:lnSpc>
          <a:spcPct val="114000"/>
        </a:lnSpc>
        <a:spcBef>
          <a:spcPts val="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13" Type="http://schemas.openxmlformats.org/officeDocument/2006/relationships/image" Target="../media/image404.svg"/><Relationship Id="rId39" Type="http://schemas.openxmlformats.org/officeDocument/2006/relationships/image" Target="../media/image205.svg"/><Relationship Id="rId34" Type="http://schemas.openxmlformats.org/officeDocument/2006/relationships/image" Target="../media/image18.png"/><Relationship Id="rId42" Type="http://schemas.openxmlformats.org/officeDocument/2006/relationships/image" Target="../media/image884.svg"/><Relationship Id="rId47" Type="http://schemas.openxmlformats.org/officeDocument/2006/relationships/image" Target="../media/image26.tmp"/><Relationship Id="rId7" Type="http://schemas.openxmlformats.org/officeDocument/2006/relationships/image" Target="../media/image12.svg"/><Relationship Id="rId25" Type="http://schemas.openxmlformats.org/officeDocument/2006/relationships/image" Target="../media/image10.png"/><Relationship Id="rId33" Type="http://schemas.openxmlformats.org/officeDocument/2006/relationships/image" Target="../media/image17.png"/><Relationship Id="rId38" Type="http://schemas.openxmlformats.org/officeDocument/2006/relationships/image" Target="../media/image20.png"/><Relationship Id="rId17" Type="http://schemas.openxmlformats.org/officeDocument/2006/relationships/image" Target="../media/image113.svg"/><Relationship Id="rId46" Type="http://schemas.openxmlformats.org/officeDocument/2006/relationships/image" Target="../media/image25.png"/><Relationship Id="rId2" Type="http://schemas.openxmlformats.org/officeDocument/2006/relationships/image" Target="../media/image8.png"/><Relationship Id="rId29" Type="http://schemas.openxmlformats.org/officeDocument/2006/relationships/image" Target="../media/image61.sv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4" Type="http://schemas.openxmlformats.org/officeDocument/2006/relationships/image" Target="../media/image9.png"/><Relationship Id="rId32" Type="http://schemas.openxmlformats.org/officeDocument/2006/relationships/image" Target="../media/image16.png"/><Relationship Id="rId6" Type="http://schemas.openxmlformats.org/officeDocument/2006/relationships/image" Target="../media/image1120.svg"/><Relationship Id="rId37" Type="http://schemas.openxmlformats.org/officeDocument/2006/relationships/image" Target="../media/image380.svg"/><Relationship Id="rId40" Type="http://schemas.openxmlformats.org/officeDocument/2006/relationships/image" Target="../media/image21.png"/><Relationship Id="rId45" Type="http://schemas.openxmlformats.org/officeDocument/2006/relationships/image" Target="../media/image24.png"/><Relationship Id="rId23" Type="http://schemas.openxmlformats.org/officeDocument/2006/relationships/image" Target="../media/image14.svg"/><Relationship Id="rId28" Type="http://schemas.openxmlformats.org/officeDocument/2006/relationships/image" Target="../media/image13.png"/><Relationship Id="rId36" Type="http://schemas.openxmlformats.org/officeDocument/2006/relationships/image" Target="../media/image19.png"/><Relationship Id="rId15" Type="http://schemas.openxmlformats.org/officeDocument/2006/relationships/image" Target="../media/image197.svg"/><Relationship Id="rId31" Type="http://schemas.openxmlformats.org/officeDocument/2006/relationships/image" Target="../media/image15.png"/><Relationship Id="rId19" Type="http://schemas.openxmlformats.org/officeDocument/2006/relationships/image" Target="../media/image1419.svg"/><Relationship Id="rId44" Type="http://schemas.openxmlformats.org/officeDocument/2006/relationships/image" Target="../media/image173.svg"/><Relationship Id="rId9" Type="http://schemas.openxmlformats.org/officeDocument/2006/relationships/image" Target="../media/image28.svg"/><Relationship Id="rId27" Type="http://schemas.openxmlformats.org/officeDocument/2006/relationships/image" Target="../media/image12.tmp"/><Relationship Id="rId30" Type="http://schemas.openxmlformats.org/officeDocument/2006/relationships/image" Target="../media/image14.tmp"/><Relationship Id="rId35" Type="http://schemas.openxmlformats.org/officeDocument/2006/relationships/image" Target="../media/image480.svg"/><Relationship Id="rId4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4.svg"/><Relationship Id="rId39" Type="http://schemas.openxmlformats.org/officeDocument/2006/relationships/image" Target="../media/image380.svg"/><Relationship Id="rId3" Type="http://schemas.openxmlformats.org/officeDocument/2006/relationships/image" Target="../media/image26.tmp"/><Relationship Id="rId34" Type="http://schemas.openxmlformats.org/officeDocument/2006/relationships/image" Target="../media/image16.png"/><Relationship Id="rId42" Type="http://schemas.openxmlformats.org/officeDocument/2006/relationships/image" Target="../media/image21.png"/><Relationship Id="rId47" Type="http://schemas.openxmlformats.org/officeDocument/2006/relationships/image" Target="../media/image24.png"/><Relationship Id="rId12" Type="http://schemas.openxmlformats.org/officeDocument/2006/relationships/image" Target="../media/image13.png"/><Relationship Id="rId7" Type="http://schemas.openxmlformats.org/officeDocument/2006/relationships/image" Target="../media/image12.svg"/><Relationship Id="rId33" Type="http://schemas.openxmlformats.org/officeDocument/2006/relationships/image" Target="../media/image15.png"/><Relationship Id="rId38" Type="http://schemas.openxmlformats.org/officeDocument/2006/relationships/image" Target="../media/image19.png"/><Relationship Id="rId46" Type="http://schemas.openxmlformats.org/officeDocument/2006/relationships/image" Target="../media/image173.svg"/><Relationship Id="rId17" Type="http://schemas.openxmlformats.org/officeDocument/2006/relationships/image" Target="../media/image113.svg"/><Relationship Id="rId2" Type="http://schemas.openxmlformats.org/officeDocument/2006/relationships/image" Target="../media/image25.png"/><Relationship Id="rId29" Type="http://schemas.openxmlformats.org/officeDocument/2006/relationships/image" Target="../media/image61.svg"/><Relationship Id="rId41" Type="http://schemas.openxmlformats.org/officeDocument/2006/relationships/image" Target="../media/image205.svg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12.tmp"/><Relationship Id="rId32" Type="http://schemas.openxmlformats.org/officeDocument/2006/relationships/image" Target="../media/image9.png"/><Relationship Id="rId6" Type="http://schemas.openxmlformats.org/officeDocument/2006/relationships/image" Target="../media/image1120.svg"/><Relationship Id="rId37" Type="http://schemas.openxmlformats.org/officeDocument/2006/relationships/image" Target="../media/image480.svg"/><Relationship Id="rId40" Type="http://schemas.openxmlformats.org/officeDocument/2006/relationships/image" Target="../media/image20.png"/><Relationship Id="rId45" Type="http://schemas.openxmlformats.org/officeDocument/2006/relationships/image" Target="../media/image23.png"/><Relationship Id="rId23" Type="http://schemas.openxmlformats.org/officeDocument/2006/relationships/image" Target="../media/image14.svg"/><Relationship Id="rId36" Type="http://schemas.openxmlformats.org/officeDocument/2006/relationships/image" Target="../media/image18.png"/><Relationship Id="rId15" Type="http://schemas.openxmlformats.org/officeDocument/2006/relationships/image" Target="../media/image197.svg"/><Relationship Id="rId10" Type="http://schemas.openxmlformats.org/officeDocument/2006/relationships/image" Target="../media/image11.png"/><Relationship Id="rId31" Type="http://schemas.openxmlformats.org/officeDocument/2006/relationships/image" Target="../media/image8.png"/><Relationship Id="rId19" Type="http://schemas.openxmlformats.org/officeDocument/2006/relationships/image" Target="../media/image1419.svg"/><Relationship Id="rId44" Type="http://schemas.openxmlformats.org/officeDocument/2006/relationships/image" Target="../media/image884.svg"/><Relationship Id="rId4" Type="http://schemas.openxmlformats.org/officeDocument/2006/relationships/image" Target="../media/image10.png"/><Relationship Id="rId9" Type="http://schemas.openxmlformats.org/officeDocument/2006/relationships/image" Target="../media/image28.svg"/><Relationship Id="rId30" Type="http://schemas.openxmlformats.org/officeDocument/2006/relationships/image" Target="../media/image14.tmp"/><Relationship Id="rId35" Type="http://schemas.openxmlformats.org/officeDocument/2006/relationships/image" Target="../media/image17.png"/><Relationship Id="rId43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tmp"/><Relationship Id="rId39" Type="http://schemas.openxmlformats.org/officeDocument/2006/relationships/image" Target="../media/image20.png"/><Relationship Id="rId34" Type="http://schemas.openxmlformats.org/officeDocument/2006/relationships/image" Target="../media/image404.svg"/><Relationship Id="rId42" Type="http://schemas.openxmlformats.org/officeDocument/2006/relationships/image" Target="../media/image22.png"/><Relationship Id="rId12" Type="http://schemas.openxmlformats.org/officeDocument/2006/relationships/image" Target="../media/image25.png"/><Relationship Id="rId7" Type="http://schemas.openxmlformats.org/officeDocument/2006/relationships/image" Target="../media/image12.sv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380.svg"/><Relationship Id="rId46" Type="http://schemas.openxmlformats.org/officeDocument/2006/relationships/image" Target="../media/image24.png"/><Relationship Id="rId17" Type="http://schemas.openxmlformats.org/officeDocument/2006/relationships/image" Target="../media/image113.svg"/><Relationship Id="rId2" Type="http://schemas.openxmlformats.org/officeDocument/2006/relationships/image" Target="../media/image10.png"/><Relationship Id="rId29" Type="http://schemas.openxmlformats.org/officeDocument/2006/relationships/image" Target="../media/image61.sv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12.tmp"/><Relationship Id="rId24" Type="http://schemas.openxmlformats.org/officeDocument/2006/relationships/image" Target="../media/image9.png"/><Relationship Id="rId32" Type="http://schemas.openxmlformats.org/officeDocument/2006/relationships/image" Target="../media/image16.png"/><Relationship Id="rId6" Type="http://schemas.openxmlformats.org/officeDocument/2006/relationships/image" Target="../media/image1120.svg"/><Relationship Id="rId37" Type="http://schemas.openxmlformats.org/officeDocument/2006/relationships/image" Target="../media/image19.png"/><Relationship Id="rId40" Type="http://schemas.openxmlformats.org/officeDocument/2006/relationships/image" Target="../media/image205.svg"/><Relationship Id="rId45" Type="http://schemas.openxmlformats.org/officeDocument/2006/relationships/image" Target="../media/image173.svg"/><Relationship Id="rId23" Type="http://schemas.openxmlformats.org/officeDocument/2006/relationships/image" Target="../media/image14.svg"/><Relationship Id="rId36" Type="http://schemas.openxmlformats.org/officeDocument/2006/relationships/image" Target="../media/image480.svg"/><Relationship Id="rId15" Type="http://schemas.openxmlformats.org/officeDocument/2006/relationships/image" Target="../media/image197.svg"/><Relationship Id="rId10" Type="http://schemas.openxmlformats.org/officeDocument/2006/relationships/image" Target="../media/image11.png"/><Relationship Id="rId31" Type="http://schemas.openxmlformats.org/officeDocument/2006/relationships/image" Target="../media/image15.png"/><Relationship Id="rId19" Type="http://schemas.openxmlformats.org/officeDocument/2006/relationships/image" Target="../media/image1419.svg"/><Relationship Id="rId4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8.png"/><Relationship Id="rId30" Type="http://schemas.openxmlformats.org/officeDocument/2006/relationships/image" Target="../media/image14.tmp"/><Relationship Id="rId35" Type="http://schemas.openxmlformats.org/officeDocument/2006/relationships/image" Target="../media/image18.png"/><Relationship Id="rId43" Type="http://schemas.openxmlformats.org/officeDocument/2006/relationships/image" Target="../media/image884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4.svg"/><Relationship Id="rId39" Type="http://schemas.openxmlformats.org/officeDocument/2006/relationships/image" Target="../media/image480.svg"/><Relationship Id="rId34" Type="http://schemas.openxmlformats.org/officeDocument/2006/relationships/image" Target="../media/image9.png"/><Relationship Id="rId42" Type="http://schemas.openxmlformats.org/officeDocument/2006/relationships/image" Target="../media/image20.png"/><Relationship Id="rId47" Type="http://schemas.openxmlformats.org/officeDocument/2006/relationships/image" Target="../media/image23.png"/><Relationship Id="rId12" Type="http://schemas.openxmlformats.org/officeDocument/2006/relationships/image" Target="../media/image13.png"/><Relationship Id="rId33" Type="http://schemas.openxmlformats.org/officeDocument/2006/relationships/image" Target="../media/image8.png"/><Relationship Id="rId7" Type="http://schemas.openxmlformats.org/officeDocument/2006/relationships/image" Target="../media/image12.svg"/><Relationship Id="rId38" Type="http://schemas.openxmlformats.org/officeDocument/2006/relationships/image" Target="../media/image18.png"/><Relationship Id="rId46" Type="http://schemas.openxmlformats.org/officeDocument/2006/relationships/image" Target="../media/image884.svg"/><Relationship Id="rId17" Type="http://schemas.openxmlformats.org/officeDocument/2006/relationships/image" Target="../media/image113.svg"/><Relationship Id="rId2" Type="http://schemas.openxmlformats.org/officeDocument/2006/relationships/image" Target="../media/image10.png"/><Relationship Id="rId29" Type="http://schemas.openxmlformats.org/officeDocument/2006/relationships/image" Target="../media/image61.svg"/><Relationship Id="rId41" Type="http://schemas.openxmlformats.org/officeDocument/2006/relationships/image" Target="../media/image380.svg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12.tmp"/><Relationship Id="rId32" Type="http://schemas.openxmlformats.org/officeDocument/2006/relationships/image" Target="../media/image26.tmp"/><Relationship Id="rId6" Type="http://schemas.openxmlformats.org/officeDocument/2006/relationships/image" Target="../media/image1120.svg"/><Relationship Id="rId37" Type="http://schemas.openxmlformats.org/officeDocument/2006/relationships/image" Target="../media/image17.png"/><Relationship Id="rId40" Type="http://schemas.openxmlformats.org/officeDocument/2006/relationships/image" Target="../media/image19.png"/><Relationship Id="rId45" Type="http://schemas.openxmlformats.org/officeDocument/2006/relationships/image" Target="../media/image22.png"/><Relationship Id="rId23" Type="http://schemas.openxmlformats.org/officeDocument/2006/relationships/image" Target="../media/image14.svg"/><Relationship Id="rId36" Type="http://schemas.openxmlformats.org/officeDocument/2006/relationships/image" Target="../media/image16.png"/><Relationship Id="rId15" Type="http://schemas.openxmlformats.org/officeDocument/2006/relationships/image" Target="../media/image197.svg"/><Relationship Id="rId49" Type="http://schemas.openxmlformats.org/officeDocument/2006/relationships/image" Target="../media/image24.png"/><Relationship Id="rId10" Type="http://schemas.openxmlformats.org/officeDocument/2006/relationships/image" Target="../media/image11.png"/><Relationship Id="rId31" Type="http://schemas.openxmlformats.org/officeDocument/2006/relationships/image" Target="../media/image25.png"/><Relationship Id="rId19" Type="http://schemas.openxmlformats.org/officeDocument/2006/relationships/image" Target="../media/image1419.svg"/><Relationship Id="rId44" Type="http://schemas.openxmlformats.org/officeDocument/2006/relationships/image" Target="../media/image21.png"/><Relationship Id="rId9" Type="http://schemas.openxmlformats.org/officeDocument/2006/relationships/image" Target="../media/image28.svg"/><Relationship Id="rId30" Type="http://schemas.openxmlformats.org/officeDocument/2006/relationships/image" Target="../media/image14.tmp"/><Relationship Id="rId35" Type="http://schemas.openxmlformats.org/officeDocument/2006/relationships/image" Target="../media/image15.png"/><Relationship Id="rId43" Type="http://schemas.openxmlformats.org/officeDocument/2006/relationships/image" Target="../media/image205.svg"/><Relationship Id="rId48" Type="http://schemas.openxmlformats.org/officeDocument/2006/relationships/image" Target="../media/image173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4.svg"/><Relationship Id="rId39" Type="http://schemas.openxmlformats.org/officeDocument/2006/relationships/image" Target="../media/image480.svg"/><Relationship Id="rId34" Type="http://schemas.openxmlformats.org/officeDocument/2006/relationships/image" Target="../media/image9.png"/><Relationship Id="rId42" Type="http://schemas.openxmlformats.org/officeDocument/2006/relationships/image" Target="../media/image20.png"/><Relationship Id="rId47" Type="http://schemas.openxmlformats.org/officeDocument/2006/relationships/image" Target="../media/image23.png"/><Relationship Id="rId12" Type="http://schemas.openxmlformats.org/officeDocument/2006/relationships/image" Target="../media/image13.png"/><Relationship Id="rId33" Type="http://schemas.openxmlformats.org/officeDocument/2006/relationships/image" Target="../media/image8.png"/><Relationship Id="rId7" Type="http://schemas.openxmlformats.org/officeDocument/2006/relationships/image" Target="../media/image12.svg"/><Relationship Id="rId38" Type="http://schemas.openxmlformats.org/officeDocument/2006/relationships/image" Target="../media/image18.png"/><Relationship Id="rId46" Type="http://schemas.openxmlformats.org/officeDocument/2006/relationships/image" Target="../media/image884.svg"/><Relationship Id="rId17" Type="http://schemas.openxmlformats.org/officeDocument/2006/relationships/image" Target="../media/image113.svg"/><Relationship Id="rId2" Type="http://schemas.openxmlformats.org/officeDocument/2006/relationships/image" Target="../media/image10.png"/><Relationship Id="rId29" Type="http://schemas.openxmlformats.org/officeDocument/2006/relationships/image" Target="../media/image61.svg"/><Relationship Id="rId41" Type="http://schemas.openxmlformats.org/officeDocument/2006/relationships/image" Target="../media/image380.svg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12.tmp"/><Relationship Id="rId32" Type="http://schemas.openxmlformats.org/officeDocument/2006/relationships/image" Target="../media/image26.tmp"/><Relationship Id="rId6" Type="http://schemas.openxmlformats.org/officeDocument/2006/relationships/image" Target="../media/image1120.svg"/><Relationship Id="rId37" Type="http://schemas.openxmlformats.org/officeDocument/2006/relationships/image" Target="../media/image17.png"/><Relationship Id="rId40" Type="http://schemas.openxmlformats.org/officeDocument/2006/relationships/image" Target="../media/image19.png"/><Relationship Id="rId45" Type="http://schemas.openxmlformats.org/officeDocument/2006/relationships/image" Target="../media/image22.png"/><Relationship Id="rId23" Type="http://schemas.openxmlformats.org/officeDocument/2006/relationships/image" Target="../media/image14.svg"/><Relationship Id="rId36" Type="http://schemas.openxmlformats.org/officeDocument/2006/relationships/image" Target="../media/image16.png"/><Relationship Id="rId15" Type="http://schemas.openxmlformats.org/officeDocument/2006/relationships/image" Target="../media/image197.svg"/><Relationship Id="rId49" Type="http://schemas.openxmlformats.org/officeDocument/2006/relationships/image" Target="../media/image24.png"/><Relationship Id="rId10" Type="http://schemas.openxmlformats.org/officeDocument/2006/relationships/image" Target="../media/image11.png"/><Relationship Id="rId31" Type="http://schemas.openxmlformats.org/officeDocument/2006/relationships/image" Target="../media/image25.png"/><Relationship Id="rId19" Type="http://schemas.openxmlformats.org/officeDocument/2006/relationships/image" Target="../media/image1419.svg"/><Relationship Id="rId44" Type="http://schemas.openxmlformats.org/officeDocument/2006/relationships/image" Target="../media/image21.png"/><Relationship Id="rId9" Type="http://schemas.openxmlformats.org/officeDocument/2006/relationships/image" Target="../media/image28.svg"/><Relationship Id="rId30" Type="http://schemas.openxmlformats.org/officeDocument/2006/relationships/image" Target="../media/image14.tmp"/><Relationship Id="rId35" Type="http://schemas.openxmlformats.org/officeDocument/2006/relationships/image" Target="../media/image15.png"/><Relationship Id="rId43" Type="http://schemas.openxmlformats.org/officeDocument/2006/relationships/image" Target="../media/image205.svg"/><Relationship Id="rId48" Type="http://schemas.openxmlformats.org/officeDocument/2006/relationships/image" Target="../media/image173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4.svg"/><Relationship Id="rId39" Type="http://schemas.openxmlformats.org/officeDocument/2006/relationships/image" Target="../media/image480.svg"/><Relationship Id="rId34" Type="http://schemas.openxmlformats.org/officeDocument/2006/relationships/image" Target="../media/image9.png"/><Relationship Id="rId42" Type="http://schemas.openxmlformats.org/officeDocument/2006/relationships/image" Target="../media/image20.png"/><Relationship Id="rId47" Type="http://schemas.openxmlformats.org/officeDocument/2006/relationships/image" Target="../media/image23.png"/><Relationship Id="rId12" Type="http://schemas.openxmlformats.org/officeDocument/2006/relationships/image" Target="../media/image13.png"/><Relationship Id="rId33" Type="http://schemas.openxmlformats.org/officeDocument/2006/relationships/image" Target="../media/image8.png"/><Relationship Id="rId7" Type="http://schemas.openxmlformats.org/officeDocument/2006/relationships/image" Target="../media/image12.svg"/><Relationship Id="rId38" Type="http://schemas.openxmlformats.org/officeDocument/2006/relationships/image" Target="../media/image18.png"/><Relationship Id="rId46" Type="http://schemas.openxmlformats.org/officeDocument/2006/relationships/image" Target="../media/image884.svg"/><Relationship Id="rId17" Type="http://schemas.openxmlformats.org/officeDocument/2006/relationships/image" Target="../media/image113.svg"/><Relationship Id="rId2" Type="http://schemas.openxmlformats.org/officeDocument/2006/relationships/image" Target="../media/image10.png"/><Relationship Id="rId29" Type="http://schemas.openxmlformats.org/officeDocument/2006/relationships/image" Target="../media/image61.svg"/><Relationship Id="rId41" Type="http://schemas.openxmlformats.org/officeDocument/2006/relationships/image" Target="../media/image380.svg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12.tmp"/><Relationship Id="rId32" Type="http://schemas.openxmlformats.org/officeDocument/2006/relationships/image" Target="../media/image26.tmp"/><Relationship Id="rId6" Type="http://schemas.openxmlformats.org/officeDocument/2006/relationships/image" Target="../media/image1120.svg"/><Relationship Id="rId37" Type="http://schemas.openxmlformats.org/officeDocument/2006/relationships/image" Target="../media/image17.png"/><Relationship Id="rId40" Type="http://schemas.openxmlformats.org/officeDocument/2006/relationships/image" Target="../media/image19.png"/><Relationship Id="rId45" Type="http://schemas.openxmlformats.org/officeDocument/2006/relationships/image" Target="../media/image22.png"/><Relationship Id="rId23" Type="http://schemas.openxmlformats.org/officeDocument/2006/relationships/image" Target="../media/image14.svg"/><Relationship Id="rId36" Type="http://schemas.openxmlformats.org/officeDocument/2006/relationships/image" Target="../media/image16.png"/><Relationship Id="rId15" Type="http://schemas.openxmlformats.org/officeDocument/2006/relationships/image" Target="../media/image197.svg"/><Relationship Id="rId49" Type="http://schemas.openxmlformats.org/officeDocument/2006/relationships/image" Target="../media/image24.png"/><Relationship Id="rId10" Type="http://schemas.openxmlformats.org/officeDocument/2006/relationships/image" Target="../media/image11.png"/><Relationship Id="rId31" Type="http://schemas.openxmlformats.org/officeDocument/2006/relationships/image" Target="../media/image25.png"/><Relationship Id="rId19" Type="http://schemas.openxmlformats.org/officeDocument/2006/relationships/image" Target="../media/image1419.svg"/><Relationship Id="rId44" Type="http://schemas.openxmlformats.org/officeDocument/2006/relationships/image" Target="../media/image21.png"/><Relationship Id="rId9" Type="http://schemas.openxmlformats.org/officeDocument/2006/relationships/image" Target="../media/image28.svg"/><Relationship Id="rId30" Type="http://schemas.openxmlformats.org/officeDocument/2006/relationships/image" Target="../media/image14.tmp"/><Relationship Id="rId35" Type="http://schemas.openxmlformats.org/officeDocument/2006/relationships/image" Target="../media/image15.png"/><Relationship Id="rId43" Type="http://schemas.openxmlformats.org/officeDocument/2006/relationships/image" Target="../media/image205.svg"/><Relationship Id="rId48" Type="http://schemas.openxmlformats.org/officeDocument/2006/relationships/image" Target="../media/image173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4.svg"/><Relationship Id="rId39" Type="http://schemas.openxmlformats.org/officeDocument/2006/relationships/image" Target="../media/image380.svg"/><Relationship Id="rId34" Type="http://schemas.openxmlformats.org/officeDocument/2006/relationships/image" Target="../media/image16.png"/><Relationship Id="rId42" Type="http://schemas.openxmlformats.org/officeDocument/2006/relationships/image" Target="../media/image21.png"/><Relationship Id="rId47" Type="http://schemas.openxmlformats.org/officeDocument/2006/relationships/image" Target="../media/image24.png"/><Relationship Id="rId12" Type="http://schemas.openxmlformats.org/officeDocument/2006/relationships/image" Target="../media/image13.png"/><Relationship Id="rId7" Type="http://schemas.openxmlformats.org/officeDocument/2006/relationships/image" Target="../media/image12.svg"/><Relationship Id="rId33" Type="http://schemas.openxmlformats.org/officeDocument/2006/relationships/image" Target="../media/image15.png"/><Relationship Id="rId38" Type="http://schemas.openxmlformats.org/officeDocument/2006/relationships/image" Target="../media/image19.png"/><Relationship Id="rId46" Type="http://schemas.openxmlformats.org/officeDocument/2006/relationships/image" Target="../media/image173.svg"/><Relationship Id="rId17" Type="http://schemas.openxmlformats.org/officeDocument/2006/relationships/image" Target="../media/image113.svg"/><Relationship Id="rId2" Type="http://schemas.openxmlformats.org/officeDocument/2006/relationships/image" Target="../media/image10.png"/><Relationship Id="rId29" Type="http://schemas.openxmlformats.org/officeDocument/2006/relationships/image" Target="../media/image61.svg"/><Relationship Id="rId41" Type="http://schemas.openxmlformats.org/officeDocument/2006/relationships/image" Target="../media/image205.svg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12.tmp"/><Relationship Id="rId32" Type="http://schemas.openxmlformats.org/officeDocument/2006/relationships/image" Target="../media/image9.png"/><Relationship Id="rId6" Type="http://schemas.openxmlformats.org/officeDocument/2006/relationships/image" Target="../media/image1120.svg"/><Relationship Id="rId37" Type="http://schemas.openxmlformats.org/officeDocument/2006/relationships/image" Target="../media/image480.svg"/><Relationship Id="rId40" Type="http://schemas.openxmlformats.org/officeDocument/2006/relationships/image" Target="../media/image20.png"/><Relationship Id="rId45" Type="http://schemas.openxmlformats.org/officeDocument/2006/relationships/image" Target="../media/image23.png"/><Relationship Id="rId23" Type="http://schemas.openxmlformats.org/officeDocument/2006/relationships/image" Target="../media/image14.svg"/><Relationship Id="rId36" Type="http://schemas.openxmlformats.org/officeDocument/2006/relationships/image" Target="../media/image18.png"/><Relationship Id="rId15" Type="http://schemas.openxmlformats.org/officeDocument/2006/relationships/image" Target="../media/image197.svg"/><Relationship Id="rId49" Type="http://schemas.openxmlformats.org/officeDocument/2006/relationships/image" Target="../media/image26.tmp"/><Relationship Id="rId10" Type="http://schemas.openxmlformats.org/officeDocument/2006/relationships/image" Target="../media/image11.png"/><Relationship Id="rId31" Type="http://schemas.openxmlformats.org/officeDocument/2006/relationships/image" Target="../media/image8.png"/><Relationship Id="rId19" Type="http://schemas.openxmlformats.org/officeDocument/2006/relationships/image" Target="../media/image1419.svg"/><Relationship Id="rId44" Type="http://schemas.openxmlformats.org/officeDocument/2006/relationships/image" Target="../media/image884.svg"/><Relationship Id="rId9" Type="http://schemas.openxmlformats.org/officeDocument/2006/relationships/image" Target="../media/image28.svg"/><Relationship Id="rId30" Type="http://schemas.openxmlformats.org/officeDocument/2006/relationships/image" Target="../media/image14.tmp"/><Relationship Id="rId35" Type="http://schemas.openxmlformats.org/officeDocument/2006/relationships/image" Target="../media/image17.png"/><Relationship Id="rId43" Type="http://schemas.openxmlformats.org/officeDocument/2006/relationships/image" Target="../media/image22.png"/><Relationship Id="rId48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3" b="7673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br>
              <a:rPr lang="es-ES" dirty="0" smtClean="0"/>
            </a:br>
            <a:r>
              <a:rPr lang="es-ES" dirty="0" smtClean="0"/>
              <a:t>LIQGAS</a:t>
            </a:r>
            <a:endParaRPr lang="de-CH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Equipo Técnico LIQGAS, Noviembre 2019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44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7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2404406" y="1177469"/>
            <a:ext cx="7703380" cy="4457424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404407" y="1177469"/>
            <a:ext cx="330200" cy="330200"/>
          </a:xfrm>
          <a:prstGeom prst="rect">
            <a:avLst/>
          </a:prstGeom>
        </p:spPr>
      </p:pic>
      <p:sp>
        <p:nvSpPr>
          <p:cNvPr id="8" name="Rectangle 34">
            <a:extLst>
              <a:ext uri="{FF2B5EF4-FFF2-40B4-BE49-F238E27FC236}">
                <a16:creationId xmlns:a16="http://schemas.microsoft.com/office/drawing/2014/main" xmlns="" id="{CE7F7081-419C-2E4F-A999-2923C4338FC0}"/>
              </a:ext>
            </a:extLst>
          </p:cNvPr>
          <p:cNvSpPr/>
          <p:nvPr/>
        </p:nvSpPr>
        <p:spPr>
          <a:xfrm>
            <a:off x="2074207" y="847269"/>
            <a:ext cx="8148553" cy="487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9" name="Graphic 11">
            <a:extLst>
              <a:ext uri="{FF2B5EF4-FFF2-40B4-BE49-F238E27FC236}">
                <a16:creationId xmlns:a16="http://schemas.microsoft.com/office/drawing/2014/main" xmlns="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4207" y="847269"/>
            <a:ext cx="330200" cy="330200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884798" y="4571361"/>
            <a:ext cx="1109093" cy="1673763"/>
            <a:chOff x="5170053" y="1577707"/>
            <a:chExt cx="1109093" cy="1673763"/>
          </a:xfrm>
        </p:grpSpPr>
        <p:grpSp>
          <p:nvGrpSpPr>
            <p:cNvPr id="17" name="Grupo 16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0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1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2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ight Arrow 19"/>
              <p:cNvSpPr/>
              <p:nvPr/>
            </p:nvSpPr>
            <p:spPr>
              <a:xfrm rot="16200000">
                <a:off x="5740640" y="2482046"/>
                <a:ext cx="213541" cy="17085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Imagen 13" descr="Recorte de pantalla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5" name="Rectángulo 14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TRACKER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884798" y="2809892"/>
            <a:ext cx="1109093" cy="1673763"/>
            <a:chOff x="3806268" y="2097795"/>
            <a:chExt cx="1109093" cy="1673763"/>
          </a:xfrm>
        </p:grpSpPr>
        <p:pic>
          <p:nvPicPr>
            <p:cNvPr id="27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4126815" y="3382974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ight Arrow 19"/>
            <p:cNvSpPr/>
            <p:nvPr/>
          </p:nvSpPr>
          <p:spPr>
            <a:xfrm rot="16200000">
              <a:off x="4291346" y="2788966"/>
              <a:ext cx="138938" cy="11205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866361" y="2097795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806268" y="2180610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AIREGAS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  <p:pic>
          <p:nvPicPr>
            <p:cNvPr id="28" name="Graphic 13">
              <a:extLst>
                <a:ext uri="{FF2B5EF4-FFF2-40B4-BE49-F238E27FC236}">
                  <a16:creationId xmlns:a16="http://schemas.microsoft.com/office/drawing/2014/main" xmlns="" id="{944DE95A-7C95-1E4F-98C7-C689278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4180814" y="2987790"/>
              <a:ext cx="360000" cy="360000"/>
            </a:xfrm>
            <a:prstGeom prst="rect">
              <a:avLst/>
            </a:prstGeom>
          </p:spPr>
        </p:pic>
        <p:pic>
          <p:nvPicPr>
            <p:cNvPr id="29" name="Imagen 28" descr="Recorte de pantalla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388" y="2342193"/>
              <a:ext cx="416852" cy="410783"/>
            </a:xfrm>
            <a:prstGeom prst="rect">
              <a:avLst/>
            </a:prstGeom>
          </p:spPr>
        </p:pic>
      </p:grpSp>
      <p:pic>
        <p:nvPicPr>
          <p:cNvPr id="3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682" y="4651341"/>
            <a:ext cx="360000" cy="36000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58682" y="5137789"/>
            <a:ext cx="360000" cy="360000"/>
          </a:xfrm>
          <a:prstGeom prst="rect">
            <a:avLst/>
          </a:prstGeom>
        </p:spPr>
      </p:pic>
      <p:grpSp>
        <p:nvGrpSpPr>
          <p:cNvPr id="34" name="Group 11">
            <a:extLst>
              <a:ext uri="{FF2B5EF4-FFF2-40B4-BE49-F238E27FC236}">
                <a16:creationId xmlns:a16="http://schemas.microsoft.com/office/drawing/2014/main" xmlns="" id="{1E40BFA2-709E-0949-81CE-DFF45EA0B15A}"/>
              </a:ext>
            </a:extLst>
          </p:cNvPr>
          <p:cNvGrpSpPr/>
          <p:nvPr/>
        </p:nvGrpSpPr>
        <p:grpSpPr>
          <a:xfrm>
            <a:off x="1672088" y="4836017"/>
            <a:ext cx="1216121" cy="510504"/>
            <a:chOff x="2674471" y="1567527"/>
            <a:chExt cx="1488360" cy="331243"/>
          </a:xfrm>
        </p:grpSpPr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xmlns="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41">
              <a:extLst>
                <a:ext uri="{FF2B5EF4-FFF2-40B4-BE49-F238E27FC236}">
                  <a16:creationId xmlns:a16="http://schemas.microsoft.com/office/drawing/2014/main" xmlns="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10">
            <a:extLst>
              <a:ext uri="{FF2B5EF4-FFF2-40B4-BE49-F238E27FC236}">
                <a16:creationId xmlns:a16="http://schemas.microsoft.com/office/drawing/2014/main" xmlns="" id="{16147C40-97CD-FD47-BD5D-25505362781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58682" y="3081715"/>
            <a:ext cx="360000" cy="360000"/>
          </a:xfrm>
          <a:prstGeom prst="rect">
            <a:avLst/>
          </a:prstGeom>
        </p:spPr>
      </p:pic>
      <p:cxnSp>
        <p:nvCxnSpPr>
          <p:cNvPr id="38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5" idx="2"/>
            <a:endCxn id="37" idx="0"/>
          </p:cNvCxnSpPr>
          <p:nvPr/>
        </p:nvCxnSpPr>
        <p:spPr>
          <a:xfrm>
            <a:off x="3038542" y="2862124"/>
            <a:ext cx="140" cy="2195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3686729" y="3566060"/>
            <a:ext cx="360000" cy="360000"/>
          </a:xfrm>
          <a:prstGeom prst="rect">
            <a:avLst/>
          </a:prstGeom>
        </p:spPr>
      </p:pic>
      <p:pic>
        <p:nvPicPr>
          <p:cNvPr id="42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4859022" y="4910524"/>
            <a:ext cx="360000" cy="360000"/>
          </a:xfrm>
          <a:prstGeom prst="rect">
            <a:avLst/>
          </a:prstGeom>
        </p:spPr>
      </p:pic>
      <p:pic>
        <p:nvPicPr>
          <p:cNvPr id="43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3359736" y="4651341"/>
            <a:ext cx="360000" cy="360000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389872" y="4910524"/>
            <a:ext cx="360000" cy="360000"/>
          </a:xfrm>
          <a:prstGeom prst="rect">
            <a:avLst/>
          </a:prstGeom>
        </p:spPr>
      </p:pic>
      <p:pic>
        <p:nvPicPr>
          <p:cNvPr id="45" name="Graphic 41">
            <a:extLst>
              <a:ext uri="{FF2B5EF4-FFF2-40B4-BE49-F238E27FC236}">
                <a16:creationId xmlns:a16="http://schemas.microsoft.com/office/drawing/2014/main" xmlns="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3863792" y="4651341"/>
            <a:ext cx="360000" cy="360000"/>
          </a:xfrm>
          <a:prstGeom prst="rect">
            <a:avLst/>
          </a:prstGeom>
        </p:spPr>
      </p:pic>
      <p:pic>
        <p:nvPicPr>
          <p:cNvPr id="46" name="Graphic 33">
            <a:extLst>
              <a:ext uri="{FF2B5EF4-FFF2-40B4-BE49-F238E27FC236}">
                <a16:creationId xmlns:a16="http://schemas.microsoft.com/office/drawing/2014/main" xmlns="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686732" y="3079681"/>
            <a:ext cx="360000" cy="360000"/>
          </a:xfrm>
          <a:prstGeom prst="rect">
            <a:avLst/>
          </a:prstGeom>
        </p:spPr>
      </p:pic>
      <p:cxnSp>
        <p:nvCxnSpPr>
          <p:cNvPr id="5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3218682" y="4831341"/>
            <a:ext cx="14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4749872" y="5090524"/>
            <a:ext cx="1091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2858542" y="2502124"/>
            <a:ext cx="360000" cy="360000"/>
          </a:xfrm>
          <a:prstGeom prst="rect">
            <a:avLst/>
          </a:prstGeom>
        </p:spPr>
      </p:pic>
      <p:pic>
        <p:nvPicPr>
          <p:cNvPr id="66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544" y="1916832"/>
            <a:ext cx="360000" cy="360000"/>
          </a:xfrm>
          <a:prstGeom prst="rect">
            <a:avLst/>
          </a:prstGeom>
        </p:spPr>
      </p:pic>
      <p:pic>
        <p:nvPicPr>
          <p:cNvPr id="67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3327852" y="1912960"/>
            <a:ext cx="360000" cy="360000"/>
          </a:xfrm>
          <a:prstGeom prst="rect">
            <a:avLst/>
          </a:prstGeom>
        </p:spPr>
      </p:pic>
      <p:cxnSp>
        <p:nvCxnSpPr>
          <p:cNvPr id="7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>
            <a:off x="1647770" y="3259682"/>
            <a:ext cx="1210912" cy="20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3038542" y="2276832"/>
            <a:ext cx="2" cy="2252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3218682" y="3259681"/>
            <a:ext cx="468050" cy="2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34">
            <a:extLst>
              <a:ext uri="{FF2B5EF4-FFF2-40B4-BE49-F238E27FC236}">
                <a16:creationId xmlns:a16="http://schemas.microsoft.com/office/drawing/2014/main" xmlns="" id="{F7FC2204-86B2-4546-A60E-E4BA115C2203}"/>
              </a:ext>
            </a:extLst>
          </p:cNvPr>
          <p:cNvSpPr/>
          <p:nvPr/>
        </p:nvSpPr>
        <p:spPr>
          <a:xfrm flipH="1" flipV="1">
            <a:off x="3038542" y="3439678"/>
            <a:ext cx="648186" cy="3043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ector angular 88"/>
          <p:cNvCxnSpPr>
            <a:stCxn id="46" idx="0"/>
            <a:endCxn id="121" idx="1"/>
          </p:cNvCxnSpPr>
          <p:nvPr/>
        </p:nvCxnSpPr>
        <p:spPr>
          <a:xfrm rot="5400000" flipH="1" flipV="1">
            <a:off x="4463035" y="1055884"/>
            <a:ext cx="1427495" cy="26201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6486833" y="1472186"/>
            <a:ext cx="360000" cy="360000"/>
          </a:xfrm>
          <a:prstGeom prst="rect">
            <a:avLst/>
          </a:prstGeom>
        </p:spPr>
      </p:pic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66833" y="1832186"/>
            <a:ext cx="465" cy="3887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5777251" y="5973881"/>
            <a:ext cx="1649123" cy="770268"/>
            <a:chOff x="5751099" y="5154186"/>
            <a:chExt cx="1649123" cy="770268"/>
          </a:xfrm>
        </p:grpSpPr>
        <p:pic>
          <p:nvPicPr>
            <p:cNvPr id="69" name="Graphic 32">
              <a:extLst>
                <a:ext uri="{FF2B5EF4-FFF2-40B4-BE49-F238E27FC236}">
                  <a16:creationId xmlns="" xmlns:a16="http://schemas.microsoft.com/office/drawing/2014/main" id="{50D454A7-825D-8A40-A013-745A422C4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82230" y="5226185"/>
              <a:ext cx="442461" cy="426550"/>
            </a:xfrm>
            <a:prstGeom prst="rect">
              <a:avLst/>
            </a:prstGeom>
          </p:spPr>
        </p:pic>
        <p:pic>
          <p:nvPicPr>
            <p:cNvPr id="70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6763652" y="5651031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ight Arrow 19"/>
            <p:cNvSpPr/>
            <p:nvPr/>
          </p:nvSpPr>
          <p:spPr>
            <a:xfrm rot="10800000">
              <a:off x="6572209" y="5532456"/>
              <a:ext cx="125979" cy="118504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4" name="Imagen 63" descr="Recorte de pantalla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32" y="5403398"/>
              <a:ext cx="442829" cy="387373"/>
            </a:xfrm>
            <a:prstGeom prst="rect">
              <a:avLst/>
            </a:prstGeom>
          </p:spPr>
        </p:pic>
        <p:sp>
          <p:nvSpPr>
            <p:cNvPr id="60" name="Rectángulo 59"/>
            <p:cNvSpPr/>
            <p:nvPr/>
          </p:nvSpPr>
          <p:spPr>
            <a:xfrm>
              <a:off x="5874020" y="5154186"/>
              <a:ext cx="1526202" cy="77026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TextBox 11"/>
            <p:cNvSpPr txBox="1"/>
            <p:nvPr/>
          </p:nvSpPr>
          <p:spPr>
            <a:xfrm>
              <a:off x="5751099" y="5182962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pic>
        <p:nvPicPr>
          <p:cNvPr id="80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6486833" y="3689591"/>
            <a:ext cx="360000" cy="360000"/>
          </a:xfrm>
          <a:prstGeom prst="rect">
            <a:avLst/>
          </a:prstGeom>
        </p:spPr>
      </p:pic>
      <p:pic>
        <p:nvPicPr>
          <p:cNvPr id="83" name="Graphic 8">
            <a:extLst>
              <a:ext uri="{FF2B5EF4-FFF2-40B4-BE49-F238E27FC236}">
                <a16:creationId xmlns="" xmlns:a16="http://schemas.microsoft.com/office/drawing/2014/main" id="{7A483696-65FD-1745-95E4-96C878D9E85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6486833" y="2211321"/>
            <a:ext cx="360000" cy="360000"/>
          </a:xfrm>
          <a:prstGeom prst="rect">
            <a:avLst/>
          </a:prstGeom>
        </p:spPr>
      </p:pic>
      <p:pic>
        <p:nvPicPr>
          <p:cNvPr id="84" name="Graphic 140">
            <a:extLst>
              <a:ext uri="{FF2B5EF4-FFF2-40B4-BE49-F238E27FC236}">
                <a16:creationId xmlns="" xmlns:a16="http://schemas.microsoft.com/office/drawing/2014/main" id="{BF8ED16F-B687-B047-8B9E-276284B263F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6833" y="2950456"/>
            <a:ext cx="360000" cy="360000"/>
          </a:xfrm>
          <a:prstGeom prst="rect">
            <a:avLst/>
          </a:prstGeom>
        </p:spPr>
      </p:pic>
      <p:cxnSp>
        <p:nvCxnSpPr>
          <p:cNvPr id="9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6666833" y="257132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o 121"/>
          <p:cNvGrpSpPr/>
          <p:nvPr/>
        </p:nvGrpSpPr>
        <p:grpSpPr>
          <a:xfrm>
            <a:off x="894909" y="1454202"/>
            <a:ext cx="1109093" cy="1196138"/>
            <a:chOff x="5170052" y="2055332"/>
            <a:chExt cx="1109093" cy="1196138"/>
          </a:xfrm>
        </p:grpSpPr>
        <p:grpSp>
          <p:nvGrpSpPr>
            <p:cNvPr id="127" name="Group 23"/>
            <p:cNvGrpSpPr/>
            <p:nvPr/>
          </p:nvGrpSpPr>
          <p:grpSpPr>
            <a:xfrm>
              <a:off x="5490600" y="2414591"/>
              <a:ext cx="468000" cy="682555"/>
              <a:chOff x="8506501" y="3697118"/>
              <a:chExt cx="713621" cy="1049050"/>
            </a:xfrm>
          </p:grpSpPr>
          <p:pic>
            <p:nvPicPr>
              <p:cNvPr id="130" name="Graphic 32">
                <a:extLst>
                  <a:ext uri="{FF2B5EF4-FFF2-40B4-BE49-F238E27FC236}">
                    <a16:creationId xmlns="" xmlns:a16="http://schemas.microsoft.com/office/drawing/2014/main" id="{50D454A7-825D-8A40-A013-745A422C4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8534830" y="3697118"/>
                <a:ext cx="674679" cy="655585"/>
              </a:xfrm>
              <a:prstGeom prst="rect">
                <a:avLst/>
              </a:prstGeom>
            </p:spPr>
          </p:pic>
          <p:pic>
            <p:nvPicPr>
              <p:cNvPr id="131" name="Picture 2" descr="Bildergebnis fÃ¼r axpo logo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54" b="23840"/>
              <a:stretch/>
            </p:blipFill>
            <p:spPr bwMode="auto">
              <a:xfrm>
                <a:off x="8506501" y="4386127"/>
                <a:ext cx="713621" cy="36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5" name="Rectángulo 124"/>
            <p:cNvSpPr/>
            <p:nvPr/>
          </p:nvSpPr>
          <p:spPr>
            <a:xfrm>
              <a:off x="5230146" y="2055332"/>
              <a:ext cx="988906" cy="119613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TextBox 11"/>
            <p:cNvSpPr txBox="1"/>
            <p:nvPr/>
          </p:nvSpPr>
          <p:spPr>
            <a:xfrm>
              <a:off x="5170052" y="2216734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cxnSp>
        <p:nvCxnSpPr>
          <p:cNvPr id="132" name="Conector angular 131"/>
          <p:cNvCxnSpPr>
            <a:stCxn id="130" idx="1"/>
            <a:endCxn id="66" idx="1"/>
          </p:cNvCxnSpPr>
          <p:nvPr/>
        </p:nvCxnSpPr>
        <p:spPr>
          <a:xfrm>
            <a:off x="1676496" y="2026737"/>
            <a:ext cx="1182048" cy="700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486833" y="5167859"/>
            <a:ext cx="360000" cy="360000"/>
          </a:xfrm>
          <a:prstGeom prst="rect">
            <a:avLst/>
          </a:prstGeom>
        </p:spPr>
      </p:pic>
      <p:pic>
        <p:nvPicPr>
          <p:cNvPr id="14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6486833" y="4428726"/>
            <a:ext cx="360000" cy="360000"/>
          </a:xfrm>
          <a:prstGeom prst="rect">
            <a:avLst/>
          </a:prstGeom>
        </p:spPr>
      </p:pic>
      <p:cxnSp>
        <p:nvCxnSpPr>
          <p:cNvPr id="15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7" idx="0"/>
            <a:endCxn id="80" idx="2"/>
          </p:cNvCxnSpPr>
          <p:nvPr/>
        </p:nvCxnSpPr>
        <p:spPr>
          <a:xfrm flipV="1">
            <a:off x="6666833" y="404959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1846737"/>
            <a:ext cx="360000" cy="360000"/>
          </a:xfrm>
          <a:prstGeom prst="rect">
            <a:avLst/>
          </a:prstGeom>
        </p:spPr>
      </p:pic>
      <p:pic>
        <p:nvPicPr>
          <p:cNvPr id="15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8617661" y="1847959"/>
            <a:ext cx="360000" cy="360000"/>
          </a:xfrm>
          <a:prstGeom prst="rect">
            <a:avLst/>
          </a:prstGeom>
        </p:spPr>
      </p:pic>
      <p:cxnSp>
        <p:nvCxnSpPr>
          <p:cNvPr id="16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56" idx="1"/>
            <a:endCxn id="157" idx="3"/>
          </p:cNvCxnSpPr>
          <p:nvPr/>
        </p:nvCxnSpPr>
        <p:spPr>
          <a:xfrm flipH="1">
            <a:off x="8977661" y="2026737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>
            <a:off x="10358163" y="3723320"/>
            <a:ext cx="1318367" cy="1577888"/>
            <a:chOff x="8287079" y="3464925"/>
            <a:chExt cx="1656184" cy="1915194"/>
          </a:xfrm>
        </p:grpSpPr>
        <p:grpSp>
          <p:nvGrpSpPr>
            <p:cNvPr id="164" name="Grupo 163"/>
            <p:cNvGrpSpPr/>
            <p:nvPr/>
          </p:nvGrpSpPr>
          <p:grpSpPr>
            <a:xfrm>
              <a:off x="8287079" y="3464925"/>
              <a:ext cx="1656184" cy="1915194"/>
              <a:chOff x="1127448" y="1766446"/>
              <a:chExt cx="1944216" cy="1950586"/>
            </a:xfrm>
          </p:grpSpPr>
          <p:sp>
            <p:nvSpPr>
              <p:cNvPr id="165" name="Rectángulo 164"/>
              <p:cNvSpPr/>
              <p:nvPr/>
            </p:nvSpPr>
            <p:spPr>
              <a:xfrm>
                <a:off x="1127448" y="1766446"/>
                <a:ext cx="1944216" cy="1950586"/>
              </a:xfrm>
              <a:prstGeom prst="rect">
                <a:avLst/>
              </a:prstGeom>
              <a:noFill/>
              <a:ln>
                <a:solidFill>
                  <a:srgbClr val="E10019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TextBox 11"/>
              <p:cNvSpPr txBox="1"/>
              <p:nvPr/>
            </p:nvSpPr>
            <p:spPr>
              <a:xfrm>
                <a:off x="1522139" y="1899264"/>
                <a:ext cx="1109093" cy="164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050" b="1" dirty="0" smtClean="0">
                    <a:solidFill>
                      <a:srgbClr val="E10019"/>
                    </a:solidFill>
                  </a:rPr>
                  <a:t>NAVISION</a:t>
                </a:r>
                <a:endParaRPr lang="de-CH" sz="1050" b="1" dirty="0">
                  <a:solidFill>
                    <a:srgbClr val="E10019"/>
                  </a:solidFill>
                </a:endParaRPr>
              </a:p>
            </p:txBody>
          </p:sp>
        </p:grpSp>
        <p:pic>
          <p:nvPicPr>
            <p:cNvPr id="167" name="Imagen 166" descr="Recorte de pantalla"/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4535795"/>
              <a:ext cx="1445069" cy="680552"/>
            </a:xfrm>
            <a:prstGeom prst="rect">
              <a:avLst/>
            </a:prstGeom>
          </p:spPr>
        </p:pic>
        <p:pic>
          <p:nvPicPr>
            <p:cNvPr id="168" name="Imagen 167" descr="Recorte de pantalla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3784718"/>
              <a:ext cx="1487651" cy="876222"/>
            </a:xfrm>
            <a:prstGeom prst="rect">
              <a:avLst/>
            </a:prstGeom>
          </p:spPr>
        </p:pic>
        <p:sp>
          <p:nvSpPr>
            <p:cNvPr id="169" name="TextBox 11"/>
            <p:cNvSpPr txBox="1"/>
            <p:nvPr/>
          </p:nvSpPr>
          <p:spPr>
            <a:xfrm>
              <a:off x="8691897" y="4189234"/>
              <a:ext cx="944784" cy="185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b="1" dirty="0" smtClean="0">
                  <a:solidFill>
                    <a:srgbClr val="E10019"/>
                  </a:solidFill>
                </a:rPr>
                <a:t>AVECTRIS.CH</a:t>
              </a:r>
              <a:endParaRPr lang="de-CH" sz="800" b="1" dirty="0">
                <a:solidFill>
                  <a:srgbClr val="E10019"/>
                </a:solidFill>
              </a:endParaRPr>
            </a:p>
          </p:txBody>
        </p:sp>
      </p:grpSp>
      <p:pic>
        <p:nvPicPr>
          <p:cNvPr id="109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4149080"/>
            <a:ext cx="360000" cy="360000"/>
          </a:xfrm>
          <a:prstGeom prst="rect">
            <a:avLst/>
          </a:prstGeom>
        </p:spPr>
      </p:pic>
      <p:pic>
        <p:nvPicPr>
          <p:cNvPr id="110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8617661" y="4150302"/>
            <a:ext cx="360000" cy="360000"/>
          </a:xfrm>
          <a:prstGeom prst="rect">
            <a:avLst/>
          </a:prstGeom>
        </p:spPr>
      </p:pic>
      <p:cxnSp>
        <p:nvCxnSpPr>
          <p:cNvPr id="11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09" idx="1"/>
            <a:endCxn id="110" idx="3"/>
          </p:cNvCxnSpPr>
          <p:nvPr/>
        </p:nvCxnSpPr>
        <p:spPr>
          <a:xfrm flipH="1">
            <a:off x="8977661" y="4329080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80" idx="3"/>
            <a:endCxn id="110" idx="1"/>
          </p:cNvCxnSpPr>
          <p:nvPr/>
        </p:nvCxnSpPr>
        <p:spPr>
          <a:xfrm>
            <a:off x="6846833" y="3869591"/>
            <a:ext cx="1770828" cy="46071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80" idx="3"/>
            <a:endCxn id="157" idx="1"/>
          </p:cNvCxnSpPr>
          <p:nvPr/>
        </p:nvCxnSpPr>
        <p:spPr>
          <a:xfrm flipV="1">
            <a:off x="6846833" y="2027959"/>
            <a:ext cx="1770828" cy="18416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09" idx="3"/>
            <a:endCxn id="168" idx="1"/>
          </p:cNvCxnSpPr>
          <p:nvPr/>
        </p:nvCxnSpPr>
        <p:spPr>
          <a:xfrm>
            <a:off x="9623688" y="4329080"/>
            <a:ext cx="818376" cy="186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/>
          <p:cNvGrpSpPr/>
          <p:nvPr/>
        </p:nvGrpSpPr>
        <p:grpSpPr>
          <a:xfrm>
            <a:off x="10311216" y="1285567"/>
            <a:ext cx="1365314" cy="1952272"/>
            <a:chOff x="5170053" y="1577707"/>
            <a:chExt cx="1109093" cy="1673763"/>
          </a:xfrm>
        </p:grpSpPr>
        <p:grpSp>
          <p:nvGrpSpPr>
            <p:cNvPr id="129" name="Grupo 128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35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38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39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7" name="Imagen 136" descr="Recorte de pantalla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33" name="Rectángulo 132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WEB CLIENTES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cxnSp>
        <p:nvCxnSpPr>
          <p:cNvPr id="143" name="Conector angular 142"/>
          <p:cNvCxnSpPr>
            <a:stCxn id="156" idx="3"/>
            <a:endCxn id="137" idx="1"/>
          </p:cNvCxnSpPr>
          <p:nvPr/>
        </p:nvCxnSpPr>
        <p:spPr>
          <a:xfrm flipV="1">
            <a:off x="9623688" y="1856079"/>
            <a:ext cx="1097620" cy="17065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38" idx="3"/>
            <a:endCxn id="156" idx="3"/>
          </p:cNvCxnSpPr>
          <p:nvPr/>
        </p:nvCxnSpPr>
        <p:spPr>
          <a:xfrm rot="10800000">
            <a:off x="9623689" y="2026738"/>
            <a:ext cx="1104997" cy="48373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2" idx="0"/>
            <a:endCxn id="147" idx="2"/>
          </p:cNvCxnSpPr>
          <p:nvPr/>
        </p:nvCxnSpPr>
        <p:spPr>
          <a:xfrm flipV="1">
            <a:off x="6666833" y="4788726"/>
            <a:ext cx="0" cy="3791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60" idx="0"/>
            <a:endCxn id="142" idx="2"/>
          </p:cNvCxnSpPr>
          <p:nvPr/>
        </p:nvCxnSpPr>
        <p:spPr>
          <a:xfrm flipV="1">
            <a:off x="6663273" y="5527859"/>
            <a:ext cx="3560" cy="4460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42" idx="0"/>
            <a:endCxn id="84" idx="1"/>
          </p:cNvCxnSpPr>
          <p:nvPr/>
        </p:nvCxnSpPr>
        <p:spPr>
          <a:xfrm rot="5400000" flipH="1" flipV="1">
            <a:off x="4872893" y="3296585"/>
            <a:ext cx="1780068" cy="1447811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41" idx="3"/>
            <a:endCxn id="84" idx="1"/>
          </p:cNvCxnSpPr>
          <p:nvPr/>
        </p:nvCxnSpPr>
        <p:spPr>
          <a:xfrm flipV="1">
            <a:off x="4046729" y="3130456"/>
            <a:ext cx="2440104" cy="615604"/>
          </a:xfrm>
          <a:prstGeom prst="bentConnector3">
            <a:avLst>
              <a:gd name="adj1" fmla="val 40712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80" idx="0"/>
            <a:endCxn id="84" idx="2"/>
          </p:cNvCxnSpPr>
          <p:nvPr/>
        </p:nvCxnSpPr>
        <p:spPr>
          <a:xfrm flipV="1">
            <a:off x="6666833" y="3310456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33" idx="3"/>
            <a:endCxn id="44" idx="1"/>
          </p:cNvCxnSpPr>
          <p:nvPr/>
        </p:nvCxnSpPr>
        <p:spPr>
          <a:xfrm flipV="1">
            <a:off x="3218682" y="5090524"/>
            <a:ext cx="1171190" cy="227265"/>
          </a:xfrm>
          <a:prstGeom prst="bentConnector3">
            <a:avLst>
              <a:gd name="adj1" fmla="val 913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>
            <a:stCxn id="45" idx="3"/>
            <a:endCxn id="44" idx="1"/>
          </p:cNvCxnSpPr>
          <p:nvPr/>
        </p:nvCxnSpPr>
        <p:spPr>
          <a:xfrm>
            <a:off x="4223792" y="4831341"/>
            <a:ext cx="166080" cy="259183"/>
          </a:xfrm>
          <a:prstGeom prst="bentConnector3">
            <a:avLst>
              <a:gd name="adj1" fmla="val 4058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719736" y="4831341"/>
            <a:ext cx="144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67" idx="2"/>
            <a:endCxn id="37" idx="0"/>
          </p:cNvCxnSpPr>
          <p:nvPr/>
        </p:nvCxnSpPr>
        <p:spPr>
          <a:xfrm rot="5400000">
            <a:off x="2868890" y="2442752"/>
            <a:ext cx="808755" cy="469170"/>
          </a:xfrm>
          <a:prstGeom prst="bentConnector3">
            <a:avLst>
              <a:gd name="adj1" fmla="val 838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upo 169"/>
          <p:cNvGrpSpPr/>
          <p:nvPr/>
        </p:nvGrpSpPr>
        <p:grpSpPr>
          <a:xfrm>
            <a:off x="10358163" y="3723320"/>
            <a:ext cx="1318367" cy="1577888"/>
            <a:chOff x="8287079" y="3464925"/>
            <a:chExt cx="1656184" cy="1915194"/>
          </a:xfrm>
        </p:grpSpPr>
        <p:grpSp>
          <p:nvGrpSpPr>
            <p:cNvPr id="164" name="Grupo 163"/>
            <p:cNvGrpSpPr/>
            <p:nvPr/>
          </p:nvGrpSpPr>
          <p:grpSpPr>
            <a:xfrm>
              <a:off x="8287079" y="3464925"/>
              <a:ext cx="1656184" cy="1915194"/>
              <a:chOff x="1127448" y="1766446"/>
              <a:chExt cx="1944216" cy="1950586"/>
            </a:xfrm>
          </p:grpSpPr>
          <p:sp>
            <p:nvSpPr>
              <p:cNvPr id="165" name="Rectángulo 164"/>
              <p:cNvSpPr/>
              <p:nvPr/>
            </p:nvSpPr>
            <p:spPr>
              <a:xfrm>
                <a:off x="1127448" y="1766446"/>
                <a:ext cx="1944216" cy="1950586"/>
              </a:xfrm>
              <a:prstGeom prst="rect">
                <a:avLst/>
              </a:prstGeom>
              <a:noFill/>
              <a:ln>
                <a:solidFill>
                  <a:srgbClr val="E10019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TextBox 11"/>
              <p:cNvSpPr txBox="1"/>
              <p:nvPr/>
            </p:nvSpPr>
            <p:spPr>
              <a:xfrm>
                <a:off x="1522139" y="1899264"/>
                <a:ext cx="1109093" cy="164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050" b="1" dirty="0" smtClean="0">
                    <a:solidFill>
                      <a:srgbClr val="E10019"/>
                    </a:solidFill>
                  </a:rPr>
                  <a:t>NAVISION</a:t>
                </a:r>
                <a:endParaRPr lang="de-CH" sz="1050" b="1" dirty="0">
                  <a:solidFill>
                    <a:srgbClr val="E10019"/>
                  </a:solidFill>
                </a:endParaRPr>
              </a:p>
            </p:txBody>
          </p:sp>
        </p:grpSp>
        <p:pic>
          <p:nvPicPr>
            <p:cNvPr id="167" name="Imagen 166" descr="Recorte de pantall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4535795"/>
              <a:ext cx="1445069" cy="680552"/>
            </a:xfrm>
            <a:prstGeom prst="rect">
              <a:avLst/>
            </a:prstGeom>
          </p:spPr>
        </p:pic>
        <p:pic>
          <p:nvPicPr>
            <p:cNvPr id="168" name="Imagen 167" descr="Recorte de pantal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3784718"/>
              <a:ext cx="1487651" cy="876222"/>
            </a:xfrm>
            <a:prstGeom prst="rect">
              <a:avLst/>
            </a:prstGeom>
          </p:spPr>
        </p:pic>
        <p:sp>
          <p:nvSpPr>
            <p:cNvPr id="169" name="TextBox 11"/>
            <p:cNvSpPr txBox="1"/>
            <p:nvPr/>
          </p:nvSpPr>
          <p:spPr>
            <a:xfrm>
              <a:off x="8691897" y="4189234"/>
              <a:ext cx="944784" cy="185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b="1" dirty="0" smtClean="0">
                  <a:solidFill>
                    <a:srgbClr val="E10019"/>
                  </a:solidFill>
                </a:rPr>
                <a:t>AVECTRIS.CH</a:t>
              </a:r>
              <a:endParaRPr lang="de-CH" sz="80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11216" y="1285567"/>
            <a:ext cx="1365314" cy="1952272"/>
            <a:chOff x="5170053" y="1577707"/>
            <a:chExt cx="1109093" cy="1673763"/>
          </a:xfrm>
        </p:grpSpPr>
        <p:grpSp>
          <p:nvGrpSpPr>
            <p:cNvPr id="129" name="Grupo 128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35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38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39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7" name="Imagen 136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33" name="Rectángulo 132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WEB CLIENTES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777251" y="5973881"/>
            <a:ext cx="1649123" cy="770268"/>
            <a:chOff x="5751099" y="5154186"/>
            <a:chExt cx="1649123" cy="770268"/>
          </a:xfrm>
        </p:grpSpPr>
        <p:pic>
          <p:nvPicPr>
            <p:cNvPr id="69" name="Graphic 32">
              <a:extLst>
                <a:ext uri="{FF2B5EF4-FFF2-40B4-BE49-F238E27FC236}">
                  <a16:creationId xmlns="" xmlns:a16="http://schemas.microsoft.com/office/drawing/2014/main" id="{50D454A7-825D-8A40-A013-745A422C4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82230" y="5226185"/>
              <a:ext cx="442461" cy="426550"/>
            </a:xfrm>
            <a:prstGeom prst="rect">
              <a:avLst/>
            </a:prstGeom>
          </p:spPr>
        </p:pic>
        <p:pic>
          <p:nvPicPr>
            <p:cNvPr id="70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6763652" y="5651031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ight Arrow 19"/>
            <p:cNvSpPr/>
            <p:nvPr/>
          </p:nvSpPr>
          <p:spPr>
            <a:xfrm rot="10800000">
              <a:off x="6572209" y="5532456"/>
              <a:ext cx="125979" cy="118504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4" name="Imagen 63" descr="Recorte de pantalla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32" y="5403398"/>
              <a:ext cx="442829" cy="387373"/>
            </a:xfrm>
            <a:prstGeom prst="rect">
              <a:avLst/>
            </a:prstGeom>
          </p:spPr>
        </p:pic>
        <p:sp>
          <p:nvSpPr>
            <p:cNvPr id="60" name="Rectángulo 59"/>
            <p:cNvSpPr/>
            <p:nvPr/>
          </p:nvSpPr>
          <p:spPr>
            <a:xfrm>
              <a:off x="5874020" y="5154186"/>
              <a:ext cx="1526202" cy="77026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TextBox 11"/>
            <p:cNvSpPr txBox="1"/>
            <p:nvPr/>
          </p:nvSpPr>
          <p:spPr>
            <a:xfrm>
              <a:off x="5751099" y="5182962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884798" y="2809892"/>
            <a:ext cx="1109093" cy="1673763"/>
            <a:chOff x="3806268" y="2097795"/>
            <a:chExt cx="1109093" cy="1673763"/>
          </a:xfrm>
        </p:grpSpPr>
        <p:pic>
          <p:nvPicPr>
            <p:cNvPr id="27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4126815" y="3382974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ight Arrow 19"/>
            <p:cNvSpPr/>
            <p:nvPr/>
          </p:nvSpPr>
          <p:spPr>
            <a:xfrm rot="16200000">
              <a:off x="4291346" y="2788966"/>
              <a:ext cx="138938" cy="11205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866361" y="2097795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806268" y="2180610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AIREGAS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  <p:pic>
          <p:nvPicPr>
            <p:cNvPr id="28" name="Graphic 13">
              <a:extLst>
                <a:ext uri="{FF2B5EF4-FFF2-40B4-BE49-F238E27FC236}">
                  <a16:creationId xmlns:a16="http://schemas.microsoft.com/office/drawing/2014/main" xmlns="" id="{944DE95A-7C95-1E4F-98C7-C689278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4180814" y="2987790"/>
              <a:ext cx="360000" cy="360000"/>
            </a:xfrm>
            <a:prstGeom prst="rect">
              <a:avLst/>
            </a:prstGeom>
          </p:spPr>
        </p:pic>
        <p:pic>
          <p:nvPicPr>
            <p:cNvPr id="29" name="Imagen 28" descr="Recorte de pantalla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388" y="2342193"/>
              <a:ext cx="416852" cy="410783"/>
            </a:xfrm>
            <a:prstGeom prst="rect">
              <a:avLst/>
            </a:prstGeom>
          </p:spPr>
        </p:pic>
      </p:grpSp>
      <p:grpSp>
        <p:nvGrpSpPr>
          <p:cNvPr id="122" name="Grupo 121"/>
          <p:cNvGrpSpPr/>
          <p:nvPr/>
        </p:nvGrpSpPr>
        <p:grpSpPr>
          <a:xfrm>
            <a:off x="894909" y="1454202"/>
            <a:ext cx="1109093" cy="1196138"/>
            <a:chOff x="5170052" y="2055332"/>
            <a:chExt cx="1109093" cy="1196138"/>
          </a:xfrm>
        </p:grpSpPr>
        <p:grpSp>
          <p:nvGrpSpPr>
            <p:cNvPr id="127" name="Group 23"/>
            <p:cNvGrpSpPr/>
            <p:nvPr/>
          </p:nvGrpSpPr>
          <p:grpSpPr>
            <a:xfrm>
              <a:off x="5490600" y="2414591"/>
              <a:ext cx="468000" cy="682555"/>
              <a:chOff x="8506501" y="3697118"/>
              <a:chExt cx="713621" cy="1049050"/>
            </a:xfrm>
          </p:grpSpPr>
          <p:pic>
            <p:nvPicPr>
              <p:cNvPr id="130" name="Graphic 32">
                <a:extLst>
                  <a:ext uri="{FF2B5EF4-FFF2-40B4-BE49-F238E27FC236}">
                    <a16:creationId xmlns="" xmlns:a16="http://schemas.microsoft.com/office/drawing/2014/main" id="{50D454A7-825D-8A40-A013-745A422C4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8534830" y="3697118"/>
                <a:ext cx="674679" cy="655585"/>
              </a:xfrm>
              <a:prstGeom prst="rect">
                <a:avLst/>
              </a:prstGeom>
            </p:spPr>
          </p:pic>
          <p:pic>
            <p:nvPicPr>
              <p:cNvPr id="131" name="Picture 2" descr="Bildergebnis fÃ¼r axpo logo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54" b="23840"/>
              <a:stretch/>
            </p:blipFill>
            <p:spPr bwMode="auto">
              <a:xfrm>
                <a:off x="8506501" y="4386127"/>
                <a:ext cx="713621" cy="36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5" name="Rectángulo 124"/>
            <p:cNvSpPr/>
            <p:nvPr/>
          </p:nvSpPr>
          <p:spPr>
            <a:xfrm>
              <a:off x="5230146" y="2055332"/>
              <a:ext cx="988906" cy="119613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TextBox 11"/>
            <p:cNvSpPr txBox="1"/>
            <p:nvPr/>
          </p:nvSpPr>
          <p:spPr>
            <a:xfrm>
              <a:off x="5170052" y="2216734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407368" y="548680"/>
            <a:ext cx="11449272" cy="6309320"/>
          </a:xfrm>
          <a:prstGeom prst="rect">
            <a:avLst/>
          </a:prstGeom>
          <a:solidFill>
            <a:schemeClr val="accent3">
              <a:alpha val="44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/>
          <p:cNvSpPr/>
          <p:nvPr/>
        </p:nvSpPr>
        <p:spPr>
          <a:xfrm>
            <a:off x="868479" y="4508116"/>
            <a:ext cx="4608512" cy="22803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2404406" y="1177469"/>
            <a:ext cx="7703380" cy="4457424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404407" y="1177469"/>
            <a:ext cx="330200" cy="330200"/>
          </a:xfrm>
          <a:prstGeom prst="rect">
            <a:avLst/>
          </a:prstGeom>
        </p:spPr>
      </p:pic>
      <p:sp>
        <p:nvSpPr>
          <p:cNvPr id="8" name="Rectangle 34">
            <a:extLst>
              <a:ext uri="{FF2B5EF4-FFF2-40B4-BE49-F238E27FC236}">
                <a16:creationId xmlns:a16="http://schemas.microsoft.com/office/drawing/2014/main" xmlns="" id="{CE7F7081-419C-2E4F-A999-2923C4338FC0}"/>
              </a:ext>
            </a:extLst>
          </p:cNvPr>
          <p:cNvSpPr/>
          <p:nvPr/>
        </p:nvSpPr>
        <p:spPr>
          <a:xfrm>
            <a:off x="2074207" y="847269"/>
            <a:ext cx="8148553" cy="487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9" name="Graphic 11">
            <a:extLst>
              <a:ext uri="{FF2B5EF4-FFF2-40B4-BE49-F238E27FC236}">
                <a16:creationId xmlns:a16="http://schemas.microsoft.com/office/drawing/2014/main" xmlns="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4207" y="847269"/>
            <a:ext cx="330200" cy="330200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884798" y="4571361"/>
            <a:ext cx="1109093" cy="1673763"/>
            <a:chOff x="5170053" y="1577707"/>
            <a:chExt cx="1109093" cy="1673763"/>
          </a:xfrm>
        </p:grpSpPr>
        <p:grpSp>
          <p:nvGrpSpPr>
            <p:cNvPr id="17" name="Grupo 16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0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1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2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ight Arrow 19"/>
              <p:cNvSpPr/>
              <p:nvPr/>
            </p:nvSpPr>
            <p:spPr>
              <a:xfrm rot="16200000">
                <a:off x="5740640" y="2482046"/>
                <a:ext cx="213541" cy="17085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Imagen 13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5" name="Rectángulo 14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TRACKER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pic>
        <p:nvPicPr>
          <p:cNvPr id="3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682" y="4651341"/>
            <a:ext cx="360000" cy="36000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58682" y="5137789"/>
            <a:ext cx="360000" cy="360000"/>
          </a:xfrm>
          <a:prstGeom prst="rect">
            <a:avLst/>
          </a:prstGeom>
        </p:spPr>
      </p:pic>
      <p:grpSp>
        <p:nvGrpSpPr>
          <p:cNvPr id="34" name="Group 11">
            <a:extLst>
              <a:ext uri="{FF2B5EF4-FFF2-40B4-BE49-F238E27FC236}">
                <a16:creationId xmlns:a16="http://schemas.microsoft.com/office/drawing/2014/main" xmlns="" id="{1E40BFA2-709E-0949-81CE-DFF45EA0B15A}"/>
              </a:ext>
            </a:extLst>
          </p:cNvPr>
          <p:cNvGrpSpPr/>
          <p:nvPr/>
        </p:nvGrpSpPr>
        <p:grpSpPr>
          <a:xfrm>
            <a:off x="1672088" y="4836017"/>
            <a:ext cx="1216121" cy="510504"/>
            <a:chOff x="2674471" y="1567527"/>
            <a:chExt cx="1488360" cy="331243"/>
          </a:xfrm>
        </p:grpSpPr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xmlns="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41">
              <a:extLst>
                <a:ext uri="{FF2B5EF4-FFF2-40B4-BE49-F238E27FC236}">
                  <a16:creationId xmlns:a16="http://schemas.microsoft.com/office/drawing/2014/main" xmlns="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10">
            <a:extLst>
              <a:ext uri="{FF2B5EF4-FFF2-40B4-BE49-F238E27FC236}">
                <a16:creationId xmlns:a16="http://schemas.microsoft.com/office/drawing/2014/main" xmlns="" id="{16147C40-97CD-FD47-BD5D-25505362781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58682" y="3081715"/>
            <a:ext cx="360000" cy="360000"/>
          </a:xfrm>
          <a:prstGeom prst="rect">
            <a:avLst/>
          </a:prstGeom>
        </p:spPr>
      </p:pic>
      <p:cxnSp>
        <p:nvCxnSpPr>
          <p:cNvPr id="38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5" idx="2"/>
            <a:endCxn id="37" idx="0"/>
          </p:cNvCxnSpPr>
          <p:nvPr/>
        </p:nvCxnSpPr>
        <p:spPr>
          <a:xfrm>
            <a:off x="3038542" y="2862124"/>
            <a:ext cx="140" cy="2195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3686729" y="3566060"/>
            <a:ext cx="360000" cy="360000"/>
          </a:xfrm>
          <a:prstGeom prst="rect">
            <a:avLst/>
          </a:prstGeom>
        </p:spPr>
      </p:pic>
      <p:pic>
        <p:nvPicPr>
          <p:cNvPr id="42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859022" y="4910524"/>
            <a:ext cx="360000" cy="360000"/>
          </a:xfrm>
          <a:prstGeom prst="rect">
            <a:avLst/>
          </a:prstGeom>
        </p:spPr>
      </p:pic>
      <p:pic>
        <p:nvPicPr>
          <p:cNvPr id="43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3359736" y="4651341"/>
            <a:ext cx="360000" cy="360000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4389872" y="4910524"/>
            <a:ext cx="360000" cy="360000"/>
          </a:xfrm>
          <a:prstGeom prst="rect">
            <a:avLst/>
          </a:prstGeom>
        </p:spPr>
      </p:pic>
      <p:pic>
        <p:nvPicPr>
          <p:cNvPr id="45" name="Graphic 41">
            <a:extLst>
              <a:ext uri="{FF2B5EF4-FFF2-40B4-BE49-F238E27FC236}">
                <a16:creationId xmlns:a16="http://schemas.microsoft.com/office/drawing/2014/main" xmlns="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3863792" y="4651341"/>
            <a:ext cx="360000" cy="360000"/>
          </a:xfrm>
          <a:prstGeom prst="rect">
            <a:avLst/>
          </a:prstGeom>
        </p:spPr>
      </p:pic>
      <p:pic>
        <p:nvPicPr>
          <p:cNvPr id="46" name="Graphic 33">
            <a:extLst>
              <a:ext uri="{FF2B5EF4-FFF2-40B4-BE49-F238E27FC236}">
                <a16:creationId xmlns:a16="http://schemas.microsoft.com/office/drawing/2014/main" xmlns="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686732" y="3079681"/>
            <a:ext cx="360000" cy="360000"/>
          </a:xfrm>
          <a:prstGeom prst="rect">
            <a:avLst/>
          </a:prstGeom>
        </p:spPr>
      </p:pic>
      <p:cxnSp>
        <p:nvCxnSpPr>
          <p:cNvPr id="5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3218682" y="4831341"/>
            <a:ext cx="14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4749872" y="5090524"/>
            <a:ext cx="1091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2858542" y="2502124"/>
            <a:ext cx="360000" cy="360000"/>
          </a:xfrm>
          <a:prstGeom prst="rect">
            <a:avLst/>
          </a:prstGeom>
        </p:spPr>
      </p:pic>
      <p:pic>
        <p:nvPicPr>
          <p:cNvPr id="66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544" y="1916832"/>
            <a:ext cx="360000" cy="360000"/>
          </a:xfrm>
          <a:prstGeom prst="rect">
            <a:avLst/>
          </a:prstGeom>
        </p:spPr>
      </p:pic>
      <p:pic>
        <p:nvPicPr>
          <p:cNvPr id="67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3327852" y="1912960"/>
            <a:ext cx="360000" cy="360000"/>
          </a:xfrm>
          <a:prstGeom prst="rect">
            <a:avLst/>
          </a:prstGeom>
        </p:spPr>
      </p:pic>
      <p:cxnSp>
        <p:nvCxnSpPr>
          <p:cNvPr id="7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>
            <a:off x="1647770" y="3259682"/>
            <a:ext cx="1210912" cy="20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3038542" y="2276832"/>
            <a:ext cx="2" cy="2252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3218682" y="3259681"/>
            <a:ext cx="468050" cy="2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34">
            <a:extLst>
              <a:ext uri="{FF2B5EF4-FFF2-40B4-BE49-F238E27FC236}">
                <a16:creationId xmlns:a16="http://schemas.microsoft.com/office/drawing/2014/main" xmlns="" id="{F7FC2204-86B2-4546-A60E-E4BA115C2203}"/>
              </a:ext>
            </a:extLst>
          </p:cNvPr>
          <p:cNvSpPr/>
          <p:nvPr/>
        </p:nvSpPr>
        <p:spPr>
          <a:xfrm flipH="1" flipV="1">
            <a:off x="3038542" y="3439678"/>
            <a:ext cx="648186" cy="3043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ector angular 88"/>
          <p:cNvCxnSpPr>
            <a:stCxn id="46" idx="0"/>
            <a:endCxn id="121" idx="1"/>
          </p:cNvCxnSpPr>
          <p:nvPr/>
        </p:nvCxnSpPr>
        <p:spPr>
          <a:xfrm rot="5400000" flipH="1" flipV="1">
            <a:off x="4463035" y="1055884"/>
            <a:ext cx="1427495" cy="26201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6486833" y="1472186"/>
            <a:ext cx="360000" cy="360000"/>
          </a:xfrm>
          <a:prstGeom prst="rect">
            <a:avLst/>
          </a:prstGeom>
        </p:spPr>
      </p:pic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66833" y="1832186"/>
            <a:ext cx="465" cy="3887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6486833" y="3689591"/>
            <a:ext cx="360000" cy="360000"/>
          </a:xfrm>
          <a:prstGeom prst="rect">
            <a:avLst/>
          </a:prstGeom>
        </p:spPr>
      </p:pic>
      <p:pic>
        <p:nvPicPr>
          <p:cNvPr id="83" name="Graphic 8">
            <a:extLst>
              <a:ext uri="{FF2B5EF4-FFF2-40B4-BE49-F238E27FC236}">
                <a16:creationId xmlns="" xmlns:a16="http://schemas.microsoft.com/office/drawing/2014/main" id="{7A483696-65FD-1745-95E4-96C878D9E85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=""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486833" y="2211321"/>
            <a:ext cx="360000" cy="360000"/>
          </a:xfrm>
          <a:prstGeom prst="rect">
            <a:avLst/>
          </a:prstGeom>
        </p:spPr>
      </p:pic>
      <p:pic>
        <p:nvPicPr>
          <p:cNvPr id="84" name="Graphic 140">
            <a:extLst>
              <a:ext uri="{FF2B5EF4-FFF2-40B4-BE49-F238E27FC236}">
                <a16:creationId xmlns="" xmlns:a16="http://schemas.microsoft.com/office/drawing/2014/main" id="{BF8ED16F-B687-B047-8B9E-276284B263F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6833" y="2950456"/>
            <a:ext cx="360000" cy="360000"/>
          </a:xfrm>
          <a:prstGeom prst="rect">
            <a:avLst/>
          </a:prstGeom>
        </p:spPr>
      </p:pic>
      <p:cxnSp>
        <p:nvCxnSpPr>
          <p:cNvPr id="9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6666833" y="257132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130" idx="1"/>
            <a:endCxn id="66" idx="1"/>
          </p:cNvCxnSpPr>
          <p:nvPr/>
        </p:nvCxnSpPr>
        <p:spPr>
          <a:xfrm>
            <a:off x="1676496" y="2026737"/>
            <a:ext cx="1182048" cy="700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486833" y="5167859"/>
            <a:ext cx="360000" cy="360000"/>
          </a:xfrm>
          <a:prstGeom prst="rect">
            <a:avLst/>
          </a:prstGeom>
        </p:spPr>
      </p:pic>
      <p:pic>
        <p:nvPicPr>
          <p:cNvPr id="14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6486833" y="4428726"/>
            <a:ext cx="360000" cy="360000"/>
          </a:xfrm>
          <a:prstGeom prst="rect">
            <a:avLst/>
          </a:prstGeom>
        </p:spPr>
      </p:pic>
      <p:cxnSp>
        <p:nvCxnSpPr>
          <p:cNvPr id="15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7" idx="0"/>
            <a:endCxn id="80" idx="2"/>
          </p:cNvCxnSpPr>
          <p:nvPr/>
        </p:nvCxnSpPr>
        <p:spPr>
          <a:xfrm flipV="1">
            <a:off x="6666833" y="404959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1846737"/>
            <a:ext cx="360000" cy="360000"/>
          </a:xfrm>
          <a:prstGeom prst="rect">
            <a:avLst/>
          </a:prstGeom>
        </p:spPr>
      </p:pic>
      <p:pic>
        <p:nvPicPr>
          <p:cNvPr id="15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8617661" y="1847959"/>
            <a:ext cx="360000" cy="360000"/>
          </a:xfrm>
          <a:prstGeom prst="rect">
            <a:avLst/>
          </a:prstGeom>
        </p:spPr>
      </p:pic>
      <p:cxnSp>
        <p:nvCxnSpPr>
          <p:cNvPr id="16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56" idx="1"/>
            <a:endCxn id="157" idx="3"/>
          </p:cNvCxnSpPr>
          <p:nvPr/>
        </p:nvCxnSpPr>
        <p:spPr>
          <a:xfrm flipH="1">
            <a:off x="8977661" y="2026737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4149080"/>
            <a:ext cx="360000" cy="360000"/>
          </a:xfrm>
          <a:prstGeom prst="rect">
            <a:avLst/>
          </a:prstGeom>
        </p:spPr>
      </p:pic>
      <p:pic>
        <p:nvPicPr>
          <p:cNvPr id="110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8617661" y="4150302"/>
            <a:ext cx="360000" cy="360000"/>
          </a:xfrm>
          <a:prstGeom prst="rect">
            <a:avLst/>
          </a:prstGeom>
        </p:spPr>
      </p:pic>
      <p:cxnSp>
        <p:nvCxnSpPr>
          <p:cNvPr id="11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09" idx="1"/>
            <a:endCxn id="110" idx="3"/>
          </p:cNvCxnSpPr>
          <p:nvPr/>
        </p:nvCxnSpPr>
        <p:spPr>
          <a:xfrm flipH="1">
            <a:off x="8977661" y="4329080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80" idx="3"/>
            <a:endCxn id="110" idx="1"/>
          </p:cNvCxnSpPr>
          <p:nvPr/>
        </p:nvCxnSpPr>
        <p:spPr>
          <a:xfrm>
            <a:off x="6846833" y="3869591"/>
            <a:ext cx="1770828" cy="46071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80" idx="3"/>
            <a:endCxn id="157" idx="1"/>
          </p:cNvCxnSpPr>
          <p:nvPr/>
        </p:nvCxnSpPr>
        <p:spPr>
          <a:xfrm flipV="1">
            <a:off x="6846833" y="2027959"/>
            <a:ext cx="1770828" cy="18416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09" idx="3"/>
            <a:endCxn id="168" idx="1"/>
          </p:cNvCxnSpPr>
          <p:nvPr/>
        </p:nvCxnSpPr>
        <p:spPr>
          <a:xfrm>
            <a:off x="9623688" y="4329080"/>
            <a:ext cx="818376" cy="186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6" idx="3"/>
            <a:endCxn id="137" idx="1"/>
          </p:cNvCxnSpPr>
          <p:nvPr/>
        </p:nvCxnSpPr>
        <p:spPr>
          <a:xfrm flipV="1">
            <a:off x="9623688" y="1856079"/>
            <a:ext cx="1097620" cy="17065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38" idx="3"/>
            <a:endCxn id="156" idx="3"/>
          </p:cNvCxnSpPr>
          <p:nvPr/>
        </p:nvCxnSpPr>
        <p:spPr>
          <a:xfrm rot="10800000">
            <a:off x="9623689" y="2026738"/>
            <a:ext cx="1104997" cy="48373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2" idx="0"/>
            <a:endCxn id="147" idx="2"/>
          </p:cNvCxnSpPr>
          <p:nvPr/>
        </p:nvCxnSpPr>
        <p:spPr>
          <a:xfrm flipV="1">
            <a:off x="6666833" y="4788726"/>
            <a:ext cx="0" cy="3791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60" idx="0"/>
            <a:endCxn id="142" idx="2"/>
          </p:cNvCxnSpPr>
          <p:nvPr/>
        </p:nvCxnSpPr>
        <p:spPr>
          <a:xfrm flipV="1">
            <a:off x="6663273" y="5527859"/>
            <a:ext cx="3560" cy="4460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42" idx="0"/>
            <a:endCxn id="84" idx="1"/>
          </p:cNvCxnSpPr>
          <p:nvPr/>
        </p:nvCxnSpPr>
        <p:spPr>
          <a:xfrm rot="5400000" flipH="1" flipV="1">
            <a:off x="4872893" y="3296585"/>
            <a:ext cx="1780068" cy="1447811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41" idx="3"/>
            <a:endCxn id="84" idx="1"/>
          </p:cNvCxnSpPr>
          <p:nvPr/>
        </p:nvCxnSpPr>
        <p:spPr>
          <a:xfrm flipV="1">
            <a:off x="4046729" y="3130456"/>
            <a:ext cx="2440104" cy="615604"/>
          </a:xfrm>
          <a:prstGeom prst="bentConnector3">
            <a:avLst>
              <a:gd name="adj1" fmla="val 40712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80" idx="0"/>
            <a:endCxn id="84" idx="2"/>
          </p:cNvCxnSpPr>
          <p:nvPr/>
        </p:nvCxnSpPr>
        <p:spPr>
          <a:xfrm flipV="1">
            <a:off x="6666833" y="3310456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33" idx="3"/>
            <a:endCxn id="44" idx="1"/>
          </p:cNvCxnSpPr>
          <p:nvPr/>
        </p:nvCxnSpPr>
        <p:spPr>
          <a:xfrm flipV="1">
            <a:off x="3218682" y="5090524"/>
            <a:ext cx="1171190" cy="227265"/>
          </a:xfrm>
          <a:prstGeom prst="bentConnector3">
            <a:avLst>
              <a:gd name="adj1" fmla="val 913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>
            <a:stCxn id="45" idx="3"/>
            <a:endCxn id="44" idx="1"/>
          </p:cNvCxnSpPr>
          <p:nvPr/>
        </p:nvCxnSpPr>
        <p:spPr>
          <a:xfrm>
            <a:off x="4223792" y="4831341"/>
            <a:ext cx="166080" cy="259183"/>
          </a:xfrm>
          <a:prstGeom prst="bentConnector3">
            <a:avLst>
              <a:gd name="adj1" fmla="val 4058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719736" y="4831341"/>
            <a:ext cx="144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67" idx="2"/>
            <a:endCxn id="37" idx="0"/>
          </p:cNvCxnSpPr>
          <p:nvPr/>
        </p:nvCxnSpPr>
        <p:spPr>
          <a:xfrm rot="5400000">
            <a:off x="2868890" y="2442752"/>
            <a:ext cx="808755" cy="469170"/>
          </a:xfrm>
          <a:prstGeom prst="bentConnector3">
            <a:avLst>
              <a:gd name="adj1" fmla="val 838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redondeado 107"/>
          <p:cNvSpPr/>
          <p:nvPr/>
        </p:nvSpPr>
        <p:spPr>
          <a:xfrm>
            <a:off x="2239307" y="5856540"/>
            <a:ext cx="2968164" cy="75392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u="sng" dirty="0" smtClean="0"/>
              <a:t>TRACKER</a:t>
            </a:r>
            <a:endParaRPr lang="es-ES" b="1" u="sng" dirty="0" smtClean="0"/>
          </a:p>
          <a:p>
            <a:r>
              <a:rPr lang="es-ES" sz="800" dirty="0" smtClean="0"/>
              <a:t>Sistema encargado de la definición de cada uno de los productos a liquidar.</a:t>
            </a:r>
          </a:p>
          <a:p>
            <a:r>
              <a:rPr lang="es-ES" sz="800" dirty="0" smtClean="0"/>
              <a:t>En esta línea se procesará cada uno de los productos teniendo una lógica de creación, modificación y baja de estos en el sistema.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360173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o 127"/>
          <p:cNvGrpSpPr/>
          <p:nvPr/>
        </p:nvGrpSpPr>
        <p:grpSpPr>
          <a:xfrm>
            <a:off x="10311216" y="1285567"/>
            <a:ext cx="1365314" cy="1952272"/>
            <a:chOff x="5170053" y="1577707"/>
            <a:chExt cx="1109093" cy="1673763"/>
          </a:xfrm>
        </p:grpSpPr>
        <p:grpSp>
          <p:nvGrpSpPr>
            <p:cNvPr id="129" name="Grupo 128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35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38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39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7" name="Imagen 136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33" name="Rectángulo 132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WEB CLIENTES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10358163" y="3723320"/>
            <a:ext cx="1318367" cy="1577888"/>
            <a:chOff x="8287079" y="3464925"/>
            <a:chExt cx="1656184" cy="1915194"/>
          </a:xfrm>
        </p:grpSpPr>
        <p:grpSp>
          <p:nvGrpSpPr>
            <p:cNvPr id="164" name="Grupo 163"/>
            <p:cNvGrpSpPr/>
            <p:nvPr/>
          </p:nvGrpSpPr>
          <p:grpSpPr>
            <a:xfrm>
              <a:off x="8287079" y="3464925"/>
              <a:ext cx="1656184" cy="1915194"/>
              <a:chOff x="1127448" y="1766446"/>
              <a:chExt cx="1944216" cy="1950586"/>
            </a:xfrm>
          </p:grpSpPr>
          <p:sp>
            <p:nvSpPr>
              <p:cNvPr id="165" name="Rectángulo 164"/>
              <p:cNvSpPr/>
              <p:nvPr/>
            </p:nvSpPr>
            <p:spPr>
              <a:xfrm>
                <a:off x="1127448" y="1766446"/>
                <a:ext cx="1944216" cy="1950586"/>
              </a:xfrm>
              <a:prstGeom prst="rect">
                <a:avLst/>
              </a:prstGeom>
              <a:noFill/>
              <a:ln>
                <a:solidFill>
                  <a:srgbClr val="E10019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TextBox 11"/>
              <p:cNvSpPr txBox="1"/>
              <p:nvPr/>
            </p:nvSpPr>
            <p:spPr>
              <a:xfrm>
                <a:off x="1522139" y="1899264"/>
                <a:ext cx="1109093" cy="164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050" b="1" dirty="0" smtClean="0">
                    <a:solidFill>
                      <a:srgbClr val="E10019"/>
                    </a:solidFill>
                  </a:rPr>
                  <a:t>NAVISION</a:t>
                </a:r>
                <a:endParaRPr lang="de-CH" sz="1050" b="1" dirty="0">
                  <a:solidFill>
                    <a:srgbClr val="E10019"/>
                  </a:solidFill>
                </a:endParaRPr>
              </a:p>
            </p:txBody>
          </p:sp>
        </p:grpSp>
        <p:pic>
          <p:nvPicPr>
            <p:cNvPr id="167" name="Imagen 166" descr="Recorte de pantalla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4535795"/>
              <a:ext cx="1445069" cy="680552"/>
            </a:xfrm>
            <a:prstGeom prst="rect">
              <a:avLst/>
            </a:prstGeom>
          </p:spPr>
        </p:pic>
        <p:pic>
          <p:nvPicPr>
            <p:cNvPr id="168" name="Imagen 167" descr="Recorte de pantalla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3784718"/>
              <a:ext cx="1487651" cy="876222"/>
            </a:xfrm>
            <a:prstGeom prst="rect">
              <a:avLst/>
            </a:prstGeom>
          </p:spPr>
        </p:pic>
        <p:sp>
          <p:nvSpPr>
            <p:cNvPr id="169" name="TextBox 11"/>
            <p:cNvSpPr txBox="1"/>
            <p:nvPr/>
          </p:nvSpPr>
          <p:spPr>
            <a:xfrm>
              <a:off x="8691897" y="4189234"/>
              <a:ext cx="944784" cy="185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b="1" dirty="0" smtClean="0">
                  <a:solidFill>
                    <a:srgbClr val="E10019"/>
                  </a:solidFill>
                </a:rPr>
                <a:t>AVECTRIS.CH</a:t>
              </a:r>
              <a:endParaRPr lang="de-CH" sz="80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777251" y="5973881"/>
            <a:ext cx="1649123" cy="770268"/>
            <a:chOff x="5751099" y="5154186"/>
            <a:chExt cx="1649123" cy="770268"/>
          </a:xfrm>
        </p:grpSpPr>
        <p:pic>
          <p:nvPicPr>
            <p:cNvPr id="69" name="Graphic 32">
              <a:extLst>
                <a:ext uri="{FF2B5EF4-FFF2-40B4-BE49-F238E27FC236}">
                  <a16:creationId xmlns="" xmlns:a16="http://schemas.microsoft.com/office/drawing/2014/main" id="{50D454A7-825D-8A40-A013-745A422C4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82230" y="5226185"/>
              <a:ext cx="442461" cy="426550"/>
            </a:xfrm>
            <a:prstGeom prst="rect">
              <a:avLst/>
            </a:prstGeom>
          </p:spPr>
        </p:pic>
        <p:pic>
          <p:nvPicPr>
            <p:cNvPr id="70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6763652" y="5651031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ight Arrow 19"/>
            <p:cNvSpPr/>
            <p:nvPr/>
          </p:nvSpPr>
          <p:spPr>
            <a:xfrm rot="10800000">
              <a:off x="6572209" y="5532456"/>
              <a:ext cx="125979" cy="118504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4" name="Imagen 63" descr="Recorte de pantalla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32" y="5403398"/>
              <a:ext cx="442829" cy="387373"/>
            </a:xfrm>
            <a:prstGeom prst="rect">
              <a:avLst/>
            </a:prstGeom>
          </p:spPr>
        </p:pic>
        <p:sp>
          <p:nvSpPr>
            <p:cNvPr id="60" name="Rectángulo 59"/>
            <p:cNvSpPr/>
            <p:nvPr/>
          </p:nvSpPr>
          <p:spPr>
            <a:xfrm>
              <a:off x="5874020" y="5154186"/>
              <a:ext cx="1526202" cy="77026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TextBox 11"/>
            <p:cNvSpPr txBox="1"/>
            <p:nvPr/>
          </p:nvSpPr>
          <p:spPr>
            <a:xfrm>
              <a:off x="5751099" y="5182962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884798" y="4571361"/>
            <a:ext cx="1109093" cy="1673763"/>
            <a:chOff x="5170053" y="1577707"/>
            <a:chExt cx="1109093" cy="1673763"/>
          </a:xfrm>
        </p:grpSpPr>
        <p:grpSp>
          <p:nvGrpSpPr>
            <p:cNvPr id="17" name="Grupo 16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0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1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2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ight Arrow 19"/>
              <p:cNvSpPr/>
              <p:nvPr/>
            </p:nvSpPr>
            <p:spPr>
              <a:xfrm rot="16200000">
                <a:off x="5740640" y="2482046"/>
                <a:ext cx="213541" cy="17085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Imagen 13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5" name="Rectángulo 14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TRACKER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407368" y="548680"/>
            <a:ext cx="11449272" cy="6309320"/>
          </a:xfrm>
          <a:prstGeom prst="rect">
            <a:avLst/>
          </a:prstGeom>
          <a:solidFill>
            <a:schemeClr val="accent3">
              <a:alpha val="44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/>
          <p:cNvSpPr/>
          <p:nvPr/>
        </p:nvSpPr>
        <p:spPr>
          <a:xfrm>
            <a:off x="859877" y="1427541"/>
            <a:ext cx="4119690" cy="3133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2404406" y="1177469"/>
            <a:ext cx="7703380" cy="4457424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404407" y="1177469"/>
            <a:ext cx="330200" cy="330200"/>
          </a:xfrm>
          <a:prstGeom prst="rect">
            <a:avLst/>
          </a:prstGeom>
        </p:spPr>
      </p:pic>
      <p:sp>
        <p:nvSpPr>
          <p:cNvPr id="8" name="Rectangle 34">
            <a:extLst>
              <a:ext uri="{FF2B5EF4-FFF2-40B4-BE49-F238E27FC236}">
                <a16:creationId xmlns:a16="http://schemas.microsoft.com/office/drawing/2014/main" xmlns="" id="{CE7F7081-419C-2E4F-A999-2923C4338FC0}"/>
              </a:ext>
            </a:extLst>
          </p:cNvPr>
          <p:cNvSpPr/>
          <p:nvPr/>
        </p:nvSpPr>
        <p:spPr>
          <a:xfrm>
            <a:off x="2074207" y="847269"/>
            <a:ext cx="8148553" cy="487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9" name="Graphic 11">
            <a:extLst>
              <a:ext uri="{FF2B5EF4-FFF2-40B4-BE49-F238E27FC236}">
                <a16:creationId xmlns:a16="http://schemas.microsoft.com/office/drawing/2014/main" xmlns="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4207" y="847269"/>
            <a:ext cx="330200" cy="330200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884798" y="2809892"/>
            <a:ext cx="1109093" cy="1673763"/>
            <a:chOff x="3806268" y="2097795"/>
            <a:chExt cx="1109093" cy="1673763"/>
          </a:xfrm>
        </p:grpSpPr>
        <p:pic>
          <p:nvPicPr>
            <p:cNvPr id="27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4126815" y="3382974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ight Arrow 19"/>
            <p:cNvSpPr/>
            <p:nvPr/>
          </p:nvSpPr>
          <p:spPr>
            <a:xfrm rot="16200000">
              <a:off x="4291346" y="2788966"/>
              <a:ext cx="138938" cy="11205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866361" y="2097795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806268" y="2180610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AIREGAS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  <p:pic>
          <p:nvPicPr>
            <p:cNvPr id="28" name="Graphic 13">
              <a:extLst>
                <a:ext uri="{FF2B5EF4-FFF2-40B4-BE49-F238E27FC236}">
                  <a16:creationId xmlns:a16="http://schemas.microsoft.com/office/drawing/2014/main" xmlns="" id="{944DE95A-7C95-1E4F-98C7-C689278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4180814" y="2987790"/>
              <a:ext cx="360000" cy="360000"/>
            </a:xfrm>
            <a:prstGeom prst="rect">
              <a:avLst/>
            </a:prstGeom>
          </p:spPr>
        </p:pic>
        <p:pic>
          <p:nvPicPr>
            <p:cNvPr id="29" name="Imagen 28" descr="Recorte de pantalla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388" y="2342193"/>
              <a:ext cx="416852" cy="410783"/>
            </a:xfrm>
            <a:prstGeom prst="rect">
              <a:avLst/>
            </a:prstGeom>
          </p:spPr>
        </p:pic>
      </p:grpSp>
      <p:pic>
        <p:nvPicPr>
          <p:cNvPr id="3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682" y="4651341"/>
            <a:ext cx="360000" cy="36000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58682" y="5137789"/>
            <a:ext cx="360000" cy="360000"/>
          </a:xfrm>
          <a:prstGeom prst="rect">
            <a:avLst/>
          </a:prstGeom>
        </p:spPr>
      </p:pic>
      <p:grpSp>
        <p:nvGrpSpPr>
          <p:cNvPr id="34" name="Group 11">
            <a:extLst>
              <a:ext uri="{FF2B5EF4-FFF2-40B4-BE49-F238E27FC236}">
                <a16:creationId xmlns:a16="http://schemas.microsoft.com/office/drawing/2014/main" xmlns="" id="{1E40BFA2-709E-0949-81CE-DFF45EA0B15A}"/>
              </a:ext>
            </a:extLst>
          </p:cNvPr>
          <p:cNvGrpSpPr/>
          <p:nvPr/>
        </p:nvGrpSpPr>
        <p:grpSpPr>
          <a:xfrm>
            <a:off x="1672088" y="4836017"/>
            <a:ext cx="1216121" cy="510504"/>
            <a:chOff x="2674471" y="1567527"/>
            <a:chExt cx="1488360" cy="331243"/>
          </a:xfrm>
        </p:grpSpPr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xmlns="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41">
              <a:extLst>
                <a:ext uri="{FF2B5EF4-FFF2-40B4-BE49-F238E27FC236}">
                  <a16:creationId xmlns:a16="http://schemas.microsoft.com/office/drawing/2014/main" xmlns="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10">
            <a:extLst>
              <a:ext uri="{FF2B5EF4-FFF2-40B4-BE49-F238E27FC236}">
                <a16:creationId xmlns:a16="http://schemas.microsoft.com/office/drawing/2014/main" xmlns="" id="{16147C40-97CD-FD47-BD5D-25505362781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858682" y="3081715"/>
            <a:ext cx="360000" cy="360000"/>
          </a:xfrm>
          <a:prstGeom prst="rect">
            <a:avLst/>
          </a:prstGeom>
        </p:spPr>
      </p:pic>
      <p:cxnSp>
        <p:nvCxnSpPr>
          <p:cNvPr id="38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5" idx="2"/>
            <a:endCxn id="37" idx="0"/>
          </p:cNvCxnSpPr>
          <p:nvPr/>
        </p:nvCxnSpPr>
        <p:spPr>
          <a:xfrm>
            <a:off x="3038542" y="2862124"/>
            <a:ext cx="140" cy="2195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3686729" y="3566060"/>
            <a:ext cx="360000" cy="360000"/>
          </a:xfrm>
          <a:prstGeom prst="rect">
            <a:avLst/>
          </a:prstGeom>
        </p:spPr>
      </p:pic>
      <p:pic>
        <p:nvPicPr>
          <p:cNvPr id="42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4859022" y="4910524"/>
            <a:ext cx="360000" cy="360000"/>
          </a:xfrm>
          <a:prstGeom prst="rect">
            <a:avLst/>
          </a:prstGeom>
        </p:spPr>
      </p:pic>
      <p:pic>
        <p:nvPicPr>
          <p:cNvPr id="43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3359736" y="4651341"/>
            <a:ext cx="360000" cy="360000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4389872" y="4910524"/>
            <a:ext cx="360000" cy="360000"/>
          </a:xfrm>
          <a:prstGeom prst="rect">
            <a:avLst/>
          </a:prstGeom>
        </p:spPr>
      </p:pic>
      <p:pic>
        <p:nvPicPr>
          <p:cNvPr id="45" name="Graphic 41">
            <a:extLst>
              <a:ext uri="{FF2B5EF4-FFF2-40B4-BE49-F238E27FC236}">
                <a16:creationId xmlns:a16="http://schemas.microsoft.com/office/drawing/2014/main" xmlns="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3863792" y="4651341"/>
            <a:ext cx="360000" cy="360000"/>
          </a:xfrm>
          <a:prstGeom prst="rect">
            <a:avLst/>
          </a:prstGeom>
        </p:spPr>
      </p:pic>
      <p:pic>
        <p:nvPicPr>
          <p:cNvPr id="46" name="Graphic 33">
            <a:extLst>
              <a:ext uri="{FF2B5EF4-FFF2-40B4-BE49-F238E27FC236}">
                <a16:creationId xmlns:a16="http://schemas.microsoft.com/office/drawing/2014/main" xmlns="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686732" y="3079681"/>
            <a:ext cx="360000" cy="360000"/>
          </a:xfrm>
          <a:prstGeom prst="rect">
            <a:avLst/>
          </a:prstGeom>
        </p:spPr>
      </p:pic>
      <p:cxnSp>
        <p:nvCxnSpPr>
          <p:cNvPr id="5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3218682" y="4831341"/>
            <a:ext cx="14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4749872" y="5090524"/>
            <a:ext cx="1091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2858542" y="2502124"/>
            <a:ext cx="360000" cy="360000"/>
          </a:xfrm>
          <a:prstGeom prst="rect">
            <a:avLst/>
          </a:prstGeom>
        </p:spPr>
      </p:pic>
      <p:pic>
        <p:nvPicPr>
          <p:cNvPr id="66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544" y="1916832"/>
            <a:ext cx="360000" cy="360000"/>
          </a:xfrm>
          <a:prstGeom prst="rect">
            <a:avLst/>
          </a:prstGeom>
        </p:spPr>
      </p:pic>
      <p:pic>
        <p:nvPicPr>
          <p:cNvPr id="67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3327852" y="1912960"/>
            <a:ext cx="360000" cy="360000"/>
          </a:xfrm>
          <a:prstGeom prst="rect">
            <a:avLst/>
          </a:prstGeom>
        </p:spPr>
      </p:pic>
      <p:cxnSp>
        <p:nvCxnSpPr>
          <p:cNvPr id="7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>
            <a:off x="1647770" y="3259682"/>
            <a:ext cx="1210912" cy="20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3038542" y="2276832"/>
            <a:ext cx="2" cy="2252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3218682" y="3259681"/>
            <a:ext cx="468050" cy="2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34">
            <a:extLst>
              <a:ext uri="{FF2B5EF4-FFF2-40B4-BE49-F238E27FC236}">
                <a16:creationId xmlns:a16="http://schemas.microsoft.com/office/drawing/2014/main" xmlns="" id="{F7FC2204-86B2-4546-A60E-E4BA115C2203}"/>
              </a:ext>
            </a:extLst>
          </p:cNvPr>
          <p:cNvSpPr/>
          <p:nvPr/>
        </p:nvSpPr>
        <p:spPr>
          <a:xfrm flipH="1" flipV="1">
            <a:off x="3038542" y="3439678"/>
            <a:ext cx="648186" cy="3043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ector angular 88"/>
          <p:cNvCxnSpPr>
            <a:stCxn id="46" idx="0"/>
            <a:endCxn id="121" idx="1"/>
          </p:cNvCxnSpPr>
          <p:nvPr/>
        </p:nvCxnSpPr>
        <p:spPr>
          <a:xfrm rot="5400000" flipH="1" flipV="1">
            <a:off x="4463035" y="1055884"/>
            <a:ext cx="1427495" cy="26201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6486833" y="1472186"/>
            <a:ext cx="360000" cy="360000"/>
          </a:xfrm>
          <a:prstGeom prst="rect">
            <a:avLst/>
          </a:prstGeom>
        </p:spPr>
      </p:pic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66833" y="1832186"/>
            <a:ext cx="465" cy="3887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6486833" y="3689591"/>
            <a:ext cx="360000" cy="360000"/>
          </a:xfrm>
          <a:prstGeom prst="rect">
            <a:avLst/>
          </a:prstGeom>
        </p:spPr>
      </p:pic>
      <p:pic>
        <p:nvPicPr>
          <p:cNvPr id="83" name="Graphic 8">
            <a:extLst>
              <a:ext uri="{FF2B5EF4-FFF2-40B4-BE49-F238E27FC236}">
                <a16:creationId xmlns="" xmlns:a16="http://schemas.microsoft.com/office/drawing/2014/main" id="{7A483696-65FD-1745-95E4-96C878D9E85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486833" y="2211321"/>
            <a:ext cx="360000" cy="360000"/>
          </a:xfrm>
          <a:prstGeom prst="rect">
            <a:avLst/>
          </a:prstGeom>
        </p:spPr>
      </p:pic>
      <p:pic>
        <p:nvPicPr>
          <p:cNvPr id="84" name="Graphic 140">
            <a:extLst>
              <a:ext uri="{FF2B5EF4-FFF2-40B4-BE49-F238E27FC236}">
                <a16:creationId xmlns="" xmlns:a16="http://schemas.microsoft.com/office/drawing/2014/main" id="{BF8ED16F-B687-B047-8B9E-276284B263F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6833" y="2950456"/>
            <a:ext cx="360000" cy="360000"/>
          </a:xfrm>
          <a:prstGeom prst="rect">
            <a:avLst/>
          </a:prstGeom>
        </p:spPr>
      </p:pic>
      <p:cxnSp>
        <p:nvCxnSpPr>
          <p:cNvPr id="9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6666833" y="257132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upo 121"/>
          <p:cNvGrpSpPr/>
          <p:nvPr/>
        </p:nvGrpSpPr>
        <p:grpSpPr>
          <a:xfrm>
            <a:off x="894909" y="1454202"/>
            <a:ext cx="1109093" cy="1196138"/>
            <a:chOff x="5170052" y="2055332"/>
            <a:chExt cx="1109093" cy="1196138"/>
          </a:xfrm>
        </p:grpSpPr>
        <p:grpSp>
          <p:nvGrpSpPr>
            <p:cNvPr id="127" name="Group 23"/>
            <p:cNvGrpSpPr/>
            <p:nvPr/>
          </p:nvGrpSpPr>
          <p:grpSpPr>
            <a:xfrm>
              <a:off x="5490600" y="2414591"/>
              <a:ext cx="468000" cy="682555"/>
              <a:chOff x="8506501" y="3697118"/>
              <a:chExt cx="713621" cy="1049050"/>
            </a:xfrm>
          </p:grpSpPr>
          <p:pic>
            <p:nvPicPr>
              <p:cNvPr id="130" name="Graphic 32">
                <a:extLst>
                  <a:ext uri="{FF2B5EF4-FFF2-40B4-BE49-F238E27FC236}">
                    <a16:creationId xmlns="" xmlns:a16="http://schemas.microsoft.com/office/drawing/2014/main" id="{50D454A7-825D-8A40-A013-745A422C4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8534830" y="3697118"/>
                <a:ext cx="674679" cy="655585"/>
              </a:xfrm>
              <a:prstGeom prst="rect">
                <a:avLst/>
              </a:prstGeom>
            </p:spPr>
          </p:pic>
          <p:pic>
            <p:nvPicPr>
              <p:cNvPr id="131" name="Picture 2" descr="Bildergebnis fÃ¼r axpo logo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54" b="23840"/>
              <a:stretch/>
            </p:blipFill>
            <p:spPr bwMode="auto">
              <a:xfrm>
                <a:off x="8506501" y="4386127"/>
                <a:ext cx="713621" cy="36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5" name="Rectángulo 124"/>
            <p:cNvSpPr/>
            <p:nvPr/>
          </p:nvSpPr>
          <p:spPr>
            <a:xfrm>
              <a:off x="5230146" y="2055332"/>
              <a:ext cx="988906" cy="119613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TextBox 11"/>
            <p:cNvSpPr txBox="1"/>
            <p:nvPr/>
          </p:nvSpPr>
          <p:spPr>
            <a:xfrm>
              <a:off x="5170052" y="2216734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cxnSp>
        <p:nvCxnSpPr>
          <p:cNvPr id="132" name="Conector angular 131"/>
          <p:cNvCxnSpPr>
            <a:stCxn id="130" idx="1"/>
            <a:endCxn id="66" idx="1"/>
          </p:cNvCxnSpPr>
          <p:nvPr/>
        </p:nvCxnSpPr>
        <p:spPr>
          <a:xfrm>
            <a:off x="1676496" y="2026737"/>
            <a:ext cx="1182048" cy="700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486833" y="5167859"/>
            <a:ext cx="360000" cy="360000"/>
          </a:xfrm>
          <a:prstGeom prst="rect">
            <a:avLst/>
          </a:prstGeom>
        </p:spPr>
      </p:pic>
      <p:pic>
        <p:nvPicPr>
          <p:cNvPr id="14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6486833" y="4428726"/>
            <a:ext cx="360000" cy="360000"/>
          </a:xfrm>
          <a:prstGeom prst="rect">
            <a:avLst/>
          </a:prstGeom>
        </p:spPr>
      </p:pic>
      <p:cxnSp>
        <p:nvCxnSpPr>
          <p:cNvPr id="15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7" idx="0"/>
            <a:endCxn id="80" idx="2"/>
          </p:cNvCxnSpPr>
          <p:nvPr/>
        </p:nvCxnSpPr>
        <p:spPr>
          <a:xfrm flipV="1">
            <a:off x="6666833" y="404959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1846737"/>
            <a:ext cx="360000" cy="360000"/>
          </a:xfrm>
          <a:prstGeom prst="rect">
            <a:avLst/>
          </a:prstGeom>
        </p:spPr>
      </p:pic>
      <p:pic>
        <p:nvPicPr>
          <p:cNvPr id="15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8617661" y="1847959"/>
            <a:ext cx="360000" cy="360000"/>
          </a:xfrm>
          <a:prstGeom prst="rect">
            <a:avLst/>
          </a:prstGeom>
        </p:spPr>
      </p:pic>
      <p:cxnSp>
        <p:nvCxnSpPr>
          <p:cNvPr id="16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56" idx="1"/>
            <a:endCxn id="157" idx="3"/>
          </p:cNvCxnSpPr>
          <p:nvPr/>
        </p:nvCxnSpPr>
        <p:spPr>
          <a:xfrm flipH="1">
            <a:off x="8977661" y="2026737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4149080"/>
            <a:ext cx="360000" cy="360000"/>
          </a:xfrm>
          <a:prstGeom prst="rect">
            <a:avLst/>
          </a:prstGeom>
        </p:spPr>
      </p:pic>
      <p:pic>
        <p:nvPicPr>
          <p:cNvPr id="110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8617661" y="4150302"/>
            <a:ext cx="360000" cy="360000"/>
          </a:xfrm>
          <a:prstGeom prst="rect">
            <a:avLst/>
          </a:prstGeom>
        </p:spPr>
      </p:pic>
      <p:cxnSp>
        <p:nvCxnSpPr>
          <p:cNvPr id="11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09" idx="1"/>
            <a:endCxn id="110" idx="3"/>
          </p:cNvCxnSpPr>
          <p:nvPr/>
        </p:nvCxnSpPr>
        <p:spPr>
          <a:xfrm flipH="1">
            <a:off x="8977661" y="4329080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80" idx="3"/>
            <a:endCxn id="110" idx="1"/>
          </p:cNvCxnSpPr>
          <p:nvPr/>
        </p:nvCxnSpPr>
        <p:spPr>
          <a:xfrm>
            <a:off x="6846833" y="3869591"/>
            <a:ext cx="1770828" cy="46071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80" idx="3"/>
            <a:endCxn id="157" idx="1"/>
          </p:cNvCxnSpPr>
          <p:nvPr/>
        </p:nvCxnSpPr>
        <p:spPr>
          <a:xfrm flipV="1">
            <a:off x="6846833" y="2027959"/>
            <a:ext cx="1770828" cy="18416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09" idx="3"/>
            <a:endCxn id="168" idx="1"/>
          </p:cNvCxnSpPr>
          <p:nvPr/>
        </p:nvCxnSpPr>
        <p:spPr>
          <a:xfrm>
            <a:off x="9623688" y="4329080"/>
            <a:ext cx="818376" cy="186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6" idx="3"/>
            <a:endCxn id="137" idx="1"/>
          </p:cNvCxnSpPr>
          <p:nvPr/>
        </p:nvCxnSpPr>
        <p:spPr>
          <a:xfrm flipV="1">
            <a:off x="9623688" y="1856079"/>
            <a:ext cx="1097620" cy="17065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38" idx="3"/>
            <a:endCxn id="156" idx="3"/>
          </p:cNvCxnSpPr>
          <p:nvPr/>
        </p:nvCxnSpPr>
        <p:spPr>
          <a:xfrm rot="10800000">
            <a:off x="9623689" y="2026738"/>
            <a:ext cx="1104997" cy="48373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2" idx="0"/>
            <a:endCxn id="147" idx="2"/>
          </p:cNvCxnSpPr>
          <p:nvPr/>
        </p:nvCxnSpPr>
        <p:spPr>
          <a:xfrm flipV="1">
            <a:off x="6666833" y="4788726"/>
            <a:ext cx="0" cy="3791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60" idx="0"/>
            <a:endCxn id="142" idx="2"/>
          </p:cNvCxnSpPr>
          <p:nvPr/>
        </p:nvCxnSpPr>
        <p:spPr>
          <a:xfrm flipV="1">
            <a:off x="6663273" y="5527859"/>
            <a:ext cx="3560" cy="4460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42" idx="0"/>
            <a:endCxn id="84" idx="1"/>
          </p:cNvCxnSpPr>
          <p:nvPr/>
        </p:nvCxnSpPr>
        <p:spPr>
          <a:xfrm rot="5400000" flipH="1" flipV="1">
            <a:off x="4872893" y="3296585"/>
            <a:ext cx="1780068" cy="1447811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41" idx="3"/>
            <a:endCxn id="84" idx="1"/>
          </p:cNvCxnSpPr>
          <p:nvPr/>
        </p:nvCxnSpPr>
        <p:spPr>
          <a:xfrm flipV="1">
            <a:off x="4046729" y="3130456"/>
            <a:ext cx="2440104" cy="615604"/>
          </a:xfrm>
          <a:prstGeom prst="bentConnector3">
            <a:avLst>
              <a:gd name="adj1" fmla="val 40712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80" idx="0"/>
            <a:endCxn id="84" idx="2"/>
          </p:cNvCxnSpPr>
          <p:nvPr/>
        </p:nvCxnSpPr>
        <p:spPr>
          <a:xfrm flipV="1">
            <a:off x="6666833" y="3310456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33" idx="3"/>
            <a:endCxn id="44" idx="1"/>
          </p:cNvCxnSpPr>
          <p:nvPr/>
        </p:nvCxnSpPr>
        <p:spPr>
          <a:xfrm flipV="1">
            <a:off x="3218682" y="5090524"/>
            <a:ext cx="1171190" cy="227265"/>
          </a:xfrm>
          <a:prstGeom prst="bentConnector3">
            <a:avLst>
              <a:gd name="adj1" fmla="val 913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>
            <a:stCxn id="45" idx="3"/>
            <a:endCxn id="44" idx="1"/>
          </p:cNvCxnSpPr>
          <p:nvPr/>
        </p:nvCxnSpPr>
        <p:spPr>
          <a:xfrm>
            <a:off x="4223792" y="4831341"/>
            <a:ext cx="166080" cy="259183"/>
          </a:xfrm>
          <a:prstGeom prst="bentConnector3">
            <a:avLst>
              <a:gd name="adj1" fmla="val 4058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719736" y="4831341"/>
            <a:ext cx="144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67" idx="2"/>
            <a:endCxn id="37" idx="0"/>
          </p:cNvCxnSpPr>
          <p:nvPr/>
        </p:nvCxnSpPr>
        <p:spPr>
          <a:xfrm rot="5400000">
            <a:off x="2868890" y="2442752"/>
            <a:ext cx="808755" cy="469170"/>
          </a:xfrm>
          <a:prstGeom prst="bentConnector3">
            <a:avLst>
              <a:gd name="adj1" fmla="val 838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2471319" y="3951451"/>
            <a:ext cx="2479247" cy="58340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u="sng" dirty="0" smtClean="0"/>
              <a:t>AIREGAS</a:t>
            </a:r>
          </a:p>
          <a:p>
            <a:r>
              <a:rPr lang="es-ES" sz="800" dirty="0" smtClean="0"/>
              <a:t>Sistema que contiene los datos necesarios para la liquidación de los productos. </a:t>
            </a:r>
            <a:r>
              <a:rPr lang="es-ES" sz="800" dirty="0"/>
              <a:t>S</a:t>
            </a:r>
            <a:r>
              <a:rPr lang="es-ES" sz="800" dirty="0" smtClean="0"/>
              <a:t>e hará la ingesta de datos de forma incremental.</a:t>
            </a:r>
          </a:p>
        </p:txBody>
      </p:sp>
    </p:spTree>
    <p:extLst>
      <p:ext uri="{BB962C8B-B14F-4D97-AF65-F5344CB8AC3E}">
        <p14:creationId xmlns:p14="http://schemas.microsoft.com/office/powerpoint/2010/main" val="395711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84798" y="4571361"/>
            <a:ext cx="1109093" cy="1673763"/>
            <a:chOff x="5170053" y="1577707"/>
            <a:chExt cx="1109093" cy="1673763"/>
          </a:xfrm>
        </p:grpSpPr>
        <p:grpSp>
          <p:nvGrpSpPr>
            <p:cNvPr id="17" name="Grupo 16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0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1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2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ight Arrow 19"/>
              <p:cNvSpPr/>
              <p:nvPr/>
            </p:nvSpPr>
            <p:spPr>
              <a:xfrm rot="16200000">
                <a:off x="5740640" y="2482046"/>
                <a:ext cx="213541" cy="17085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Imagen 13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5" name="Rectángulo 14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TRACKER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884798" y="2809892"/>
            <a:ext cx="1109093" cy="1673763"/>
            <a:chOff x="3806268" y="2097795"/>
            <a:chExt cx="1109093" cy="1673763"/>
          </a:xfrm>
        </p:grpSpPr>
        <p:pic>
          <p:nvPicPr>
            <p:cNvPr id="27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4126815" y="3382974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ight Arrow 19"/>
            <p:cNvSpPr/>
            <p:nvPr/>
          </p:nvSpPr>
          <p:spPr>
            <a:xfrm rot="16200000">
              <a:off x="4291346" y="2788966"/>
              <a:ext cx="138938" cy="11205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866361" y="2097795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806268" y="2180610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AIREGAS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  <p:pic>
          <p:nvPicPr>
            <p:cNvPr id="28" name="Graphic 13">
              <a:extLst>
                <a:ext uri="{FF2B5EF4-FFF2-40B4-BE49-F238E27FC236}">
                  <a16:creationId xmlns:a16="http://schemas.microsoft.com/office/drawing/2014/main" xmlns="" id="{944DE95A-7C95-1E4F-98C7-C689278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4180814" y="2987790"/>
              <a:ext cx="360000" cy="360000"/>
            </a:xfrm>
            <a:prstGeom prst="rect">
              <a:avLst/>
            </a:prstGeom>
          </p:spPr>
        </p:pic>
        <p:pic>
          <p:nvPicPr>
            <p:cNvPr id="29" name="Imagen 28" descr="Recorte de pantalla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388" y="2342193"/>
              <a:ext cx="416852" cy="410783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5777251" y="5973881"/>
            <a:ext cx="1649123" cy="770268"/>
            <a:chOff x="5751099" y="5154186"/>
            <a:chExt cx="1649123" cy="770268"/>
          </a:xfrm>
        </p:grpSpPr>
        <p:pic>
          <p:nvPicPr>
            <p:cNvPr id="69" name="Graphic 32">
              <a:extLst>
                <a:ext uri="{FF2B5EF4-FFF2-40B4-BE49-F238E27FC236}">
                  <a16:creationId xmlns="" xmlns:a16="http://schemas.microsoft.com/office/drawing/2014/main" id="{50D454A7-825D-8A40-A013-745A422C4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82230" y="5226185"/>
              <a:ext cx="442461" cy="426550"/>
            </a:xfrm>
            <a:prstGeom prst="rect">
              <a:avLst/>
            </a:prstGeom>
          </p:spPr>
        </p:pic>
        <p:pic>
          <p:nvPicPr>
            <p:cNvPr id="70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6763652" y="5651031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ight Arrow 19"/>
            <p:cNvSpPr/>
            <p:nvPr/>
          </p:nvSpPr>
          <p:spPr>
            <a:xfrm rot="10800000">
              <a:off x="6572209" y="5532456"/>
              <a:ext cx="125979" cy="118504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4" name="Imagen 63" descr="Recorte de pantalla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32" y="5403398"/>
              <a:ext cx="442829" cy="387373"/>
            </a:xfrm>
            <a:prstGeom prst="rect">
              <a:avLst/>
            </a:prstGeom>
          </p:spPr>
        </p:pic>
        <p:sp>
          <p:nvSpPr>
            <p:cNvPr id="60" name="Rectángulo 59"/>
            <p:cNvSpPr/>
            <p:nvPr/>
          </p:nvSpPr>
          <p:spPr>
            <a:xfrm>
              <a:off x="5874020" y="5154186"/>
              <a:ext cx="1526202" cy="77026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TextBox 11"/>
            <p:cNvSpPr txBox="1"/>
            <p:nvPr/>
          </p:nvSpPr>
          <p:spPr>
            <a:xfrm>
              <a:off x="5751099" y="5182962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894909" y="1454202"/>
            <a:ext cx="1109093" cy="1196138"/>
            <a:chOff x="5170052" y="2055332"/>
            <a:chExt cx="1109093" cy="1196138"/>
          </a:xfrm>
        </p:grpSpPr>
        <p:grpSp>
          <p:nvGrpSpPr>
            <p:cNvPr id="127" name="Group 23"/>
            <p:cNvGrpSpPr/>
            <p:nvPr/>
          </p:nvGrpSpPr>
          <p:grpSpPr>
            <a:xfrm>
              <a:off x="5490600" y="2414591"/>
              <a:ext cx="468000" cy="682555"/>
              <a:chOff x="8506501" y="3697118"/>
              <a:chExt cx="713621" cy="1049050"/>
            </a:xfrm>
          </p:grpSpPr>
          <p:pic>
            <p:nvPicPr>
              <p:cNvPr id="130" name="Graphic 32">
                <a:extLst>
                  <a:ext uri="{FF2B5EF4-FFF2-40B4-BE49-F238E27FC236}">
                    <a16:creationId xmlns="" xmlns:a16="http://schemas.microsoft.com/office/drawing/2014/main" id="{50D454A7-825D-8A40-A013-745A422C4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8534830" y="3697118"/>
                <a:ext cx="674679" cy="655585"/>
              </a:xfrm>
              <a:prstGeom prst="rect">
                <a:avLst/>
              </a:prstGeom>
            </p:spPr>
          </p:pic>
          <p:pic>
            <p:nvPicPr>
              <p:cNvPr id="131" name="Picture 2" descr="Bildergebnis fÃ¼r axpo logo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54" b="23840"/>
              <a:stretch/>
            </p:blipFill>
            <p:spPr bwMode="auto">
              <a:xfrm>
                <a:off x="8506501" y="4386127"/>
                <a:ext cx="713621" cy="36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5" name="Rectángulo 124"/>
            <p:cNvSpPr/>
            <p:nvPr/>
          </p:nvSpPr>
          <p:spPr>
            <a:xfrm>
              <a:off x="5230146" y="2055332"/>
              <a:ext cx="988906" cy="119613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TextBox 11"/>
            <p:cNvSpPr txBox="1"/>
            <p:nvPr/>
          </p:nvSpPr>
          <p:spPr>
            <a:xfrm>
              <a:off x="5170052" y="2216734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10358163" y="3723320"/>
            <a:ext cx="1318367" cy="1577888"/>
            <a:chOff x="8287079" y="3464925"/>
            <a:chExt cx="1656184" cy="1915194"/>
          </a:xfrm>
        </p:grpSpPr>
        <p:grpSp>
          <p:nvGrpSpPr>
            <p:cNvPr id="164" name="Grupo 163"/>
            <p:cNvGrpSpPr/>
            <p:nvPr/>
          </p:nvGrpSpPr>
          <p:grpSpPr>
            <a:xfrm>
              <a:off x="8287079" y="3464925"/>
              <a:ext cx="1656184" cy="1915194"/>
              <a:chOff x="1127448" y="1766446"/>
              <a:chExt cx="1944216" cy="1950586"/>
            </a:xfrm>
          </p:grpSpPr>
          <p:sp>
            <p:nvSpPr>
              <p:cNvPr id="165" name="Rectángulo 164"/>
              <p:cNvSpPr/>
              <p:nvPr/>
            </p:nvSpPr>
            <p:spPr>
              <a:xfrm>
                <a:off x="1127448" y="1766446"/>
                <a:ext cx="1944216" cy="1950586"/>
              </a:xfrm>
              <a:prstGeom prst="rect">
                <a:avLst/>
              </a:prstGeom>
              <a:noFill/>
              <a:ln>
                <a:solidFill>
                  <a:srgbClr val="E10019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TextBox 11"/>
              <p:cNvSpPr txBox="1"/>
              <p:nvPr/>
            </p:nvSpPr>
            <p:spPr>
              <a:xfrm>
                <a:off x="1522139" y="1899264"/>
                <a:ext cx="1109093" cy="164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050" b="1" dirty="0" smtClean="0">
                    <a:solidFill>
                      <a:srgbClr val="E10019"/>
                    </a:solidFill>
                  </a:rPr>
                  <a:t>NAVISION</a:t>
                </a:r>
                <a:endParaRPr lang="de-CH" sz="1050" b="1" dirty="0">
                  <a:solidFill>
                    <a:srgbClr val="E10019"/>
                  </a:solidFill>
                </a:endParaRPr>
              </a:p>
            </p:txBody>
          </p:sp>
        </p:grpSp>
        <p:pic>
          <p:nvPicPr>
            <p:cNvPr id="167" name="Imagen 166" descr="Recorte de pantalla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4535795"/>
              <a:ext cx="1445069" cy="680552"/>
            </a:xfrm>
            <a:prstGeom prst="rect">
              <a:avLst/>
            </a:prstGeom>
          </p:spPr>
        </p:pic>
        <p:pic>
          <p:nvPicPr>
            <p:cNvPr id="168" name="Imagen 167" descr="Recorte de pantalla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3784718"/>
              <a:ext cx="1487651" cy="876222"/>
            </a:xfrm>
            <a:prstGeom prst="rect">
              <a:avLst/>
            </a:prstGeom>
          </p:spPr>
        </p:pic>
        <p:sp>
          <p:nvSpPr>
            <p:cNvPr id="169" name="TextBox 11"/>
            <p:cNvSpPr txBox="1"/>
            <p:nvPr/>
          </p:nvSpPr>
          <p:spPr>
            <a:xfrm>
              <a:off x="8691897" y="4189234"/>
              <a:ext cx="944784" cy="185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b="1" dirty="0" smtClean="0">
                  <a:solidFill>
                    <a:srgbClr val="E10019"/>
                  </a:solidFill>
                </a:rPr>
                <a:t>AVECTRIS.CH</a:t>
              </a:r>
              <a:endParaRPr lang="de-CH" sz="80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11216" y="1285567"/>
            <a:ext cx="1365314" cy="1952272"/>
            <a:chOff x="5170053" y="1577707"/>
            <a:chExt cx="1109093" cy="1673763"/>
          </a:xfrm>
        </p:grpSpPr>
        <p:grpSp>
          <p:nvGrpSpPr>
            <p:cNvPr id="129" name="Grupo 128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35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38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39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7" name="Imagen 136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33" name="Rectángulo 132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WEB CLIENTES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407368" y="548680"/>
            <a:ext cx="11449272" cy="6309320"/>
          </a:xfrm>
          <a:prstGeom prst="rect">
            <a:avLst/>
          </a:prstGeom>
          <a:solidFill>
            <a:schemeClr val="accent3">
              <a:alpha val="44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/>
          <p:cNvSpPr/>
          <p:nvPr/>
        </p:nvSpPr>
        <p:spPr>
          <a:xfrm>
            <a:off x="4457036" y="614716"/>
            <a:ext cx="4119690" cy="37304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2404406" y="1177469"/>
            <a:ext cx="7703380" cy="4457424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404407" y="1177469"/>
            <a:ext cx="330200" cy="330200"/>
          </a:xfrm>
          <a:prstGeom prst="rect">
            <a:avLst/>
          </a:prstGeom>
        </p:spPr>
      </p:pic>
      <p:sp>
        <p:nvSpPr>
          <p:cNvPr id="8" name="Rectangle 34">
            <a:extLst>
              <a:ext uri="{FF2B5EF4-FFF2-40B4-BE49-F238E27FC236}">
                <a16:creationId xmlns:a16="http://schemas.microsoft.com/office/drawing/2014/main" xmlns="" id="{CE7F7081-419C-2E4F-A999-2923C4338FC0}"/>
              </a:ext>
            </a:extLst>
          </p:cNvPr>
          <p:cNvSpPr/>
          <p:nvPr/>
        </p:nvSpPr>
        <p:spPr>
          <a:xfrm>
            <a:off x="2074207" y="847269"/>
            <a:ext cx="8148553" cy="487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9" name="Graphic 11">
            <a:extLst>
              <a:ext uri="{FF2B5EF4-FFF2-40B4-BE49-F238E27FC236}">
                <a16:creationId xmlns:a16="http://schemas.microsoft.com/office/drawing/2014/main" xmlns="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4207" y="847269"/>
            <a:ext cx="330200" cy="330200"/>
          </a:xfrm>
          <a:prstGeom prst="rect">
            <a:avLst/>
          </a:prstGeom>
        </p:spPr>
      </p:pic>
      <p:pic>
        <p:nvPicPr>
          <p:cNvPr id="3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682" y="4651341"/>
            <a:ext cx="360000" cy="36000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58682" y="5137789"/>
            <a:ext cx="360000" cy="360000"/>
          </a:xfrm>
          <a:prstGeom prst="rect">
            <a:avLst/>
          </a:prstGeom>
        </p:spPr>
      </p:pic>
      <p:grpSp>
        <p:nvGrpSpPr>
          <p:cNvPr id="34" name="Group 11">
            <a:extLst>
              <a:ext uri="{FF2B5EF4-FFF2-40B4-BE49-F238E27FC236}">
                <a16:creationId xmlns:a16="http://schemas.microsoft.com/office/drawing/2014/main" xmlns="" id="{1E40BFA2-709E-0949-81CE-DFF45EA0B15A}"/>
              </a:ext>
            </a:extLst>
          </p:cNvPr>
          <p:cNvGrpSpPr/>
          <p:nvPr/>
        </p:nvGrpSpPr>
        <p:grpSpPr>
          <a:xfrm>
            <a:off x="1672088" y="4836017"/>
            <a:ext cx="1216121" cy="510504"/>
            <a:chOff x="2674471" y="1567527"/>
            <a:chExt cx="1488360" cy="331243"/>
          </a:xfrm>
        </p:grpSpPr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xmlns="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41">
              <a:extLst>
                <a:ext uri="{FF2B5EF4-FFF2-40B4-BE49-F238E27FC236}">
                  <a16:creationId xmlns:a16="http://schemas.microsoft.com/office/drawing/2014/main" xmlns="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10">
            <a:extLst>
              <a:ext uri="{FF2B5EF4-FFF2-40B4-BE49-F238E27FC236}">
                <a16:creationId xmlns:a16="http://schemas.microsoft.com/office/drawing/2014/main" xmlns="" id="{16147C40-97CD-FD47-BD5D-25505362781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58682" y="3081715"/>
            <a:ext cx="360000" cy="360000"/>
          </a:xfrm>
          <a:prstGeom prst="rect">
            <a:avLst/>
          </a:prstGeom>
        </p:spPr>
      </p:pic>
      <p:cxnSp>
        <p:nvCxnSpPr>
          <p:cNvPr id="38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5" idx="2"/>
            <a:endCxn id="37" idx="0"/>
          </p:cNvCxnSpPr>
          <p:nvPr/>
        </p:nvCxnSpPr>
        <p:spPr>
          <a:xfrm>
            <a:off x="3038542" y="2862124"/>
            <a:ext cx="140" cy="2195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3686729" y="3566060"/>
            <a:ext cx="360000" cy="360000"/>
          </a:xfrm>
          <a:prstGeom prst="rect">
            <a:avLst/>
          </a:prstGeom>
        </p:spPr>
      </p:pic>
      <p:pic>
        <p:nvPicPr>
          <p:cNvPr id="42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4859022" y="4910524"/>
            <a:ext cx="360000" cy="360000"/>
          </a:xfrm>
          <a:prstGeom prst="rect">
            <a:avLst/>
          </a:prstGeom>
        </p:spPr>
      </p:pic>
      <p:pic>
        <p:nvPicPr>
          <p:cNvPr id="43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3359736" y="4651341"/>
            <a:ext cx="360000" cy="360000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4389872" y="4910524"/>
            <a:ext cx="360000" cy="360000"/>
          </a:xfrm>
          <a:prstGeom prst="rect">
            <a:avLst/>
          </a:prstGeom>
        </p:spPr>
      </p:pic>
      <p:pic>
        <p:nvPicPr>
          <p:cNvPr id="45" name="Graphic 41">
            <a:extLst>
              <a:ext uri="{FF2B5EF4-FFF2-40B4-BE49-F238E27FC236}">
                <a16:creationId xmlns:a16="http://schemas.microsoft.com/office/drawing/2014/main" xmlns="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3863792" y="4651341"/>
            <a:ext cx="360000" cy="360000"/>
          </a:xfrm>
          <a:prstGeom prst="rect">
            <a:avLst/>
          </a:prstGeom>
        </p:spPr>
      </p:pic>
      <p:pic>
        <p:nvPicPr>
          <p:cNvPr id="46" name="Graphic 33">
            <a:extLst>
              <a:ext uri="{FF2B5EF4-FFF2-40B4-BE49-F238E27FC236}">
                <a16:creationId xmlns:a16="http://schemas.microsoft.com/office/drawing/2014/main" xmlns="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686732" y="3079681"/>
            <a:ext cx="360000" cy="360000"/>
          </a:xfrm>
          <a:prstGeom prst="rect">
            <a:avLst/>
          </a:prstGeom>
        </p:spPr>
      </p:pic>
      <p:cxnSp>
        <p:nvCxnSpPr>
          <p:cNvPr id="5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3218682" y="4831341"/>
            <a:ext cx="14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4749872" y="5090524"/>
            <a:ext cx="1091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2858542" y="2502124"/>
            <a:ext cx="360000" cy="360000"/>
          </a:xfrm>
          <a:prstGeom prst="rect">
            <a:avLst/>
          </a:prstGeom>
        </p:spPr>
      </p:pic>
      <p:pic>
        <p:nvPicPr>
          <p:cNvPr id="66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544" y="1916832"/>
            <a:ext cx="360000" cy="360000"/>
          </a:xfrm>
          <a:prstGeom prst="rect">
            <a:avLst/>
          </a:prstGeom>
        </p:spPr>
      </p:pic>
      <p:pic>
        <p:nvPicPr>
          <p:cNvPr id="67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3327852" y="1912960"/>
            <a:ext cx="360000" cy="360000"/>
          </a:xfrm>
          <a:prstGeom prst="rect">
            <a:avLst/>
          </a:prstGeom>
        </p:spPr>
      </p:pic>
      <p:cxnSp>
        <p:nvCxnSpPr>
          <p:cNvPr id="7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>
            <a:off x="1647770" y="3259682"/>
            <a:ext cx="1210912" cy="20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3038542" y="2276832"/>
            <a:ext cx="2" cy="2252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3218682" y="3259681"/>
            <a:ext cx="468050" cy="2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34">
            <a:extLst>
              <a:ext uri="{FF2B5EF4-FFF2-40B4-BE49-F238E27FC236}">
                <a16:creationId xmlns:a16="http://schemas.microsoft.com/office/drawing/2014/main" xmlns="" id="{F7FC2204-86B2-4546-A60E-E4BA115C2203}"/>
              </a:ext>
            </a:extLst>
          </p:cNvPr>
          <p:cNvSpPr/>
          <p:nvPr/>
        </p:nvSpPr>
        <p:spPr>
          <a:xfrm flipH="1" flipV="1">
            <a:off x="3038542" y="3439678"/>
            <a:ext cx="648186" cy="3043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ector angular 88"/>
          <p:cNvCxnSpPr>
            <a:stCxn id="46" idx="0"/>
            <a:endCxn id="121" idx="1"/>
          </p:cNvCxnSpPr>
          <p:nvPr/>
        </p:nvCxnSpPr>
        <p:spPr>
          <a:xfrm rot="5400000" flipH="1" flipV="1">
            <a:off x="4463035" y="1055884"/>
            <a:ext cx="1427495" cy="26201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6486833" y="1472186"/>
            <a:ext cx="360000" cy="360000"/>
          </a:xfrm>
          <a:prstGeom prst="rect">
            <a:avLst/>
          </a:prstGeom>
        </p:spPr>
      </p:pic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66833" y="1832186"/>
            <a:ext cx="465" cy="3887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6486833" y="3689591"/>
            <a:ext cx="360000" cy="360000"/>
          </a:xfrm>
          <a:prstGeom prst="rect">
            <a:avLst/>
          </a:prstGeom>
        </p:spPr>
      </p:pic>
      <p:pic>
        <p:nvPicPr>
          <p:cNvPr id="83" name="Graphic 8">
            <a:extLst>
              <a:ext uri="{FF2B5EF4-FFF2-40B4-BE49-F238E27FC236}">
                <a16:creationId xmlns="" xmlns:a16="http://schemas.microsoft.com/office/drawing/2014/main" id="{7A483696-65FD-1745-95E4-96C878D9E85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486833" y="2211321"/>
            <a:ext cx="360000" cy="360000"/>
          </a:xfrm>
          <a:prstGeom prst="rect">
            <a:avLst/>
          </a:prstGeom>
        </p:spPr>
      </p:pic>
      <p:pic>
        <p:nvPicPr>
          <p:cNvPr id="84" name="Graphic 140">
            <a:extLst>
              <a:ext uri="{FF2B5EF4-FFF2-40B4-BE49-F238E27FC236}">
                <a16:creationId xmlns="" xmlns:a16="http://schemas.microsoft.com/office/drawing/2014/main" id="{BF8ED16F-B687-B047-8B9E-276284B263FA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6833" y="2950456"/>
            <a:ext cx="360000" cy="360000"/>
          </a:xfrm>
          <a:prstGeom prst="rect">
            <a:avLst/>
          </a:prstGeom>
        </p:spPr>
      </p:pic>
      <p:cxnSp>
        <p:nvCxnSpPr>
          <p:cNvPr id="9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6666833" y="257132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130" idx="1"/>
            <a:endCxn id="66" idx="1"/>
          </p:cNvCxnSpPr>
          <p:nvPr/>
        </p:nvCxnSpPr>
        <p:spPr>
          <a:xfrm>
            <a:off x="1676496" y="2026737"/>
            <a:ext cx="1182048" cy="700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486833" y="5167859"/>
            <a:ext cx="360000" cy="360000"/>
          </a:xfrm>
          <a:prstGeom prst="rect">
            <a:avLst/>
          </a:prstGeom>
        </p:spPr>
      </p:pic>
      <p:pic>
        <p:nvPicPr>
          <p:cNvPr id="14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6486833" y="4428726"/>
            <a:ext cx="360000" cy="360000"/>
          </a:xfrm>
          <a:prstGeom prst="rect">
            <a:avLst/>
          </a:prstGeom>
        </p:spPr>
      </p:pic>
      <p:cxnSp>
        <p:nvCxnSpPr>
          <p:cNvPr id="15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7" idx="0"/>
            <a:endCxn id="80" idx="2"/>
          </p:cNvCxnSpPr>
          <p:nvPr/>
        </p:nvCxnSpPr>
        <p:spPr>
          <a:xfrm flipV="1">
            <a:off x="6666833" y="404959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1846737"/>
            <a:ext cx="360000" cy="360000"/>
          </a:xfrm>
          <a:prstGeom prst="rect">
            <a:avLst/>
          </a:prstGeom>
        </p:spPr>
      </p:pic>
      <p:pic>
        <p:nvPicPr>
          <p:cNvPr id="15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8617661" y="1847959"/>
            <a:ext cx="360000" cy="360000"/>
          </a:xfrm>
          <a:prstGeom prst="rect">
            <a:avLst/>
          </a:prstGeom>
        </p:spPr>
      </p:pic>
      <p:cxnSp>
        <p:nvCxnSpPr>
          <p:cNvPr id="16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56" idx="1"/>
            <a:endCxn id="157" idx="3"/>
          </p:cNvCxnSpPr>
          <p:nvPr/>
        </p:nvCxnSpPr>
        <p:spPr>
          <a:xfrm flipH="1">
            <a:off x="8977661" y="2026737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4149080"/>
            <a:ext cx="360000" cy="360000"/>
          </a:xfrm>
          <a:prstGeom prst="rect">
            <a:avLst/>
          </a:prstGeom>
        </p:spPr>
      </p:pic>
      <p:pic>
        <p:nvPicPr>
          <p:cNvPr id="110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8617661" y="4150302"/>
            <a:ext cx="360000" cy="360000"/>
          </a:xfrm>
          <a:prstGeom prst="rect">
            <a:avLst/>
          </a:prstGeom>
        </p:spPr>
      </p:pic>
      <p:cxnSp>
        <p:nvCxnSpPr>
          <p:cNvPr id="11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09" idx="1"/>
            <a:endCxn id="110" idx="3"/>
          </p:cNvCxnSpPr>
          <p:nvPr/>
        </p:nvCxnSpPr>
        <p:spPr>
          <a:xfrm flipH="1">
            <a:off x="8977661" y="4329080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80" idx="3"/>
            <a:endCxn id="110" idx="1"/>
          </p:cNvCxnSpPr>
          <p:nvPr/>
        </p:nvCxnSpPr>
        <p:spPr>
          <a:xfrm>
            <a:off x="6846833" y="3869591"/>
            <a:ext cx="1770828" cy="46071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80" idx="3"/>
            <a:endCxn id="157" idx="1"/>
          </p:cNvCxnSpPr>
          <p:nvPr/>
        </p:nvCxnSpPr>
        <p:spPr>
          <a:xfrm flipV="1">
            <a:off x="6846833" y="2027959"/>
            <a:ext cx="1770828" cy="18416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09" idx="3"/>
            <a:endCxn id="168" idx="1"/>
          </p:cNvCxnSpPr>
          <p:nvPr/>
        </p:nvCxnSpPr>
        <p:spPr>
          <a:xfrm>
            <a:off x="9623688" y="4329080"/>
            <a:ext cx="818376" cy="186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6" idx="3"/>
            <a:endCxn id="137" idx="1"/>
          </p:cNvCxnSpPr>
          <p:nvPr/>
        </p:nvCxnSpPr>
        <p:spPr>
          <a:xfrm flipV="1">
            <a:off x="9623688" y="1856079"/>
            <a:ext cx="1097620" cy="17065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38" idx="3"/>
            <a:endCxn id="156" idx="3"/>
          </p:cNvCxnSpPr>
          <p:nvPr/>
        </p:nvCxnSpPr>
        <p:spPr>
          <a:xfrm rot="10800000">
            <a:off x="9623689" y="2026738"/>
            <a:ext cx="1104997" cy="48373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2" idx="0"/>
            <a:endCxn id="147" idx="2"/>
          </p:cNvCxnSpPr>
          <p:nvPr/>
        </p:nvCxnSpPr>
        <p:spPr>
          <a:xfrm flipV="1">
            <a:off x="6666833" y="4788726"/>
            <a:ext cx="0" cy="3791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60" idx="0"/>
            <a:endCxn id="142" idx="2"/>
          </p:cNvCxnSpPr>
          <p:nvPr/>
        </p:nvCxnSpPr>
        <p:spPr>
          <a:xfrm flipV="1">
            <a:off x="6663273" y="5527859"/>
            <a:ext cx="3560" cy="4460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42" idx="0"/>
            <a:endCxn id="84" idx="1"/>
          </p:cNvCxnSpPr>
          <p:nvPr/>
        </p:nvCxnSpPr>
        <p:spPr>
          <a:xfrm rot="5400000" flipH="1" flipV="1">
            <a:off x="4872893" y="3296585"/>
            <a:ext cx="1780068" cy="1447811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41" idx="3"/>
            <a:endCxn id="84" idx="1"/>
          </p:cNvCxnSpPr>
          <p:nvPr/>
        </p:nvCxnSpPr>
        <p:spPr>
          <a:xfrm flipV="1">
            <a:off x="4046729" y="3130456"/>
            <a:ext cx="2440104" cy="615604"/>
          </a:xfrm>
          <a:prstGeom prst="bentConnector3">
            <a:avLst>
              <a:gd name="adj1" fmla="val 40712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80" idx="0"/>
            <a:endCxn id="84" idx="2"/>
          </p:cNvCxnSpPr>
          <p:nvPr/>
        </p:nvCxnSpPr>
        <p:spPr>
          <a:xfrm flipV="1">
            <a:off x="6666833" y="3310456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33" idx="3"/>
            <a:endCxn id="44" idx="1"/>
          </p:cNvCxnSpPr>
          <p:nvPr/>
        </p:nvCxnSpPr>
        <p:spPr>
          <a:xfrm flipV="1">
            <a:off x="3218682" y="5090524"/>
            <a:ext cx="1171190" cy="227265"/>
          </a:xfrm>
          <a:prstGeom prst="bentConnector3">
            <a:avLst>
              <a:gd name="adj1" fmla="val 913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>
            <a:stCxn id="45" idx="3"/>
            <a:endCxn id="44" idx="1"/>
          </p:cNvCxnSpPr>
          <p:nvPr/>
        </p:nvCxnSpPr>
        <p:spPr>
          <a:xfrm>
            <a:off x="4223792" y="4831341"/>
            <a:ext cx="166080" cy="259183"/>
          </a:xfrm>
          <a:prstGeom prst="bentConnector3">
            <a:avLst>
              <a:gd name="adj1" fmla="val 4058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719736" y="4831341"/>
            <a:ext cx="144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67" idx="2"/>
            <a:endCxn id="37" idx="0"/>
          </p:cNvCxnSpPr>
          <p:nvPr/>
        </p:nvCxnSpPr>
        <p:spPr>
          <a:xfrm rot="5400000">
            <a:off x="2868890" y="2442752"/>
            <a:ext cx="808755" cy="469170"/>
          </a:xfrm>
          <a:prstGeom prst="bentConnector3">
            <a:avLst>
              <a:gd name="adj1" fmla="val 838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4569872" y="666629"/>
            <a:ext cx="3902392" cy="58340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u="sng" dirty="0" smtClean="0"/>
              <a:t>Proceso liquidación</a:t>
            </a:r>
          </a:p>
          <a:p>
            <a:r>
              <a:rPr lang="es-ES" sz="800" dirty="0" smtClean="0"/>
              <a:t>Proceso en el que a partir de los productos procedentes del TRACKER y los datos de AIREGAS se obtendrán las liquidaciones de cada producto por periodo almacenando este resultado en el sistema.</a:t>
            </a:r>
          </a:p>
        </p:txBody>
      </p:sp>
    </p:spTree>
    <p:extLst>
      <p:ext uri="{BB962C8B-B14F-4D97-AF65-F5344CB8AC3E}">
        <p14:creationId xmlns:p14="http://schemas.microsoft.com/office/powerpoint/2010/main" val="330197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84798" y="4571361"/>
            <a:ext cx="1109093" cy="1673763"/>
            <a:chOff x="5170053" y="1577707"/>
            <a:chExt cx="1109093" cy="1673763"/>
          </a:xfrm>
        </p:grpSpPr>
        <p:grpSp>
          <p:nvGrpSpPr>
            <p:cNvPr id="17" name="Grupo 16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0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1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2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ight Arrow 19"/>
              <p:cNvSpPr/>
              <p:nvPr/>
            </p:nvSpPr>
            <p:spPr>
              <a:xfrm rot="16200000">
                <a:off x="5740640" y="2482046"/>
                <a:ext cx="213541" cy="17085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Imagen 13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5" name="Rectángulo 14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TRACKER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884798" y="2809892"/>
            <a:ext cx="1109093" cy="1673763"/>
            <a:chOff x="3806268" y="2097795"/>
            <a:chExt cx="1109093" cy="1673763"/>
          </a:xfrm>
        </p:grpSpPr>
        <p:pic>
          <p:nvPicPr>
            <p:cNvPr id="27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4126815" y="3382974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ight Arrow 19"/>
            <p:cNvSpPr/>
            <p:nvPr/>
          </p:nvSpPr>
          <p:spPr>
            <a:xfrm rot="16200000">
              <a:off x="4291346" y="2788966"/>
              <a:ext cx="138938" cy="11205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866361" y="2097795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806268" y="2180610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AIREGAS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  <p:pic>
          <p:nvPicPr>
            <p:cNvPr id="28" name="Graphic 13">
              <a:extLst>
                <a:ext uri="{FF2B5EF4-FFF2-40B4-BE49-F238E27FC236}">
                  <a16:creationId xmlns:a16="http://schemas.microsoft.com/office/drawing/2014/main" xmlns="" id="{944DE95A-7C95-1E4F-98C7-C689278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4180814" y="2987790"/>
              <a:ext cx="360000" cy="360000"/>
            </a:xfrm>
            <a:prstGeom prst="rect">
              <a:avLst/>
            </a:prstGeom>
          </p:spPr>
        </p:pic>
        <p:pic>
          <p:nvPicPr>
            <p:cNvPr id="29" name="Imagen 28" descr="Recorte de pantalla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388" y="2342193"/>
              <a:ext cx="416852" cy="410783"/>
            </a:xfrm>
            <a:prstGeom prst="rect">
              <a:avLst/>
            </a:prstGeom>
          </p:spPr>
        </p:pic>
      </p:grpSp>
      <p:grpSp>
        <p:nvGrpSpPr>
          <p:cNvPr id="122" name="Grupo 121"/>
          <p:cNvGrpSpPr/>
          <p:nvPr/>
        </p:nvGrpSpPr>
        <p:grpSpPr>
          <a:xfrm>
            <a:off x="894909" y="1454202"/>
            <a:ext cx="1109093" cy="1196138"/>
            <a:chOff x="5170052" y="2055332"/>
            <a:chExt cx="1109093" cy="1196138"/>
          </a:xfrm>
        </p:grpSpPr>
        <p:grpSp>
          <p:nvGrpSpPr>
            <p:cNvPr id="127" name="Group 23"/>
            <p:cNvGrpSpPr/>
            <p:nvPr/>
          </p:nvGrpSpPr>
          <p:grpSpPr>
            <a:xfrm>
              <a:off x="5490600" y="2414591"/>
              <a:ext cx="468000" cy="682555"/>
              <a:chOff x="8506501" y="3697118"/>
              <a:chExt cx="713621" cy="1049050"/>
            </a:xfrm>
          </p:grpSpPr>
          <p:pic>
            <p:nvPicPr>
              <p:cNvPr id="130" name="Graphic 32">
                <a:extLst>
                  <a:ext uri="{FF2B5EF4-FFF2-40B4-BE49-F238E27FC236}">
                    <a16:creationId xmlns="" xmlns:a16="http://schemas.microsoft.com/office/drawing/2014/main" id="{50D454A7-825D-8A40-A013-745A422C4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8534830" y="3697118"/>
                <a:ext cx="674679" cy="655585"/>
              </a:xfrm>
              <a:prstGeom prst="rect">
                <a:avLst/>
              </a:prstGeom>
            </p:spPr>
          </p:pic>
          <p:pic>
            <p:nvPicPr>
              <p:cNvPr id="131" name="Picture 2" descr="Bildergebnis fÃ¼r axpo logo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54" b="23840"/>
              <a:stretch/>
            </p:blipFill>
            <p:spPr bwMode="auto">
              <a:xfrm>
                <a:off x="8506501" y="4386127"/>
                <a:ext cx="713621" cy="36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5" name="Rectángulo 124"/>
            <p:cNvSpPr/>
            <p:nvPr/>
          </p:nvSpPr>
          <p:spPr>
            <a:xfrm>
              <a:off x="5230146" y="2055332"/>
              <a:ext cx="988906" cy="119613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TextBox 11"/>
            <p:cNvSpPr txBox="1"/>
            <p:nvPr/>
          </p:nvSpPr>
          <p:spPr>
            <a:xfrm>
              <a:off x="5170052" y="2216734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10358163" y="3723320"/>
            <a:ext cx="1318367" cy="1577888"/>
            <a:chOff x="8287079" y="3464925"/>
            <a:chExt cx="1656184" cy="1915194"/>
          </a:xfrm>
        </p:grpSpPr>
        <p:grpSp>
          <p:nvGrpSpPr>
            <p:cNvPr id="164" name="Grupo 163"/>
            <p:cNvGrpSpPr/>
            <p:nvPr/>
          </p:nvGrpSpPr>
          <p:grpSpPr>
            <a:xfrm>
              <a:off x="8287079" y="3464925"/>
              <a:ext cx="1656184" cy="1915194"/>
              <a:chOff x="1127448" y="1766446"/>
              <a:chExt cx="1944216" cy="1950586"/>
            </a:xfrm>
          </p:grpSpPr>
          <p:sp>
            <p:nvSpPr>
              <p:cNvPr id="165" name="Rectángulo 164"/>
              <p:cNvSpPr/>
              <p:nvPr/>
            </p:nvSpPr>
            <p:spPr>
              <a:xfrm>
                <a:off x="1127448" y="1766446"/>
                <a:ext cx="1944216" cy="1950586"/>
              </a:xfrm>
              <a:prstGeom prst="rect">
                <a:avLst/>
              </a:prstGeom>
              <a:noFill/>
              <a:ln>
                <a:solidFill>
                  <a:srgbClr val="E10019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TextBox 11"/>
              <p:cNvSpPr txBox="1"/>
              <p:nvPr/>
            </p:nvSpPr>
            <p:spPr>
              <a:xfrm>
                <a:off x="1522139" y="1899264"/>
                <a:ext cx="1109093" cy="164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050" b="1" dirty="0" smtClean="0">
                    <a:solidFill>
                      <a:srgbClr val="E10019"/>
                    </a:solidFill>
                  </a:rPr>
                  <a:t>NAVISION</a:t>
                </a:r>
                <a:endParaRPr lang="de-CH" sz="1050" b="1" dirty="0">
                  <a:solidFill>
                    <a:srgbClr val="E10019"/>
                  </a:solidFill>
                </a:endParaRPr>
              </a:p>
            </p:txBody>
          </p:sp>
        </p:grpSp>
        <p:pic>
          <p:nvPicPr>
            <p:cNvPr id="167" name="Imagen 166" descr="Recorte de pantalla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4535795"/>
              <a:ext cx="1445069" cy="680552"/>
            </a:xfrm>
            <a:prstGeom prst="rect">
              <a:avLst/>
            </a:prstGeom>
          </p:spPr>
        </p:pic>
        <p:pic>
          <p:nvPicPr>
            <p:cNvPr id="168" name="Imagen 167" descr="Recorte de pantalla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3784718"/>
              <a:ext cx="1487651" cy="876222"/>
            </a:xfrm>
            <a:prstGeom prst="rect">
              <a:avLst/>
            </a:prstGeom>
          </p:spPr>
        </p:pic>
        <p:sp>
          <p:nvSpPr>
            <p:cNvPr id="169" name="TextBox 11"/>
            <p:cNvSpPr txBox="1"/>
            <p:nvPr/>
          </p:nvSpPr>
          <p:spPr>
            <a:xfrm>
              <a:off x="8691897" y="4189234"/>
              <a:ext cx="944784" cy="185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b="1" dirty="0" smtClean="0">
                  <a:solidFill>
                    <a:srgbClr val="E10019"/>
                  </a:solidFill>
                </a:rPr>
                <a:t>AVECTRIS.CH</a:t>
              </a:r>
              <a:endParaRPr lang="de-CH" sz="80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11216" y="1285567"/>
            <a:ext cx="1365314" cy="1952272"/>
            <a:chOff x="5170053" y="1577707"/>
            <a:chExt cx="1109093" cy="1673763"/>
          </a:xfrm>
        </p:grpSpPr>
        <p:grpSp>
          <p:nvGrpSpPr>
            <p:cNvPr id="129" name="Grupo 128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35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38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39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7" name="Imagen 136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33" name="Rectángulo 132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WEB CLIENTES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407368" y="548680"/>
            <a:ext cx="11449272" cy="6309320"/>
          </a:xfrm>
          <a:prstGeom prst="rect">
            <a:avLst/>
          </a:prstGeom>
          <a:solidFill>
            <a:schemeClr val="accent3">
              <a:alpha val="44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/>
          <p:cNvSpPr/>
          <p:nvPr/>
        </p:nvSpPr>
        <p:spPr>
          <a:xfrm>
            <a:off x="5310206" y="3602271"/>
            <a:ext cx="3204000" cy="324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2404406" y="1177469"/>
            <a:ext cx="7703380" cy="4457424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404407" y="1177469"/>
            <a:ext cx="330200" cy="330200"/>
          </a:xfrm>
          <a:prstGeom prst="rect">
            <a:avLst/>
          </a:prstGeom>
        </p:spPr>
      </p:pic>
      <p:sp>
        <p:nvSpPr>
          <p:cNvPr id="8" name="Rectangle 34">
            <a:extLst>
              <a:ext uri="{FF2B5EF4-FFF2-40B4-BE49-F238E27FC236}">
                <a16:creationId xmlns:a16="http://schemas.microsoft.com/office/drawing/2014/main" xmlns="" id="{CE7F7081-419C-2E4F-A999-2923C4338FC0}"/>
              </a:ext>
            </a:extLst>
          </p:cNvPr>
          <p:cNvSpPr/>
          <p:nvPr/>
        </p:nvSpPr>
        <p:spPr>
          <a:xfrm>
            <a:off x="2074207" y="847269"/>
            <a:ext cx="8148553" cy="487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9" name="Graphic 11">
            <a:extLst>
              <a:ext uri="{FF2B5EF4-FFF2-40B4-BE49-F238E27FC236}">
                <a16:creationId xmlns:a16="http://schemas.microsoft.com/office/drawing/2014/main" xmlns="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4207" y="847269"/>
            <a:ext cx="330200" cy="330200"/>
          </a:xfrm>
          <a:prstGeom prst="rect">
            <a:avLst/>
          </a:prstGeom>
        </p:spPr>
      </p:pic>
      <p:pic>
        <p:nvPicPr>
          <p:cNvPr id="3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682" y="4651341"/>
            <a:ext cx="360000" cy="36000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58682" y="5137789"/>
            <a:ext cx="360000" cy="360000"/>
          </a:xfrm>
          <a:prstGeom prst="rect">
            <a:avLst/>
          </a:prstGeom>
        </p:spPr>
      </p:pic>
      <p:grpSp>
        <p:nvGrpSpPr>
          <p:cNvPr id="34" name="Group 11">
            <a:extLst>
              <a:ext uri="{FF2B5EF4-FFF2-40B4-BE49-F238E27FC236}">
                <a16:creationId xmlns:a16="http://schemas.microsoft.com/office/drawing/2014/main" xmlns="" id="{1E40BFA2-709E-0949-81CE-DFF45EA0B15A}"/>
              </a:ext>
            </a:extLst>
          </p:cNvPr>
          <p:cNvGrpSpPr/>
          <p:nvPr/>
        </p:nvGrpSpPr>
        <p:grpSpPr>
          <a:xfrm>
            <a:off x="1672088" y="4836017"/>
            <a:ext cx="1216121" cy="510504"/>
            <a:chOff x="2674471" y="1567527"/>
            <a:chExt cx="1488360" cy="331243"/>
          </a:xfrm>
        </p:grpSpPr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xmlns="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41">
              <a:extLst>
                <a:ext uri="{FF2B5EF4-FFF2-40B4-BE49-F238E27FC236}">
                  <a16:creationId xmlns:a16="http://schemas.microsoft.com/office/drawing/2014/main" xmlns="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10">
            <a:extLst>
              <a:ext uri="{FF2B5EF4-FFF2-40B4-BE49-F238E27FC236}">
                <a16:creationId xmlns:a16="http://schemas.microsoft.com/office/drawing/2014/main" xmlns="" id="{16147C40-97CD-FD47-BD5D-25505362781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58682" y="3081715"/>
            <a:ext cx="360000" cy="360000"/>
          </a:xfrm>
          <a:prstGeom prst="rect">
            <a:avLst/>
          </a:prstGeom>
        </p:spPr>
      </p:pic>
      <p:cxnSp>
        <p:nvCxnSpPr>
          <p:cNvPr id="38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5" idx="2"/>
            <a:endCxn id="37" idx="0"/>
          </p:cNvCxnSpPr>
          <p:nvPr/>
        </p:nvCxnSpPr>
        <p:spPr>
          <a:xfrm>
            <a:off x="3038542" y="2862124"/>
            <a:ext cx="140" cy="2195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3686729" y="3566060"/>
            <a:ext cx="360000" cy="360000"/>
          </a:xfrm>
          <a:prstGeom prst="rect">
            <a:avLst/>
          </a:prstGeom>
        </p:spPr>
      </p:pic>
      <p:pic>
        <p:nvPicPr>
          <p:cNvPr id="42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4859022" y="4910524"/>
            <a:ext cx="360000" cy="360000"/>
          </a:xfrm>
          <a:prstGeom prst="rect">
            <a:avLst/>
          </a:prstGeom>
        </p:spPr>
      </p:pic>
      <p:pic>
        <p:nvPicPr>
          <p:cNvPr id="43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3359736" y="4651341"/>
            <a:ext cx="360000" cy="360000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4389872" y="4910524"/>
            <a:ext cx="360000" cy="360000"/>
          </a:xfrm>
          <a:prstGeom prst="rect">
            <a:avLst/>
          </a:prstGeom>
        </p:spPr>
      </p:pic>
      <p:pic>
        <p:nvPicPr>
          <p:cNvPr id="45" name="Graphic 41">
            <a:extLst>
              <a:ext uri="{FF2B5EF4-FFF2-40B4-BE49-F238E27FC236}">
                <a16:creationId xmlns:a16="http://schemas.microsoft.com/office/drawing/2014/main" xmlns="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3863792" y="4651341"/>
            <a:ext cx="360000" cy="360000"/>
          </a:xfrm>
          <a:prstGeom prst="rect">
            <a:avLst/>
          </a:prstGeom>
        </p:spPr>
      </p:pic>
      <p:pic>
        <p:nvPicPr>
          <p:cNvPr id="46" name="Graphic 33">
            <a:extLst>
              <a:ext uri="{FF2B5EF4-FFF2-40B4-BE49-F238E27FC236}">
                <a16:creationId xmlns:a16="http://schemas.microsoft.com/office/drawing/2014/main" xmlns="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686732" y="3079681"/>
            <a:ext cx="360000" cy="360000"/>
          </a:xfrm>
          <a:prstGeom prst="rect">
            <a:avLst/>
          </a:prstGeom>
        </p:spPr>
      </p:pic>
      <p:cxnSp>
        <p:nvCxnSpPr>
          <p:cNvPr id="5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3218682" y="4831341"/>
            <a:ext cx="14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4749872" y="5090524"/>
            <a:ext cx="1091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2858542" y="2502124"/>
            <a:ext cx="360000" cy="360000"/>
          </a:xfrm>
          <a:prstGeom prst="rect">
            <a:avLst/>
          </a:prstGeom>
        </p:spPr>
      </p:pic>
      <p:pic>
        <p:nvPicPr>
          <p:cNvPr id="66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544" y="1916832"/>
            <a:ext cx="360000" cy="360000"/>
          </a:xfrm>
          <a:prstGeom prst="rect">
            <a:avLst/>
          </a:prstGeom>
        </p:spPr>
      </p:pic>
      <p:pic>
        <p:nvPicPr>
          <p:cNvPr id="67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3327852" y="1912960"/>
            <a:ext cx="360000" cy="360000"/>
          </a:xfrm>
          <a:prstGeom prst="rect">
            <a:avLst/>
          </a:prstGeom>
        </p:spPr>
      </p:pic>
      <p:cxnSp>
        <p:nvCxnSpPr>
          <p:cNvPr id="7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>
            <a:off x="1647770" y="3259682"/>
            <a:ext cx="1210912" cy="20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3038542" y="2276832"/>
            <a:ext cx="2" cy="2252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3218682" y="3259681"/>
            <a:ext cx="468050" cy="2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34">
            <a:extLst>
              <a:ext uri="{FF2B5EF4-FFF2-40B4-BE49-F238E27FC236}">
                <a16:creationId xmlns:a16="http://schemas.microsoft.com/office/drawing/2014/main" xmlns="" id="{F7FC2204-86B2-4546-A60E-E4BA115C2203}"/>
              </a:ext>
            </a:extLst>
          </p:cNvPr>
          <p:cNvSpPr/>
          <p:nvPr/>
        </p:nvSpPr>
        <p:spPr>
          <a:xfrm flipH="1" flipV="1">
            <a:off x="3038542" y="3439678"/>
            <a:ext cx="648186" cy="3043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ector angular 88"/>
          <p:cNvCxnSpPr>
            <a:stCxn id="46" idx="0"/>
            <a:endCxn id="121" idx="1"/>
          </p:cNvCxnSpPr>
          <p:nvPr/>
        </p:nvCxnSpPr>
        <p:spPr>
          <a:xfrm rot="5400000" flipH="1" flipV="1">
            <a:off x="4463035" y="1055884"/>
            <a:ext cx="1427495" cy="26201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6486833" y="1472186"/>
            <a:ext cx="360000" cy="360000"/>
          </a:xfrm>
          <a:prstGeom prst="rect">
            <a:avLst/>
          </a:prstGeom>
        </p:spPr>
      </p:pic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66833" y="1832186"/>
            <a:ext cx="465" cy="3887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5777251" y="5973881"/>
            <a:ext cx="1649123" cy="770268"/>
            <a:chOff x="5751099" y="5154186"/>
            <a:chExt cx="1649123" cy="770268"/>
          </a:xfrm>
        </p:grpSpPr>
        <p:pic>
          <p:nvPicPr>
            <p:cNvPr id="69" name="Graphic 32">
              <a:extLst>
                <a:ext uri="{FF2B5EF4-FFF2-40B4-BE49-F238E27FC236}">
                  <a16:creationId xmlns="" xmlns:a16="http://schemas.microsoft.com/office/drawing/2014/main" id="{50D454A7-825D-8A40-A013-745A422C4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82230" y="5226185"/>
              <a:ext cx="442461" cy="426550"/>
            </a:xfrm>
            <a:prstGeom prst="rect">
              <a:avLst/>
            </a:prstGeom>
          </p:spPr>
        </p:pic>
        <p:pic>
          <p:nvPicPr>
            <p:cNvPr id="70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6763652" y="5651031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ight Arrow 19"/>
            <p:cNvSpPr/>
            <p:nvPr/>
          </p:nvSpPr>
          <p:spPr>
            <a:xfrm rot="10800000">
              <a:off x="6572209" y="5532456"/>
              <a:ext cx="125979" cy="118504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4" name="Imagen 63" descr="Recorte de pantalla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32" y="5403398"/>
              <a:ext cx="442829" cy="387373"/>
            </a:xfrm>
            <a:prstGeom prst="rect">
              <a:avLst/>
            </a:prstGeom>
          </p:spPr>
        </p:pic>
        <p:sp>
          <p:nvSpPr>
            <p:cNvPr id="60" name="Rectángulo 59"/>
            <p:cNvSpPr/>
            <p:nvPr/>
          </p:nvSpPr>
          <p:spPr>
            <a:xfrm>
              <a:off x="5874020" y="5154186"/>
              <a:ext cx="1526202" cy="77026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TextBox 11"/>
            <p:cNvSpPr txBox="1"/>
            <p:nvPr/>
          </p:nvSpPr>
          <p:spPr>
            <a:xfrm>
              <a:off x="5751099" y="5182962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pic>
        <p:nvPicPr>
          <p:cNvPr id="80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6486833" y="3689591"/>
            <a:ext cx="360000" cy="360000"/>
          </a:xfrm>
          <a:prstGeom prst="rect">
            <a:avLst/>
          </a:prstGeom>
        </p:spPr>
      </p:pic>
      <p:pic>
        <p:nvPicPr>
          <p:cNvPr id="83" name="Graphic 8">
            <a:extLst>
              <a:ext uri="{FF2B5EF4-FFF2-40B4-BE49-F238E27FC236}">
                <a16:creationId xmlns="" xmlns:a16="http://schemas.microsoft.com/office/drawing/2014/main" id="{7A483696-65FD-1745-95E4-96C878D9E85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486833" y="2211321"/>
            <a:ext cx="360000" cy="360000"/>
          </a:xfrm>
          <a:prstGeom prst="rect">
            <a:avLst/>
          </a:prstGeom>
        </p:spPr>
      </p:pic>
      <p:pic>
        <p:nvPicPr>
          <p:cNvPr id="84" name="Graphic 140">
            <a:extLst>
              <a:ext uri="{FF2B5EF4-FFF2-40B4-BE49-F238E27FC236}">
                <a16:creationId xmlns="" xmlns:a16="http://schemas.microsoft.com/office/drawing/2014/main" id="{BF8ED16F-B687-B047-8B9E-276284B263FA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6833" y="2950456"/>
            <a:ext cx="360000" cy="360000"/>
          </a:xfrm>
          <a:prstGeom prst="rect">
            <a:avLst/>
          </a:prstGeom>
        </p:spPr>
      </p:pic>
      <p:cxnSp>
        <p:nvCxnSpPr>
          <p:cNvPr id="9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6666833" y="257132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130" idx="1"/>
            <a:endCxn id="66" idx="1"/>
          </p:cNvCxnSpPr>
          <p:nvPr/>
        </p:nvCxnSpPr>
        <p:spPr>
          <a:xfrm>
            <a:off x="1676496" y="2026737"/>
            <a:ext cx="1182048" cy="700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486833" y="5167859"/>
            <a:ext cx="360000" cy="360000"/>
          </a:xfrm>
          <a:prstGeom prst="rect">
            <a:avLst/>
          </a:prstGeom>
        </p:spPr>
      </p:pic>
      <p:pic>
        <p:nvPicPr>
          <p:cNvPr id="14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6486833" y="4428726"/>
            <a:ext cx="360000" cy="360000"/>
          </a:xfrm>
          <a:prstGeom prst="rect">
            <a:avLst/>
          </a:prstGeom>
        </p:spPr>
      </p:pic>
      <p:cxnSp>
        <p:nvCxnSpPr>
          <p:cNvPr id="15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7" idx="0"/>
            <a:endCxn id="80" idx="2"/>
          </p:cNvCxnSpPr>
          <p:nvPr/>
        </p:nvCxnSpPr>
        <p:spPr>
          <a:xfrm flipV="1">
            <a:off x="6666833" y="404959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1846737"/>
            <a:ext cx="360000" cy="360000"/>
          </a:xfrm>
          <a:prstGeom prst="rect">
            <a:avLst/>
          </a:prstGeom>
        </p:spPr>
      </p:pic>
      <p:pic>
        <p:nvPicPr>
          <p:cNvPr id="15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8617661" y="1847959"/>
            <a:ext cx="360000" cy="360000"/>
          </a:xfrm>
          <a:prstGeom prst="rect">
            <a:avLst/>
          </a:prstGeom>
        </p:spPr>
      </p:pic>
      <p:cxnSp>
        <p:nvCxnSpPr>
          <p:cNvPr id="16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56" idx="1"/>
            <a:endCxn id="157" idx="3"/>
          </p:cNvCxnSpPr>
          <p:nvPr/>
        </p:nvCxnSpPr>
        <p:spPr>
          <a:xfrm flipH="1">
            <a:off x="8977661" y="2026737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4149080"/>
            <a:ext cx="360000" cy="360000"/>
          </a:xfrm>
          <a:prstGeom prst="rect">
            <a:avLst/>
          </a:prstGeom>
        </p:spPr>
      </p:pic>
      <p:pic>
        <p:nvPicPr>
          <p:cNvPr id="110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8617661" y="4150302"/>
            <a:ext cx="360000" cy="360000"/>
          </a:xfrm>
          <a:prstGeom prst="rect">
            <a:avLst/>
          </a:prstGeom>
        </p:spPr>
      </p:pic>
      <p:cxnSp>
        <p:nvCxnSpPr>
          <p:cNvPr id="11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09" idx="1"/>
            <a:endCxn id="110" idx="3"/>
          </p:cNvCxnSpPr>
          <p:nvPr/>
        </p:nvCxnSpPr>
        <p:spPr>
          <a:xfrm flipH="1">
            <a:off x="8977661" y="4329080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80" idx="3"/>
            <a:endCxn id="110" idx="1"/>
          </p:cNvCxnSpPr>
          <p:nvPr/>
        </p:nvCxnSpPr>
        <p:spPr>
          <a:xfrm>
            <a:off x="6846833" y="3869591"/>
            <a:ext cx="1770828" cy="46071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80" idx="3"/>
            <a:endCxn id="157" idx="1"/>
          </p:cNvCxnSpPr>
          <p:nvPr/>
        </p:nvCxnSpPr>
        <p:spPr>
          <a:xfrm flipV="1">
            <a:off x="6846833" y="2027959"/>
            <a:ext cx="1770828" cy="18416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09" idx="3"/>
            <a:endCxn id="168" idx="1"/>
          </p:cNvCxnSpPr>
          <p:nvPr/>
        </p:nvCxnSpPr>
        <p:spPr>
          <a:xfrm>
            <a:off x="9623688" y="4329080"/>
            <a:ext cx="818376" cy="186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6" idx="3"/>
            <a:endCxn id="137" idx="1"/>
          </p:cNvCxnSpPr>
          <p:nvPr/>
        </p:nvCxnSpPr>
        <p:spPr>
          <a:xfrm flipV="1">
            <a:off x="9623688" y="1856079"/>
            <a:ext cx="1097620" cy="17065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38" idx="3"/>
            <a:endCxn id="156" idx="3"/>
          </p:cNvCxnSpPr>
          <p:nvPr/>
        </p:nvCxnSpPr>
        <p:spPr>
          <a:xfrm rot="10800000">
            <a:off x="9623689" y="2026738"/>
            <a:ext cx="1104997" cy="48373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2" idx="0"/>
            <a:endCxn id="147" idx="2"/>
          </p:cNvCxnSpPr>
          <p:nvPr/>
        </p:nvCxnSpPr>
        <p:spPr>
          <a:xfrm flipV="1">
            <a:off x="6666833" y="4788726"/>
            <a:ext cx="0" cy="3791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60" idx="0"/>
            <a:endCxn id="142" idx="2"/>
          </p:cNvCxnSpPr>
          <p:nvPr/>
        </p:nvCxnSpPr>
        <p:spPr>
          <a:xfrm flipV="1">
            <a:off x="6663273" y="5527859"/>
            <a:ext cx="3560" cy="4460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42" idx="0"/>
            <a:endCxn id="84" idx="1"/>
          </p:cNvCxnSpPr>
          <p:nvPr/>
        </p:nvCxnSpPr>
        <p:spPr>
          <a:xfrm rot="5400000" flipH="1" flipV="1">
            <a:off x="4872893" y="3296585"/>
            <a:ext cx="1780068" cy="1447811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41" idx="3"/>
            <a:endCxn id="84" idx="1"/>
          </p:cNvCxnSpPr>
          <p:nvPr/>
        </p:nvCxnSpPr>
        <p:spPr>
          <a:xfrm flipV="1">
            <a:off x="4046729" y="3130456"/>
            <a:ext cx="2440104" cy="615604"/>
          </a:xfrm>
          <a:prstGeom prst="bentConnector3">
            <a:avLst>
              <a:gd name="adj1" fmla="val 40712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80" idx="0"/>
            <a:endCxn id="84" idx="2"/>
          </p:cNvCxnSpPr>
          <p:nvPr/>
        </p:nvCxnSpPr>
        <p:spPr>
          <a:xfrm flipV="1">
            <a:off x="6666833" y="3310456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33" idx="3"/>
            <a:endCxn id="44" idx="1"/>
          </p:cNvCxnSpPr>
          <p:nvPr/>
        </p:nvCxnSpPr>
        <p:spPr>
          <a:xfrm flipV="1">
            <a:off x="3218682" y="5090524"/>
            <a:ext cx="1171190" cy="227265"/>
          </a:xfrm>
          <a:prstGeom prst="bentConnector3">
            <a:avLst>
              <a:gd name="adj1" fmla="val 913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>
            <a:stCxn id="45" idx="3"/>
            <a:endCxn id="44" idx="1"/>
          </p:cNvCxnSpPr>
          <p:nvPr/>
        </p:nvCxnSpPr>
        <p:spPr>
          <a:xfrm>
            <a:off x="4223792" y="4831341"/>
            <a:ext cx="166080" cy="259183"/>
          </a:xfrm>
          <a:prstGeom prst="bentConnector3">
            <a:avLst>
              <a:gd name="adj1" fmla="val 4058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719736" y="4831341"/>
            <a:ext cx="144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67" idx="2"/>
            <a:endCxn id="37" idx="0"/>
          </p:cNvCxnSpPr>
          <p:nvPr/>
        </p:nvCxnSpPr>
        <p:spPr>
          <a:xfrm rot="5400000">
            <a:off x="2868890" y="2442752"/>
            <a:ext cx="808755" cy="469170"/>
          </a:xfrm>
          <a:prstGeom prst="bentConnector3">
            <a:avLst>
              <a:gd name="adj1" fmla="val 838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6927605" y="4402623"/>
            <a:ext cx="1527416" cy="153875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u="sng" dirty="0" smtClean="0"/>
              <a:t>Proceso agregación liquidaciones</a:t>
            </a:r>
          </a:p>
          <a:p>
            <a:r>
              <a:rPr lang="es-ES" sz="800" dirty="0" smtClean="0"/>
              <a:t>Tras obtener los resultados de la liquidación el usuario obtendrá una Excel con las líneas de liquidación, las validara y devolverá el resultado a LIQGAS para la agrupación de estas y el envío de la factura a NAVISION</a:t>
            </a:r>
          </a:p>
        </p:txBody>
      </p:sp>
    </p:spTree>
    <p:extLst>
      <p:ext uri="{BB962C8B-B14F-4D97-AF65-F5344CB8AC3E}">
        <p14:creationId xmlns:p14="http://schemas.microsoft.com/office/powerpoint/2010/main" val="317331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84798" y="4571361"/>
            <a:ext cx="1109093" cy="1673763"/>
            <a:chOff x="5170053" y="1577707"/>
            <a:chExt cx="1109093" cy="1673763"/>
          </a:xfrm>
        </p:grpSpPr>
        <p:grpSp>
          <p:nvGrpSpPr>
            <p:cNvPr id="17" name="Grupo 16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0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1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2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ight Arrow 19"/>
              <p:cNvSpPr/>
              <p:nvPr/>
            </p:nvSpPr>
            <p:spPr>
              <a:xfrm rot="16200000">
                <a:off x="5740640" y="2482046"/>
                <a:ext cx="213541" cy="17085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Imagen 13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5" name="Rectángulo 14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TRACKER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884798" y="2809892"/>
            <a:ext cx="1109093" cy="1673763"/>
            <a:chOff x="3806268" y="2097795"/>
            <a:chExt cx="1109093" cy="1673763"/>
          </a:xfrm>
        </p:grpSpPr>
        <p:pic>
          <p:nvPicPr>
            <p:cNvPr id="27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4126815" y="3382974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ight Arrow 19"/>
            <p:cNvSpPr/>
            <p:nvPr/>
          </p:nvSpPr>
          <p:spPr>
            <a:xfrm rot="16200000">
              <a:off x="4291346" y="2788966"/>
              <a:ext cx="138938" cy="11205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866361" y="2097795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806268" y="2180610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AIREGAS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  <p:pic>
          <p:nvPicPr>
            <p:cNvPr id="28" name="Graphic 13">
              <a:extLst>
                <a:ext uri="{FF2B5EF4-FFF2-40B4-BE49-F238E27FC236}">
                  <a16:creationId xmlns:a16="http://schemas.microsoft.com/office/drawing/2014/main" xmlns="" id="{944DE95A-7C95-1E4F-98C7-C689278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4180814" y="2987790"/>
              <a:ext cx="360000" cy="360000"/>
            </a:xfrm>
            <a:prstGeom prst="rect">
              <a:avLst/>
            </a:prstGeom>
          </p:spPr>
        </p:pic>
        <p:pic>
          <p:nvPicPr>
            <p:cNvPr id="29" name="Imagen 28" descr="Recorte de pantalla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388" y="2342193"/>
              <a:ext cx="416852" cy="410783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5777251" y="5973881"/>
            <a:ext cx="1649123" cy="770268"/>
            <a:chOff x="5751099" y="5154186"/>
            <a:chExt cx="1649123" cy="770268"/>
          </a:xfrm>
        </p:grpSpPr>
        <p:pic>
          <p:nvPicPr>
            <p:cNvPr id="69" name="Graphic 32">
              <a:extLst>
                <a:ext uri="{FF2B5EF4-FFF2-40B4-BE49-F238E27FC236}">
                  <a16:creationId xmlns="" xmlns:a16="http://schemas.microsoft.com/office/drawing/2014/main" id="{50D454A7-825D-8A40-A013-745A422C4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82230" y="5226185"/>
              <a:ext cx="442461" cy="426550"/>
            </a:xfrm>
            <a:prstGeom prst="rect">
              <a:avLst/>
            </a:prstGeom>
          </p:spPr>
        </p:pic>
        <p:pic>
          <p:nvPicPr>
            <p:cNvPr id="70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6763652" y="5651031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ight Arrow 19"/>
            <p:cNvSpPr/>
            <p:nvPr/>
          </p:nvSpPr>
          <p:spPr>
            <a:xfrm rot="10800000">
              <a:off x="6572209" y="5532456"/>
              <a:ext cx="125979" cy="118504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4" name="Imagen 63" descr="Recorte de pantalla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32" y="5403398"/>
              <a:ext cx="442829" cy="387373"/>
            </a:xfrm>
            <a:prstGeom prst="rect">
              <a:avLst/>
            </a:prstGeom>
          </p:spPr>
        </p:pic>
        <p:sp>
          <p:nvSpPr>
            <p:cNvPr id="60" name="Rectángulo 59"/>
            <p:cNvSpPr/>
            <p:nvPr/>
          </p:nvSpPr>
          <p:spPr>
            <a:xfrm>
              <a:off x="5874020" y="5154186"/>
              <a:ext cx="1526202" cy="77026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TextBox 11"/>
            <p:cNvSpPr txBox="1"/>
            <p:nvPr/>
          </p:nvSpPr>
          <p:spPr>
            <a:xfrm>
              <a:off x="5751099" y="5182962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894909" y="1454202"/>
            <a:ext cx="1109093" cy="1196138"/>
            <a:chOff x="5170052" y="2055332"/>
            <a:chExt cx="1109093" cy="1196138"/>
          </a:xfrm>
        </p:grpSpPr>
        <p:grpSp>
          <p:nvGrpSpPr>
            <p:cNvPr id="127" name="Group 23"/>
            <p:cNvGrpSpPr/>
            <p:nvPr/>
          </p:nvGrpSpPr>
          <p:grpSpPr>
            <a:xfrm>
              <a:off x="5490600" y="2414591"/>
              <a:ext cx="468000" cy="682555"/>
              <a:chOff x="8506501" y="3697118"/>
              <a:chExt cx="713621" cy="1049050"/>
            </a:xfrm>
          </p:grpSpPr>
          <p:pic>
            <p:nvPicPr>
              <p:cNvPr id="130" name="Graphic 32">
                <a:extLst>
                  <a:ext uri="{FF2B5EF4-FFF2-40B4-BE49-F238E27FC236}">
                    <a16:creationId xmlns="" xmlns:a16="http://schemas.microsoft.com/office/drawing/2014/main" id="{50D454A7-825D-8A40-A013-745A422C4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8534830" y="3697118"/>
                <a:ext cx="674679" cy="655585"/>
              </a:xfrm>
              <a:prstGeom prst="rect">
                <a:avLst/>
              </a:prstGeom>
            </p:spPr>
          </p:pic>
          <p:pic>
            <p:nvPicPr>
              <p:cNvPr id="131" name="Picture 2" descr="Bildergebnis fÃ¼r axpo logo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54" b="23840"/>
              <a:stretch/>
            </p:blipFill>
            <p:spPr bwMode="auto">
              <a:xfrm>
                <a:off x="8506501" y="4386127"/>
                <a:ext cx="713621" cy="36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5" name="Rectángulo 124"/>
            <p:cNvSpPr/>
            <p:nvPr/>
          </p:nvSpPr>
          <p:spPr>
            <a:xfrm>
              <a:off x="5230146" y="2055332"/>
              <a:ext cx="988906" cy="119613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TextBox 11"/>
            <p:cNvSpPr txBox="1"/>
            <p:nvPr/>
          </p:nvSpPr>
          <p:spPr>
            <a:xfrm>
              <a:off x="5170052" y="2216734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70" name="Grupo 169"/>
          <p:cNvGrpSpPr/>
          <p:nvPr/>
        </p:nvGrpSpPr>
        <p:grpSpPr>
          <a:xfrm>
            <a:off x="10358163" y="3723320"/>
            <a:ext cx="1318367" cy="1577888"/>
            <a:chOff x="8287079" y="3464925"/>
            <a:chExt cx="1656184" cy="1915194"/>
          </a:xfrm>
        </p:grpSpPr>
        <p:grpSp>
          <p:nvGrpSpPr>
            <p:cNvPr id="164" name="Grupo 163"/>
            <p:cNvGrpSpPr/>
            <p:nvPr/>
          </p:nvGrpSpPr>
          <p:grpSpPr>
            <a:xfrm>
              <a:off x="8287079" y="3464925"/>
              <a:ext cx="1656184" cy="1915194"/>
              <a:chOff x="1127448" y="1766446"/>
              <a:chExt cx="1944216" cy="1950586"/>
            </a:xfrm>
          </p:grpSpPr>
          <p:sp>
            <p:nvSpPr>
              <p:cNvPr id="165" name="Rectángulo 164"/>
              <p:cNvSpPr/>
              <p:nvPr/>
            </p:nvSpPr>
            <p:spPr>
              <a:xfrm>
                <a:off x="1127448" y="1766446"/>
                <a:ext cx="1944216" cy="1950586"/>
              </a:xfrm>
              <a:prstGeom prst="rect">
                <a:avLst/>
              </a:prstGeom>
              <a:noFill/>
              <a:ln>
                <a:solidFill>
                  <a:srgbClr val="E10019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TextBox 11"/>
              <p:cNvSpPr txBox="1"/>
              <p:nvPr/>
            </p:nvSpPr>
            <p:spPr>
              <a:xfrm>
                <a:off x="1522139" y="1899264"/>
                <a:ext cx="1109093" cy="164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050" b="1" dirty="0" smtClean="0">
                    <a:solidFill>
                      <a:srgbClr val="E10019"/>
                    </a:solidFill>
                  </a:rPr>
                  <a:t>NAVISION</a:t>
                </a:r>
                <a:endParaRPr lang="de-CH" sz="1050" b="1" dirty="0">
                  <a:solidFill>
                    <a:srgbClr val="E10019"/>
                  </a:solidFill>
                </a:endParaRPr>
              </a:p>
            </p:txBody>
          </p:sp>
        </p:grpSp>
        <p:pic>
          <p:nvPicPr>
            <p:cNvPr id="167" name="Imagen 166" descr="Recorte de pantalla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4535795"/>
              <a:ext cx="1445069" cy="680552"/>
            </a:xfrm>
            <a:prstGeom prst="rect">
              <a:avLst/>
            </a:prstGeom>
          </p:spPr>
        </p:pic>
        <p:pic>
          <p:nvPicPr>
            <p:cNvPr id="168" name="Imagen 167" descr="Recorte de pantalla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3784718"/>
              <a:ext cx="1487651" cy="876222"/>
            </a:xfrm>
            <a:prstGeom prst="rect">
              <a:avLst/>
            </a:prstGeom>
          </p:spPr>
        </p:pic>
        <p:sp>
          <p:nvSpPr>
            <p:cNvPr id="169" name="TextBox 11"/>
            <p:cNvSpPr txBox="1"/>
            <p:nvPr/>
          </p:nvSpPr>
          <p:spPr>
            <a:xfrm>
              <a:off x="8691897" y="4189234"/>
              <a:ext cx="944784" cy="185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b="1" dirty="0" smtClean="0">
                  <a:solidFill>
                    <a:srgbClr val="E10019"/>
                  </a:solidFill>
                </a:rPr>
                <a:t>AVECTRIS.CH</a:t>
              </a:r>
              <a:endParaRPr lang="de-CH" sz="800" b="1" dirty="0">
                <a:solidFill>
                  <a:srgbClr val="E10019"/>
                </a:solidFill>
              </a:endParaRPr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407368" y="548680"/>
            <a:ext cx="11449272" cy="6309320"/>
          </a:xfrm>
          <a:prstGeom prst="rect">
            <a:avLst/>
          </a:prstGeom>
          <a:solidFill>
            <a:schemeClr val="accent3">
              <a:alpha val="44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/>
          <p:cNvSpPr/>
          <p:nvPr/>
        </p:nvSpPr>
        <p:spPr>
          <a:xfrm>
            <a:off x="8010536" y="654603"/>
            <a:ext cx="3738297" cy="29712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2404406" y="1177469"/>
            <a:ext cx="7703380" cy="4457424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404407" y="1177469"/>
            <a:ext cx="330200" cy="330200"/>
          </a:xfrm>
          <a:prstGeom prst="rect">
            <a:avLst/>
          </a:prstGeom>
        </p:spPr>
      </p:pic>
      <p:sp>
        <p:nvSpPr>
          <p:cNvPr id="8" name="Rectangle 34">
            <a:extLst>
              <a:ext uri="{FF2B5EF4-FFF2-40B4-BE49-F238E27FC236}">
                <a16:creationId xmlns:a16="http://schemas.microsoft.com/office/drawing/2014/main" xmlns="" id="{CE7F7081-419C-2E4F-A999-2923C4338FC0}"/>
              </a:ext>
            </a:extLst>
          </p:cNvPr>
          <p:cNvSpPr/>
          <p:nvPr/>
        </p:nvSpPr>
        <p:spPr>
          <a:xfrm>
            <a:off x="2074207" y="847269"/>
            <a:ext cx="8148553" cy="487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9" name="Graphic 11">
            <a:extLst>
              <a:ext uri="{FF2B5EF4-FFF2-40B4-BE49-F238E27FC236}">
                <a16:creationId xmlns:a16="http://schemas.microsoft.com/office/drawing/2014/main" xmlns="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4207" y="847269"/>
            <a:ext cx="330200" cy="330200"/>
          </a:xfrm>
          <a:prstGeom prst="rect">
            <a:avLst/>
          </a:prstGeom>
        </p:spPr>
      </p:pic>
      <p:pic>
        <p:nvPicPr>
          <p:cNvPr id="3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682" y="4651341"/>
            <a:ext cx="360000" cy="36000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58682" y="5137789"/>
            <a:ext cx="360000" cy="360000"/>
          </a:xfrm>
          <a:prstGeom prst="rect">
            <a:avLst/>
          </a:prstGeom>
        </p:spPr>
      </p:pic>
      <p:grpSp>
        <p:nvGrpSpPr>
          <p:cNvPr id="34" name="Group 11">
            <a:extLst>
              <a:ext uri="{FF2B5EF4-FFF2-40B4-BE49-F238E27FC236}">
                <a16:creationId xmlns:a16="http://schemas.microsoft.com/office/drawing/2014/main" xmlns="" id="{1E40BFA2-709E-0949-81CE-DFF45EA0B15A}"/>
              </a:ext>
            </a:extLst>
          </p:cNvPr>
          <p:cNvGrpSpPr/>
          <p:nvPr/>
        </p:nvGrpSpPr>
        <p:grpSpPr>
          <a:xfrm>
            <a:off x="1672088" y="4836017"/>
            <a:ext cx="1216121" cy="510504"/>
            <a:chOff x="2674471" y="1567527"/>
            <a:chExt cx="1488360" cy="331243"/>
          </a:xfrm>
        </p:grpSpPr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xmlns="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41">
              <a:extLst>
                <a:ext uri="{FF2B5EF4-FFF2-40B4-BE49-F238E27FC236}">
                  <a16:creationId xmlns:a16="http://schemas.microsoft.com/office/drawing/2014/main" xmlns="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10">
            <a:extLst>
              <a:ext uri="{FF2B5EF4-FFF2-40B4-BE49-F238E27FC236}">
                <a16:creationId xmlns:a16="http://schemas.microsoft.com/office/drawing/2014/main" xmlns="" id="{16147C40-97CD-FD47-BD5D-25505362781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58682" y="3081715"/>
            <a:ext cx="360000" cy="360000"/>
          </a:xfrm>
          <a:prstGeom prst="rect">
            <a:avLst/>
          </a:prstGeom>
        </p:spPr>
      </p:pic>
      <p:cxnSp>
        <p:nvCxnSpPr>
          <p:cNvPr id="38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5" idx="2"/>
            <a:endCxn id="37" idx="0"/>
          </p:cNvCxnSpPr>
          <p:nvPr/>
        </p:nvCxnSpPr>
        <p:spPr>
          <a:xfrm>
            <a:off x="3038542" y="2862124"/>
            <a:ext cx="140" cy="2195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3686729" y="3566060"/>
            <a:ext cx="360000" cy="360000"/>
          </a:xfrm>
          <a:prstGeom prst="rect">
            <a:avLst/>
          </a:prstGeom>
        </p:spPr>
      </p:pic>
      <p:pic>
        <p:nvPicPr>
          <p:cNvPr id="42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4859022" y="4910524"/>
            <a:ext cx="360000" cy="360000"/>
          </a:xfrm>
          <a:prstGeom prst="rect">
            <a:avLst/>
          </a:prstGeom>
        </p:spPr>
      </p:pic>
      <p:pic>
        <p:nvPicPr>
          <p:cNvPr id="43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3359736" y="4651341"/>
            <a:ext cx="360000" cy="360000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4389872" y="4910524"/>
            <a:ext cx="360000" cy="360000"/>
          </a:xfrm>
          <a:prstGeom prst="rect">
            <a:avLst/>
          </a:prstGeom>
        </p:spPr>
      </p:pic>
      <p:pic>
        <p:nvPicPr>
          <p:cNvPr id="45" name="Graphic 41">
            <a:extLst>
              <a:ext uri="{FF2B5EF4-FFF2-40B4-BE49-F238E27FC236}">
                <a16:creationId xmlns:a16="http://schemas.microsoft.com/office/drawing/2014/main" xmlns="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3863792" y="4651341"/>
            <a:ext cx="360000" cy="360000"/>
          </a:xfrm>
          <a:prstGeom prst="rect">
            <a:avLst/>
          </a:prstGeom>
        </p:spPr>
      </p:pic>
      <p:pic>
        <p:nvPicPr>
          <p:cNvPr id="46" name="Graphic 33">
            <a:extLst>
              <a:ext uri="{FF2B5EF4-FFF2-40B4-BE49-F238E27FC236}">
                <a16:creationId xmlns:a16="http://schemas.microsoft.com/office/drawing/2014/main" xmlns="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686732" y="3079681"/>
            <a:ext cx="360000" cy="360000"/>
          </a:xfrm>
          <a:prstGeom prst="rect">
            <a:avLst/>
          </a:prstGeom>
        </p:spPr>
      </p:pic>
      <p:cxnSp>
        <p:nvCxnSpPr>
          <p:cNvPr id="5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3218682" y="4831341"/>
            <a:ext cx="14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4749872" y="5090524"/>
            <a:ext cx="1091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2858542" y="2502124"/>
            <a:ext cx="360000" cy="360000"/>
          </a:xfrm>
          <a:prstGeom prst="rect">
            <a:avLst/>
          </a:prstGeom>
        </p:spPr>
      </p:pic>
      <p:pic>
        <p:nvPicPr>
          <p:cNvPr id="66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544" y="1916832"/>
            <a:ext cx="360000" cy="360000"/>
          </a:xfrm>
          <a:prstGeom prst="rect">
            <a:avLst/>
          </a:prstGeom>
        </p:spPr>
      </p:pic>
      <p:pic>
        <p:nvPicPr>
          <p:cNvPr id="67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3327852" y="1912960"/>
            <a:ext cx="360000" cy="360000"/>
          </a:xfrm>
          <a:prstGeom prst="rect">
            <a:avLst/>
          </a:prstGeom>
        </p:spPr>
      </p:pic>
      <p:cxnSp>
        <p:nvCxnSpPr>
          <p:cNvPr id="7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>
            <a:off x="1647770" y="3259682"/>
            <a:ext cx="1210912" cy="20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3038542" y="2276832"/>
            <a:ext cx="2" cy="2252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3218682" y="3259681"/>
            <a:ext cx="468050" cy="2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34">
            <a:extLst>
              <a:ext uri="{FF2B5EF4-FFF2-40B4-BE49-F238E27FC236}">
                <a16:creationId xmlns:a16="http://schemas.microsoft.com/office/drawing/2014/main" xmlns="" id="{F7FC2204-86B2-4546-A60E-E4BA115C2203}"/>
              </a:ext>
            </a:extLst>
          </p:cNvPr>
          <p:cNvSpPr/>
          <p:nvPr/>
        </p:nvSpPr>
        <p:spPr>
          <a:xfrm flipH="1" flipV="1">
            <a:off x="3038542" y="3439678"/>
            <a:ext cx="648186" cy="3043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ector angular 88"/>
          <p:cNvCxnSpPr>
            <a:stCxn id="46" idx="0"/>
            <a:endCxn id="121" idx="1"/>
          </p:cNvCxnSpPr>
          <p:nvPr/>
        </p:nvCxnSpPr>
        <p:spPr>
          <a:xfrm rot="5400000" flipH="1" flipV="1">
            <a:off x="4463035" y="1055884"/>
            <a:ext cx="1427495" cy="26201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6486833" y="1472186"/>
            <a:ext cx="360000" cy="360000"/>
          </a:xfrm>
          <a:prstGeom prst="rect">
            <a:avLst/>
          </a:prstGeom>
        </p:spPr>
      </p:pic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66833" y="1832186"/>
            <a:ext cx="465" cy="3887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6486833" y="3689591"/>
            <a:ext cx="360000" cy="360000"/>
          </a:xfrm>
          <a:prstGeom prst="rect">
            <a:avLst/>
          </a:prstGeom>
        </p:spPr>
      </p:pic>
      <p:pic>
        <p:nvPicPr>
          <p:cNvPr id="83" name="Graphic 8">
            <a:extLst>
              <a:ext uri="{FF2B5EF4-FFF2-40B4-BE49-F238E27FC236}">
                <a16:creationId xmlns="" xmlns:a16="http://schemas.microsoft.com/office/drawing/2014/main" id="{7A483696-65FD-1745-95E4-96C878D9E85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486833" y="2211321"/>
            <a:ext cx="360000" cy="360000"/>
          </a:xfrm>
          <a:prstGeom prst="rect">
            <a:avLst/>
          </a:prstGeom>
        </p:spPr>
      </p:pic>
      <p:pic>
        <p:nvPicPr>
          <p:cNvPr id="84" name="Graphic 140">
            <a:extLst>
              <a:ext uri="{FF2B5EF4-FFF2-40B4-BE49-F238E27FC236}">
                <a16:creationId xmlns="" xmlns:a16="http://schemas.microsoft.com/office/drawing/2014/main" id="{BF8ED16F-B687-B047-8B9E-276284B263FA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6833" y="2950456"/>
            <a:ext cx="360000" cy="360000"/>
          </a:xfrm>
          <a:prstGeom prst="rect">
            <a:avLst/>
          </a:prstGeom>
        </p:spPr>
      </p:pic>
      <p:cxnSp>
        <p:nvCxnSpPr>
          <p:cNvPr id="9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6666833" y="257132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130" idx="1"/>
            <a:endCxn id="66" idx="1"/>
          </p:cNvCxnSpPr>
          <p:nvPr/>
        </p:nvCxnSpPr>
        <p:spPr>
          <a:xfrm>
            <a:off x="1676496" y="2026737"/>
            <a:ext cx="1182048" cy="700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486833" y="5167859"/>
            <a:ext cx="360000" cy="360000"/>
          </a:xfrm>
          <a:prstGeom prst="rect">
            <a:avLst/>
          </a:prstGeom>
        </p:spPr>
      </p:pic>
      <p:pic>
        <p:nvPicPr>
          <p:cNvPr id="14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6486833" y="4428726"/>
            <a:ext cx="360000" cy="360000"/>
          </a:xfrm>
          <a:prstGeom prst="rect">
            <a:avLst/>
          </a:prstGeom>
        </p:spPr>
      </p:pic>
      <p:cxnSp>
        <p:nvCxnSpPr>
          <p:cNvPr id="15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7" idx="0"/>
            <a:endCxn id="80" idx="2"/>
          </p:cNvCxnSpPr>
          <p:nvPr/>
        </p:nvCxnSpPr>
        <p:spPr>
          <a:xfrm flipV="1">
            <a:off x="6666833" y="404959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1846737"/>
            <a:ext cx="360000" cy="360000"/>
          </a:xfrm>
          <a:prstGeom prst="rect">
            <a:avLst/>
          </a:prstGeom>
        </p:spPr>
      </p:pic>
      <p:pic>
        <p:nvPicPr>
          <p:cNvPr id="15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8617661" y="1847959"/>
            <a:ext cx="360000" cy="360000"/>
          </a:xfrm>
          <a:prstGeom prst="rect">
            <a:avLst/>
          </a:prstGeom>
        </p:spPr>
      </p:pic>
      <p:cxnSp>
        <p:nvCxnSpPr>
          <p:cNvPr id="16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56" idx="1"/>
            <a:endCxn id="157" idx="3"/>
          </p:cNvCxnSpPr>
          <p:nvPr/>
        </p:nvCxnSpPr>
        <p:spPr>
          <a:xfrm flipH="1">
            <a:off x="8977661" y="2026737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4149080"/>
            <a:ext cx="360000" cy="360000"/>
          </a:xfrm>
          <a:prstGeom prst="rect">
            <a:avLst/>
          </a:prstGeom>
        </p:spPr>
      </p:pic>
      <p:pic>
        <p:nvPicPr>
          <p:cNvPr id="110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8617661" y="4150302"/>
            <a:ext cx="360000" cy="360000"/>
          </a:xfrm>
          <a:prstGeom prst="rect">
            <a:avLst/>
          </a:prstGeom>
        </p:spPr>
      </p:pic>
      <p:cxnSp>
        <p:nvCxnSpPr>
          <p:cNvPr id="11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09" idx="1"/>
            <a:endCxn id="110" idx="3"/>
          </p:cNvCxnSpPr>
          <p:nvPr/>
        </p:nvCxnSpPr>
        <p:spPr>
          <a:xfrm flipH="1">
            <a:off x="8977661" y="4329080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80" idx="3"/>
            <a:endCxn id="110" idx="1"/>
          </p:cNvCxnSpPr>
          <p:nvPr/>
        </p:nvCxnSpPr>
        <p:spPr>
          <a:xfrm>
            <a:off x="6846833" y="3869591"/>
            <a:ext cx="1770828" cy="46071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80" idx="3"/>
            <a:endCxn id="157" idx="1"/>
          </p:cNvCxnSpPr>
          <p:nvPr/>
        </p:nvCxnSpPr>
        <p:spPr>
          <a:xfrm flipV="1">
            <a:off x="6846833" y="2027959"/>
            <a:ext cx="1770828" cy="18416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09" idx="3"/>
            <a:endCxn id="168" idx="1"/>
          </p:cNvCxnSpPr>
          <p:nvPr/>
        </p:nvCxnSpPr>
        <p:spPr>
          <a:xfrm>
            <a:off x="9623688" y="4329080"/>
            <a:ext cx="818376" cy="186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/>
          <p:cNvGrpSpPr/>
          <p:nvPr/>
        </p:nvGrpSpPr>
        <p:grpSpPr>
          <a:xfrm>
            <a:off x="10311216" y="1285567"/>
            <a:ext cx="1365314" cy="1952272"/>
            <a:chOff x="5170053" y="1577707"/>
            <a:chExt cx="1109093" cy="1673763"/>
          </a:xfrm>
        </p:grpSpPr>
        <p:grpSp>
          <p:nvGrpSpPr>
            <p:cNvPr id="129" name="Grupo 128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35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38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39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7" name="Imagen 136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33" name="Rectángulo 132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WEB CLIENTES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cxnSp>
        <p:nvCxnSpPr>
          <p:cNvPr id="143" name="Conector angular 142"/>
          <p:cNvCxnSpPr>
            <a:stCxn id="156" idx="3"/>
            <a:endCxn id="137" idx="1"/>
          </p:cNvCxnSpPr>
          <p:nvPr/>
        </p:nvCxnSpPr>
        <p:spPr>
          <a:xfrm flipV="1">
            <a:off x="9623688" y="1856079"/>
            <a:ext cx="1097620" cy="17065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38" idx="3"/>
            <a:endCxn id="156" idx="3"/>
          </p:cNvCxnSpPr>
          <p:nvPr/>
        </p:nvCxnSpPr>
        <p:spPr>
          <a:xfrm rot="10800000">
            <a:off x="9623689" y="2026738"/>
            <a:ext cx="1104997" cy="48373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2" idx="0"/>
            <a:endCxn id="147" idx="2"/>
          </p:cNvCxnSpPr>
          <p:nvPr/>
        </p:nvCxnSpPr>
        <p:spPr>
          <a:xfrm flipV="1">
            <a:off x="6666833" y="4788726"/>
            <a:ext cx="0" cy="3791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60" idx="0"/>
            <a:endCxn id="142" idx="2"/>
          </p:cNvCxnSpPr>
          <p:nvPr/>
        </p:nvCxnSpPr>
        <p:spPr>
          <a:xfrm flipV="1">
            <a:off x="6663273" y="5527859"/>
            <a:ext cx="3560" cy="4460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42" idx="0"/>
            <a:endCxn id="84" idx="1"/>
          </p:cNvCxnSpPr>
          <p:nvPr/>
        </p:nvCxnSpPr>
        <p:spPr>
          <a:xfrm rot="5400000" flipH="1" flipV="1">
            <a:off x="4872893" y="3296585"/>
            <a:ext cx="1780068" cy="1447811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41" idx="3"/>
            <a:endCxn id="84" idx="1"/>
          </p:cNvCxnSpPr>
          <p:nvPr/>
        </p:nvCxnSpPr>
        <p:spPr>
          <a:xfrm flipV="1">
            <a:off x="4046729" y="3130456"/>
            <a:ext cx="2440104" cy="615604"/>
          </a:xfrm>
          <a:prstGeom prst="bentConnector3">
            <a:avLst>
              <a:gd name="adj1" fmla="val 40712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80" idx="0"/>
            <a:endCxn id="84" idx="2"/>
          </p:cNvCxnSpPr>
          <p:nvPr/>
        </p:nvCxnSpPr>
        <p:spPr>
          <a:xfrm flipV="1">
            <a:off x="6666833" y="3310456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33" idx="3"/>
            <a:endCxn id="44" idx="1"/>
          </p:cNvCxnSpPr>
          <p:nvPr/>
        </p:nvCxnSpPr>
        <p:spPr>
          <a:xfrm flipV="1">
            <a:off x="3218682" y="5090524"/>
            <a:ext cx="1171190" cy="227265"/>
          </a:xfrm>
          <a:prstGeom prst="bentConnector3">
            <a:avLst>
              <a:gd name="adj1" fmla="val 913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>
            <a:stCxn id="45" idx="3"/>
            <a:endCxn id="44" idx="1"/>
          </p:cNvCxnSpPr>
          <p:nvPr/>
        </p:nvCxnSpPr>
        <p:spPr>
          <a:xfrm>
            <a:off x="4223792" y="4831341"/>
            <a:ext cx="166080" cy="259183"/>
          </a:xfrm>
          <a:prstGeom prst="bentConnector3">
            <a:avLst>
              <a:gd name="adj1" fmla="val 4058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719736" y="4831341"/>
            <a:ext cx="144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67" idx="2"/>
            <a:endCxn id="37" idx="0"/>
          </p:cNvCxnSpPr>
          <p:nvPr/>
        </p:nvCxnSpPr>
        <p:spPr>
          <a:xfrm rot="5400000">
            <a:off x="2868890" y="2442752"/>
            <a:ext cx="808755" cy="469170"/>
          </a:xfrm>
          <a:prstGeom prst="bentConnector3">
            <a:avLst>
              <a:gd name="adj1" fmla="val 838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8253596" y="2420888"/>
            <a:ext cx="1802406" cy="862602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u="sng" dirty="0" smtClean="0"/>
              <a:t>Web Clientes</a:t>
            </a:r>
          </a:p>
          <a:p>
            <a:r>
              <a:rPr lang="es-ES" sz="800" dirty="0" smtClean="0"/>
              <a:t>Los clientes de AXPO accederán a esta web y desde ella podrán descargar la información de la liquidación.</a:t>
            </a:r>
          </a:p>
        </p:txBody>
      </p:sp>
    </p:spTree>
    <p:extLst>
      <p:ext uri="{BB962C8B-B14F-4D97-AF65-F5344CB8AC3E}">
        <p14:creationId xmlns:p14="http://schemas.microsoft.com/office/powerpoint/2010/main" val="15404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84798" y="4571361"/>
            <a:ext cx="1109093" cy="1673763"/>
            <a:chOff x="5170053" y="1577707"/>
            <a:chExt cx="1109093" cy="1673763"/>
          </a:xfrm>
        </p:grpSpPr>
        <p:grpSp>
          <p:nvGrpSpPr>
            <p:cNvPr id="17" name="Grupo 16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0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1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2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Right Arrow 19"/>
              <p:cNvSpPr/>
              <p:nvPr/>
            </p:nvSpPr>
            <p:spPr>
              <a:xfrm rot="16200000">
                <a:off x="5740640" y="2482046"/>
                <a:ext cx="213541" cy="170859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4" name="Imagen 13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5" name="Rectángulo 14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TRACKER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884798" y="2809892"/>
            <a:ext cx="1109093" cy="1673763"/>
            <a:chOff x="3806268" y="2097795"/>
            <a:chExt cx="1109093" cy="1673763"/>
          </a:xfrm>
        </p:grpSpPr>
        <p:pic>
          <p:nvPicPr>
            <p:cNvPr id="27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4126815" y="3382974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ight Arrow 19"/>
            <p:cNvSpPr/>
            <p:nvPr/>
          </p:nvSpPr>
          <p:spPr>
            <a:xfrm rot="16200000">
              <a:off x="4291346" y="2788966"/>
              <a:ext cx="138938" cy="11205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866361" y="2097795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806268" y="2180610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AIREGAS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  <p:pic>
          <p:nvPicPr>
            <p:cNvPr id="28" name="Graphic 13">
              <a:extLst>
                <a:ext uri="{FF2B5EF4-FFF2-40B4-BE49-F238E27FC236}">
                  <a16:creationId xmlns:a16="http://schemas.microsoft.com/office/drawing/2014/main" xmlns="" id="{944DE95A-7C95-1E4F-98C7-C689278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4180814" y="2987790"/>
              <a:ext cx="360000" cy="360000"/>
            </a:xfrm>
            <a:prstGeom prst="rect">
              <a:avLst/>
            </a:prstGeom>
          </p:spPr>
        </p:pic>
        <p:pic>
          <p:nvPicPr>
            <p:cNvPr id="29" name="Imagen 28" descr="Recorte de pantalla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388" y="2342193"/>
              <a:ext cx="416852" cy="410783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5777251" y="5973881"/>
            <a:ext cx="1649123" cy="770268"/>
            <a:chOff x="5751099" y="5154186"/>
            <a:chExt cx="1649123" cy="770268"/>
          </a:xfrm>
        </p:grpSpPr>
        <p:pic>
          <p:nvPicPr>
            <p:cNvPr id="69" name="Graphic 32">
              <a:extLst>
                <a:ext uri="{FF2B5EF4-FFF2-40B4-BE49-F238E27FC236}">
                  <a16:creationId xmlns="" xmlns:a16="http://schemas.microsoft.com/office/drawing/2014/main" id="{50D454A7-825D-8A40-A013-745A422C4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82230" y="5226185"/>
              <a:ext cx="442461" cy="426550"/>
            </a:xfrm>
            <a:prstGeom prst="rect">
              <a:avLst/>
            </a:prstGeom>
          </p:spPr>
        </p:pic>
        <p:pic>
          <p:nvPicPr>
            <p:cNvPr id="70" name="Picture 2" descr="Bildergebnis fÃ¼r axp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4" b="23840"/>
            <a:stretch/>
          </p:blipFill>
          <p:spPr bwMode="auto">
            <a:xfrm>
              <a:off x="6763652" y="5651031"/>
              <a:ext cx="468000" cy="2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ight Arrow 19"/>
            <p:cNvSpPr/>
            <p:nvPr/>
          </p:nvSpPr>
          <p:spPr>
            <a:xfrm rot="10800000">
              <a:off x="6572209" y="5532456"/>
              <a:ext cx="125979" cy="118504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4" name="Imagen 63" descr="Recorte de pantalla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32" y="5403398"/>
              <a:ext cx="442829" cy="387373"/>
            </a:xfrm>
            <a:prstGeom prst="rect">
              <a:avLst/>
            </a:prstGeom>
          </p:spPr>
        </p:pic>
        <p:sp>
          <p:nvSpPr>
            <p:cNvPr id="60" name="Rectángulo 59"/>
            <p:cNvSpPr/>
            <p:nvPr/>
          </p:nvSpPr>
          <p:spPr>
            <a:xfrm>
              <a:off x="5874020" y="5154186"/>
              <a:ext cx="1526202" cy="77026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TextBox 11"/>
            <p:cNvSpPr txBox="1"/>
            <p:nvPr/>
          </p:nvSpPr>
          <p:spPr>
            <a:xfrm>
              <a:off x="5751099" y="5182962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894909" y="1454202"/>
            <a:ext cx="1109093" cy="1196138"/>
            <a:chOff x="5170052" y="2055332"/>
            <a:chExt cx="1109093" cy="1196138"/>
          </a:xfrm>
        </p:grpSpPr>
        <p:grpSp>
          <p:nvGrpSpPr>
            <p:cNvPr id="127" name="Group 23"/>
            <p:cNvGrpSpPr/>
            <p:nvPr/>
          </p:nvGrpSpPr>
          <p:grpSpPr>
            <a:xfrm>
              <a:off x="5490600" y="2414591"/>
              <a:ext cx="468000" cy="682555"/>
              <a:chOff x="8506501" y="3697118"/>
              <a:chExt cx="713621" cy="1049050"/>
            </a:xfrm>
          </p:grpSpPr>
          <p:pic>
            <p:nvPicPr>
              <p:cNvPr id="130" name="Graphic 32">
                <a:extLst>
                  <a:ext uri="{FF2B5EF4-FFF2-40B4-BE49-F238E27FC236}">
                    <a16:creationId xmlns="" xmlns:a16="http://schemas.microsoft.com/office/drawing/2014/main" id="{50D454A7-825D-8A40-A013-745A422C4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8534830" y="3697118"/>
                <a:ext cx="674679" cy="655585"/>
              </a:xfrm>
              <a:prstGeom prst="rect">
                <a:avLst/>
              </a:prstGeom>
            </p:spPr>
          </p:pic>
          <p:pic>
            <p:nvPicPr>
              <p:cNvPr id="131" name="Picture 2" descr="Bildergebnis fÃ¼r axpo logo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54" b="23840"/>
              <a:stretch/>
            </p:blipFill>
            <p:spPr bwMode="auto">
              <a:xfrm>
                <a:off x="8506501" y="4386127"/>
                <a:ext cx="713621" cy="36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5" name="Rectángulo 124"/>
            <p:cNvSpPr/>
            <p:nvPr/>
          </p:nvSpPr>
          <p:spPr>
            <a:xfrm>
              <a:off x="5230146" y="2055332"/>
              <a:ext cx="988906" cy="1196138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6" name="TextBox 11"/>
            <p:cNvSpPr txBox="1"/>
            <p:nvPr/>
          </p:nvSpPr>
          <p:spPr>
            <a:xfrm>
              <a:off x="5170052" y="2216734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USUARIOS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11216" y="1285567"/>
            <a:ext cx="1365314" cy="1952272"/>
            <a:chOff x="5170053" y="1577707"/>
            <a:chExt cx="1109093" cy="1673763"/>
          </a:xfrm>
        </p:grpSpPr>
        <p:grpSp>
          <p:nvGrpSpPr>
            <p:cNvPr id="129" name="Grupo 128"/>
            <p:cNvGrpSpPr/>
            <p:nvPr/>
          </p:nvGrpSpPr>
          <p:grpSpPr>
            <a:xfrm>
              <a:off x="5490600" y="1873143"/>
              <a:ext cx="468000" cy="1224000"/>
              <a:chOff x="5490600" y="1873143"/>
              <a:chExt cx="713621" cy="1881224"/>
            </a:xfrm>
          </p:grpSpPr>
          <p:grpSp>
            <p:nvGrpSpPr>
              <p:cNvPr id="135" name="Group 23"/>
              <p:cNvGrpSpPr/>
              <p:nvPr/>
            </p:nvGrpSpPr>
            <p:grpSpPr>
              <a:xfrm>
                <a:off x="5490600" y="2705317"/>
                <a:ext cx="713621" cy="1049050"/>
                <a:chOff x="8506501" y="3697118"/>
                <a:chExt cx="713621" cy="1049050"/>
              </a:xfrm>
            </p:grpSpPr>
            <p:pic>
              <p:nvPicPr>
                <p:cNvPr id="138" name="Graphic 32">
                  <a:extLst>
                    <a:ext uri="{FF2B5EF4-FFF2-40B4-BE49-F238E27FC236}">
                      <a16:creationId xmlns="" xmlns:a16="http://schemas.microsoft.com/office/drawing/2014/main" id="{50D454A7-825D-8A40-A013-745A422C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534830" y="3697118"/>
                  <a:ext cx="674679" cy="655585"/>
                </a:xfrm>
                <a:prstGeom prst="rect">
                  <a:avLst/>
                </a:prstGeom>
              </p:spPr>
            </p:pic>
            <p:pic>
              <p:nvPicPr>
                <p:cNvPr id="139" name="Picture 2" descr="Bildergebnis fÃ¼r axpo logo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654" b="23840"/>
                <a:stretch/>
              </p:blipFill>
              <p:spPr bwMode="auto">
                <a:xfrm>
                  <a:off x="8506501" y="4386127"/>
                  <a:ext cx="713621" cy="3600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7" name="Imagen 136" descr="Recorte de pantalla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791" y="1873143"/>
                <a:ext cx="675239" cy="595372"/>
              </a:xfrm>
              <a:prstGeom prst="rect">
                <a:avLst/>
              </a:prstGeom>
            </p:spPr>
          </p:pic>
        </p:grpSp>
        <p:sp>
          <p:nvSpPr>
            <p:cNvPr id="133" name="Rectángulo 132"/>
            <p:cNvSpPr/>
            <p:nvPr/>
          </p:nvSpPr>
          <p:spPr>
            <a:xfrm>
              <a:off x="5230146" y="1577707"/>
              <a:ext cx="988906" cy="1673763"/>
            </a:xfrm>
            <a:prstGeom prst="rect">
              <a:avLst/>
            </a:prstGeom>
            <a:noFill/>
            <a:ln>
              <a:solidFill>
                <a:srgbClr val="E10019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TextBox 11"/>
            <p:cNvSpPr txBox="1"/>
            <p:nvPr/>
          </p:nvSpPr>
          <p:spPr>
            <a:xfrm>
              <a:off x="5170053" y="1652707"/>
              <a:ext cx="11090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050" b="1" dirty="0" smtClean="0">
                  <a:solidFill>
                    <a:srgbClr val="E10019"/>
                  </a:solidFill>
                </a:rPr>
                <a:t>WEB CLIENTES</a:t>
              </a:r>
              <a:endParaRPr lang="de-CH" sz="1050" b="1" dirty="0">
                <a:solidFill>
                  <a:srgbClr val="E10019"/>
                </a:solidFill>
              </a:endParaRPr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407368" y="548680"/>
            <a:ext cx="11449272" cy="6309320"/>
          </a:xfrm>
          <a:prstGeom prst="rect">
            <a:avLst/>
          </a:prstGeom>
          <a:solidFill>
            <a:schemeClr val="accent3">
              <a:alpha val="44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/>
          <p:cNvSpPr/>
          <p:nvPr/>
        </p:nvSpPr>
        <p:spPr>
          <a:xfrm>
            <a:off x="8010536" y="3645023"/>
            <a:ext cx="3738297" cy="30991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2404406" y="1177469"/>
            <a:ext cx="7703380" cy="4457424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404407" y="1177469"/>
            <a:ext cx="330200" cy="330200"/>
          </a:xfrm>
          <a:prstGeom prst="rect">
            <a:avLst/>
          </a:prstGeom>
        </p:spPr>
      </p:pic>
      <p:sp>
        <p:nvSpPr>
          <p:cNvPr id="8" name="Rectangle 34">
            <a:extLst>
              <a:ext uri="{FF2B5EF4-FFF2-40B4-BE49-F238E27FC236}">
                <a16:creationId xmlns:a16="http://schemas.microsoft.com/office/drawing/2014/main" xmlns="" id="{CE7F7081-419C-2E4F-A999-2923C4338FC0}"/>
              </a:ext>
            </a:extLst>
          </p:cNvPr>
          <p:cNvSpPr/>
          <p:nvPr/>
        </p:nvSpPr>
        <p:spPr>
          <a:xfrm>
            <a:off x="2074207" y="847269"/>
            <a:ext cx="8148553" cy="487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9" name="Graphic 11">
            <a:extLst>
              <a:ext uri="{FF2B5EF4-FFF2-40B4-BE49-F238E27FC236}">
                <a16:creationId xmlns:a16="http://schemas.microsoft.com/office/drawing/2014/main" xmlns="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74207" y="847269"/>
            <a:ext cx="330200" cy="330200"/>
          </a:xfrm>
          <a:prstGeom prst="rect">
            <a:avLst/>
          </a:prstGeom>
        </p:spPr>
      </p:pic>
      <p:pic>
        <p:nvPicPr>
          <p:cNvPr id="3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682" y="4651341"/>
            <a:ext cx="360000" cy="36000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58682" y="5137789"/>
            <a:ext cx="360000" cy="360000"/>
          </a:xfrm>
          <a:prstGeom prst="rect">
            <a:avLst/>
          </a:prstGeom>
        </p:spPr>
      </p:pic>
      <p:grpSp>
        <p:nvGrpSpPr>
          <p:cNvPr id="34" name="Group 11">
            <a:extLst>
              <a:ext uri="{FF2B5EF4-FFF2-40B4-BE49-F238E27FC236}">
                <a16:creationId xmlns:a16="http://schemas.microsoft.com/office/drawing/2014/main" xmlns="" id="{1E40BFA2-709E-0949-81CE-DFF45EA0B15A}"/>
              </a:ext>
            </a:extLst>
          </p:cNvPr>
          <p:cNvGrpSpPr/>
          <p:nvPr/>
        </p:nvGrpSpPr>
        <p:grpSpPr>
          <a:xfrm>
            <a:off x="1672088" y="4836017"/>
            <a:ext cx="1216121" cy="510504"/>
            <a:chOff x="2674471" y="1567527"/>
            <a:chExt cx="1488360" cy="331243"/>
          </a:xfrm>
        </p:grpSpPr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xmlns="" id="{4EAB45C0-979B-2645-A344-2CE205A1F30E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41">
              <a:extLst>
                <a:ext uri="{FF2B5EF4-FFF2-40B4-BE49-F238E27FC236}">
                  <a16:creationId xmlns:a16="http://schemas.microsoft.com/office/drawing/2014/main" xmlns="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10">
            <a:extLst>
              <a:ext uri="{FF2B5EF4-FFF2-40B4-BE49-F238E27FC236}">
                <a16:creationId xmlns:a16="http://schemas.microsoft.com/office/drawing/2014/main" xmlns="" id="{16147C40-97CD-FD47-BD5D-25505362781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58682" y="3081715"/>
            <a:ext cx="360000" cy="360000"/>
          </a:xfrm>
          <a:prstGeom prst="rect">
            <a:avLst/>
          </a:prstGeom>
        </p:spPr>
      </p:pic>
      <p:cxnSp>
        <p:nvCxnSpPr>
          <p:cNvPr id="38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5" idx="2"/>
            <a:endCxn id="37" idx="0"/>
          </p:cNvCxnSpPr>
          <p:nvPr/>
        </p:nvCxnSpPr>
        <p:spPr>
          <a:xfrm>
            <a:off x="3038542" y="2862124"/>
            <a:ext cx="140" cy="2195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3686729" y="3566060"/>
            <a:ext cx="360000" cy="360000"/>
          </a:xfrm>
          <a:prstGeom prst="rect">
            <a:avLst/>
          </a:prstGeom>
        </p:spPr>
      </p:pic>
      <p:pic>
        <p:nvPicPr>
          <p:cNvPr id="42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859022" y="4910524"/>
            <a:ext cx="360000" cy="360000"/>
          </a:xfrm>
          <a:prstGeom prst="rect">
            <a:avLst/>
          </a:prstGeom>
        </p:spPr>
      </p:pic>
      <p:pic>
        <p:nvPicPr>
          <p:cNvPr id="43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3359736" y="4651341"/>
            <a:ext cx="360000" cy="360000"/>
          </a:xfrm>
          <a:prstGeom prst="rect">
            <a:avLst/>
          </a:prstGeom>
        </p:spPr>
      </p:pic>
      <p:pic>
        <p:nvPicPr>
          <p:cNvPr id="44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4389872" y="4910524"/>
            <a:ext cx="360000" cy="360000"/>
          </a:xfrm>
          <a:prstGeom prst="rect">
            <a:avLst/>
          </a:prstGeom>
        </p:spPr>
      </p:pic>
      <p:pic>
        <p:nvPicPr>
          <p:cNvPr id="45" name="Graphic 41">
            <a:extLst>
              <a:ext uri="{FF2B5EF4-FFF2-40B4-BE49-F238E27FC236}">
                <a16:creationId xmlns:a16="http://schemas.microsoft.com/office/drawing/2014/main" xmlns="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3863792" y="4651341"/>
            <a:ext cx="360000" cy="360000"/>
          </a:xfrm>
          <a:prstGeom prst="rect">
            <a:avLst/>
          </a:prstGeom>
        </p:spPr>
      </p:pic>
      <p:pic>
        <p:nvPicPr>
          <p:cNvPr id="46" name="Graphic 33">
            <a:extLst>
              <a:ext uri="{FF2B5EF4-FFF2-40B4-BE49-F238E27FC236}">
                <a16:creationId xmlns:a16="http://schemas.microsoft.com/office/drawing/2014/main" xmlns="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686732" y="3079681"/>
            <a:ext cx="360000" cy="360000"/>
          </a:xfrm>
          <a:prstGeom prst="rect">
            <a:avLst/>
          </a:prstGeom>
        </p:spPr>
      </p:pic>
      <p:cxnSp>
        <p:nvCxnSpPr>
          <p:cNvPr id="5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3218682" y="4831341"/>
            <a:ext cx="1410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4749872" y="5090524"/>
            <a:ext cx="1091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2858542" y="2502124"/>
            <a:ext cx="360000" cy="360000"/>
          </a:xfrm>
          <a:prstGeom prst="rect">
            <a:avLst/>
          </a:prstGeom>
        </p:spPr>
      </p:pic>
      <p:pic>
        <p:nvPicPr>
          <p:cNvPr id="66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58544" y="1916832"/>
            <a:ext cx="360000" cy="360000"/>
          </a:xfrm>
          <a:prstGeom prst="rect">
            <a:avLst/>
          </a:prstGeom>
        </p:spPr>
      </p:pic>
      <p:pic>
        <p:nvPicPr>
          <p:cNvPr id="67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3327852" y="1912960"/>
            <a:ext cx="360000" cy="360000"/>
          </a:xfrm>
          <a:prstGeom prst="rect">
            <a:avLst/>
          </a:prstGeom>
        </p:spPr>
      </p:pic>
      <p:cxnSp>
        <p:nvCxnSpPr>
          <p:cNvPr id="7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>
            <a:off x="1647770" y="3259682"/>
            <a:ext cx="1210912" cy="20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3038542" y="2276832"/>
            <a:ext cx="2" cy="2252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3218682" y="3259681"/>
            <a:ext cx="468050" cy="2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34">
            <a:extLst>
              <a:ext uri="{FF2B5EF4-FFF2-40B4-BE49-F238E27FC236}">
                <a16:creationId xmlns:a16="http://schemas.microsoft.com/office/drawing/2014/main" xmlns="" id="{F7FC2204-86B2-4546-A60E-E4BA115C2203}"/>
              </a:ext>
            </a:extLst>
          </p:cNvPr>
          <p:cNvSpPr/>
          <p:nvPr/>
        </p:nvSpPr>
        <p:spPr>
          <a:xfrm flipH="1" flipV="1">
            <a:off x="3038542" y="3439678"/>
            <a:ext cx="648186" cy="3043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ector angular 88"/>
          <p:cNvCxnSpPr>
            <a:stCxn id="46" idx="0"/>
            <a:endCxn id="121" idx="1"/>
          </p:cNvCxnSpPr>
          <p:nvPr/>
        </p:nvCxnSpPr>
        <p:spPr>
          <a:xfrm rot="5400000" flipH="1" flipV="1">
            <a:off x="4463035" y="1055884"/>
            <a:ext cx="1427495" cy="262010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6486833" y="1472186"/>
            <a:ext cx="360000" cy="360000"/>
          </a:xfrm>
          <a:prstGeom prst="rect">
            <a:avLst/>
          </a:prstGeom>
        </p:spPr>
      </p:pic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66833" y="1832186"/>
            <a:ext cx="465" cy="3887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31">
            <a:extLst>
              <a:ext uri="{FF2B5EF4-FFF2-40B4-BE49-F238E27FC236}">
                <a16:creationId xmlns:a16="http://schemas.microsoft.com/office/drawing/2014/main" xmlns="" id="{F333D868-CEAE-294A-AF5B-AC0C7910DF0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6486833" y="3689591"/>
            <a:ext cx="360000" cy="360000"/>
          </a:xfrm>
          <a:prstGeom prst="rect">
            <a:avLst/>
          </a:prstGeom>
        </p:spPr>
      </p:pic>
      <p:pic>
        <p:nvPicPr>
          <p:cNvPr id="83" name="Graphic 8">
            <a:extLst>
              <a:ext uri="{FF2B5EF4-FFF2-40B4-BE49-F238E27FC236}">
                <a16:creationId xmlns="" xmlns:a16="http://schemas.microsoft.com/office/drawing/2014/main" id="{7A483696-65FD-1745-95E4-96C878D9E85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=""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486833" y="2211321"/>
            <a:ext cx="360000" cy="360000"/>
          </a:xfrm>
          <a:prstGeom prst="rect">
            <a:avLst/>
          </a:prstGeom>
        </p:spPr>
      </p:pic>
      <p:pic>
        <p:nvPicPr>
          <p:cNvPr id="84" name="Graphic 140">
            <a:extLst>
              <a:ext uri="{FF2B5EF4-FFF2-40B4-BE49-F238E27FC236}">
                <a16:creationId xmlns="" xmlns:a16="http://schemas.microsoft.com/office/drawing/2014/main" id="{BF8ED16F-B687-B047-8B9E-276284B263F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6833" y="2950456"/>
            <a:ext cx="360000" cy="360000"/>
          </a:xfrm>
          <a:prstGeom prst="rect">
            <a:avLst/>
          </a:prstGeom>
        </p:spPr>
      </p:pic>
      <p:cxnSp>
        <p:nvCxnSpPr>
          <p:cNvPr id="90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6666833" y="257132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130" idx="1"/>
            <a:endCxn id="66" idx="1"/>
          </p:cNvCxnSpPr>
          <p:nvPr/>
        </p:nvCxnSpPr>
        <p:spPr>
          <a:xfrm>
            <a:off x="1676496" y="2026737"/>
            <a:ext cx="1182048" cy="700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Graphic 71">
            <a:extLst>
              <a:ext uri="{FF2B5EF4-FFF2-40B4-BE49-F238E27FC236}">
                <a16:creationId xmlns:a16="http://schemas.microsoft.com/office/drawing/2014/main" xmlns="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486833" y="5167859"/>
            <a:ext cx="360000" cy="360000"/>
          </a:xfrm>
          <a:prstGeom prst="rect">
            <a:avLst/>
          </a:prstGeom>
        </p:spPr>
      </p:pic>
      <p:pic>
        <p:nvPicPr>
          <p:cNvPr id="14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6486833" y="4428726"/>
            <a:ext cx="360000" cy="360000"/>
          </a:xfrm>
          <a:prstGeom prst="rect">
            <a:avLst/>
          </a:prstGeom>
        </p:spPr>
      </p:pic>
      <p:cxnSp>
        <p:nvCxnSpPr>
          <p:cNvPr id="153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7" idx="0"/>
            <a:endCxn id="80" idx="2"/>
          </p:cNvCxnSpPr>
          <p:nvPr/>
        </p:nvCxnSpPr>
        <p:spPr>
          <a:xfrm flipV="1">
            <a:off x="6666833" y="4049591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1846737"/>
            <a:ext cx="360000" cy="360000"/>
          </a:xfrm>
          <a:prstGeom prst="rect">
            <a:avLst/>
          </a:prstGeom>
        </p:spPr>
      </p:pic>
      <p:pic>
        <p:nvPicPr>
          <p:cNvPr id="157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8617661" y="1847959"/>
            <a:ext cx="360000" cy="360000"/>
          </a:xfrm>
          <a:prstGeom prst="rect">
            <a:avLst/>
          </a:prstGeom>
        </p:spPr>
      </p:pic>
      <p:cxnSp>
        <p:nvCxnSpPr>
          <p:cNvPr id="16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56" idx="1"/>
            <a:endCxn id="157" idx="3"/>
          </p:cNvCxnSpPr>
          <p:nvPr/>
        </p:nvCxnSpPr>
        <p:spPr>
          <a:xfrm flipH="1">
            <a:off x="8977661" y="2026737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>
            <a:off x="10358163" y="3723320"/>
            <a:ext cx="1318367" cy="1577888"/>
            <a:chOff x="8287079" y="3464925"/>
            <a:chExt cx="1656184" cy="1915194"/>
          </a:xfrm>
        </p:grpSpPr>
        <p:grpSp>
          <p:nvGrpSpPr>
            <p:cNvPr id="164" name="Grupo 163"/>
            <p:cNvGrpSpPr/>
            <p:nvPr/>
          </p:nvGrpSpPr>
          <p:grpSpPr>
            <a:xfrm>
              <a:off x="8287079" y="3464925"/>
              <a:ext cx="1656184" cy="1915194"/>
              <a:chOff x="1127448" y="1766446"/>
              <a:chExt cx="1944216" cy="1950586"/>
            </a:xfrm>
          </p:grpSpPr>
          <p:sp>
            <p:nvSpPr>
              <p:cNvPr id="165" name="Rectángulo 164"/>
              <p:cNvSpPr/>
              <p:nvPr/>
            </p:nvSpPr>
            <p:spPr>
              <a:xfrm>
                <a:off x="1127448" y="1766446"/>
                <a:ext cx="1944216" cy="1950586"/>
              </a:xfrm>
              <a:prstGeom prst="rect">
                <a:avLst/>
              </a:prstGeom>
              <a:noFill/>
              <a:ln>
                <a:solidFill>
                  <a:srgbClr val="E10019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TextBox 11"/>
              <p:cNvSpPr txBox="1"/>
              <p:nvPr/>
            </p:nvSpPr>
            <p:spPr>
              <a:xfrm>
                <a:off x="1522139" y="1899264"/>
                <a:ext cx="1109093" cy="164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050" b="1" dirty="0" smtClean="0">
                    <a:solidFill>
                      <a:srgbClr val="E10019"/>
                    </a:solidFill>
                  </a:rPr>
                  <a:t>NAVISION</a:t>
                </a:r>
                <a:endParaRPr lang="de-CH" sz="1050" b="1" dirty="0">
                  <a:solidFill>
                    <a:srgbClr val="E10019"/>
                  </a:solidFill>
                </a:endParaRPr>
              </a:p>
            </p:txBody>
          </p:sp>
        </p:grpSp>
        <p:pic>
          <p:nvPicPr>
            <p:cNvPr id="167" name="Imagen 166" descr="Recorte de pantalla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4535795"/>
              <a:ext cx="1445069" cy="680552"/>
            </a:xfrm>
            <a:prstGeom prst="rect">
              <a:avLst/>
            </a:prstGeom>
          </p:spPr>
        </p:pic>
        <p:pic>
          <p:nvPicPr>
            <p:cNvPr id="168" name="Imagen 167" descr="Recorte de pantalla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479" y="3784718"/>
              <a:ext cx="1487651" cy="876222"/>
            </a:xfrm>
            <a:prstGeom prst="rect">
              <a:avLst/>
            </a:prstGeom>
          </p:spPr>
        </p:pic>
        <p:sp>
          <p:nvSpPr>
            <p:cNvPr id="169" name="TextBox 11"/>
            <p:cNvSpPr txBox="1"/>
            <p:nvPr/>
          </p:nvSpPr>
          <p:spPr>
            <a:xfrm>
              <a:off x="8691897" y="4189234"/>
              <a:ext cx="944784" cy="185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b="1" dirty="0" smtClean="0">
                  <a:solidFill>
                    <a:srgbClr val="E10019"/>
                  </a:solidFill>
                </a:rPr>
                <a:t>AVECTRIS.CH</a:t>
              </a:r>
              <a:endParaRPr lang="de-CH" sz="800" b="1" dirty="0">
                <a:solidFill>
                  <a:srgbClr val="E10019"/>
                </a:solidFill>
              </a:endParaRPr>
            </a:p>
          </p:txBody>
        </p:sp>
      </p:grpSp>
      <p:pic>
        <p:nvPicPr>
          <p:cNvPr id="109" name="Graphic 19">
            <a:extLst>
              <a:ext uri="{FF2B5EF4-FFF2-40B4-BE49-F238E27FC236}">
                <a16:creationId xmlns:a16="http://schemas.microsoft.com/office/drawing/2014/main" xmlns="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3688" y="4149080"/>
            <a:ext cx="360000" cy="360000"/>
          </a:xfrm>
          <a:prstGeom prst="rect">
            <a:avLst/>
          </a:prstGeom>
        </p:spPr>
      </p:pic>
      <p:pic>
        <p:nvPicPr>
          <p:cNvPr id="110" name="Graphic 6">
            <a:extLst>
              <a:ext uri="{FF2B5EF4-FFF2-40B4-BE49-F238E27FC236}">
                <a16:creationId xmlns:a16="http://schemas.microsoft.com/office/drawing/2014/main" xmlns="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8617661" y="4150302"/>
            <a:ext cx="360000" cy="360000"/>
          </a:xfrm>
          <a:prstGeom prst="rect">
            <a:avLst/>
          </a:prstGeom>
        </p:spPr>
      </p:pic>
      <p:cxnSp>
        <p:nvCxnSpPr>
          <p:cNvPr id="111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09" idx="1"/>
            <a:endCxn id="110" idx="3"/>
          </p:cNvCxnSpPr>
          <p:nvPr/>
        </p:nvCxnSpPr>
        <p:spPr>
          <a:xfrm flipH="1">
            <a:off x="8977661" y="4329080"/>
            <a:ext cx="286027" cy="12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80" idx="3"/>
            <a:endCxn id="110" idx="1"/>
          </p:cNvCxnSpPr>
          <p:nvPr/>
        </p:nvCxnSpPr>
        <p:spPr>
          <a:xfrm>
            <a:off x="6846833" y="3869591"/>
            <a:ext cx="1770828" cy="46071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80" idx="3"/>
            <a:endCxn id="157" idx="1"/>
          </p:cNvCxnSpPr>
          <p:nvPr/>
        </p:nvCxnSpPr>
        <p:spPr>
          <a:xfrm flipV="1">
            <a:off x="6846833" y="2027959"/>
            <a:ext cx="1770828" cy="18416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109" idx="3"/>
            <a:endCxn id="168" idx="1"/>
          </p:cNvCxnSpPr>
          <p:nvPr/>
        </p:nvCxnSpPr>
        <p:spPr>
          <a:xfrm>
            <a:off x="9623688" y="4329080"/>
            <a:ext cx="818376" cy="186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6" idx="3"/>
            <a:endCxn id="137" idx="1"/>
          </p:cNvCxnSpPr>
          <p:nvPr/>
        </p:nvCxnSpPr>
        <p:spPr>
          <a:xfrm flipV="1">
            <a:off x="9623688" y="1856079"/>
            <a:ext cx="1097620" cy="17065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38" idx="3"/>
            <a:endCxn id="156" idx="3"/>
          </p:cNvCxnSpPr>
          <p:nvPr/>
        </p:nvCxnSpPr>
        <p:spPr>
          <a:xfrm rot="10800000">
            <a:off x="9623689" y="2026738"/>
            <a:ext cx="1104997" cy="48373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142" idx="0"/>
            <a:endCxn id="147" idx="2"/>
          </p:cNvCxnSpPr>
          <p:nvPr/>
        </p:nvCxnSpPr>
        <p:spPr>
          <a:xfrm flipV="1">
            <a:off x="6666833" y="4788726"/>
            <a:ext cx="0" cy="3791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60" idx="0"/>
            <a:endCxn id="142" idx="2"/>
          </p:cNvCxnSpPr>
          <p:nvPr/>
        </p:nvCxnSpPr>
        <p:spPr>
          <a:xfrm flipV="1">
            <a:off x="6663273" y="5527859"/>
            <a:ext cx="3560" cy="44602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42" idx="0"/>
            <a:endCxn id="84" idx="1"/>
          </p:cNvCxnSpPr>
          <p:nvPr/>
        </p:nvCxnSpPr>
        <p:spPr>
          <a:xfrm rot="5400000" flipH="1" flipV="1">
            <a:off x="4872893" y="3296585"/>
            <a:ext cx="1780068" cy="1447811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41" idx="3"/>
            <a:endCxn id="84" idx="1"/>
          </p:cNvCxnSpPr>
          <p:nvPr/>
        </p:nvCxnSpPr>
        <p:spPr>
          <a:xfrm flipV="1">
            <a:off x="4046729" y="3130456"/>
            <a:ext cx="2440104" cy="615604"/>
          </a:xfrm>
          <a:prstGeom prst="bentConnector3">
            <a:avLst>
              <a:gd name="adj1" fmla="val 40712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26">
            <a:extLst>
              <a:ext uri="{FF2B5EF4-FFF2-40B4-BE49-F238E27FC236}">
                <a16:creationId xmlns:a16="http://schemas.microsoft.com/office/drawing/2014/main" xmlns="" id="{4A8C0F5C-0446-8A40-A710-BE80A9E5A424}"/>
              </a:ext>
            </a:extLst>
          </p:cNvPr>
          <p:cNvCxnSpPr>
            <a:stCxn id="80" idx="0"/>
            <a:endCxn id="84" idx="2"/>
          </p:cNvCxnSpPr>
          <p:nvPr/>
        </p:nvCxnSpPr>
        <p:spPr>
          <a:xfrm flipV="1">
            <a:off x="6666833" y="3310456"/>
            <a:ext cx="0" cy="3791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33" idx="3"/>
            <a:endCxn id="44" idx="1"/>
          </p:cNvCxnSpPr>
          <p:nvPr/>
        </p:nvCxnSpPr>
        <p:spPr>
          <a:xfrm flipV="1">
            <a:off x="3218682" y="5090524"/>
            <a:ext cx="1171190" cy="227265"/>
          </a:xfrm>
          <a:prstGeom prst="bentConnector3">
            <a:avLst>
              <a:gd name="adj1" fmla="val 9137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>
            <a:stCxn id="45" idx="3"/>
            <a:endCxn id="44" idx="1"/>
          </p:cNvCxnSpPr>
          <p:nvPr/>
        </p:nvCxnSpPr>
        <p:spPr>
          <a:xfrm>
            <a:off x="4223792" y="4831341"/>
            <a:ext cx="166080" cy="259183"/>
          </a:xfrm>
          <a:prstGeom prst="bentConnector3">
            <a:avLst>
              <a:gd name="adj1" fmla="val 4058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2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719736" y="4831341"/>
            <a:ext cx="144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>
            <a:stCxn id="67" idx="2"/>
            <a:endCxn id="37" idx="0"/>
          </p:cNvCxnSpPr>
          <p:nvPr/>
        </p:nvCxnSpPr>
        <p:spPr>
          <a:xfrm rot="5400000">
            <a:off x="2868890" y="2442752"/>
            <a:ext cx="808755" cy="469170"/>
          </a:xfrm>
          <a:prstGeom prst="bentConnector3">
            <a:avLst>
              <a:gd name="adj1" fmla="val 838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8147436" y="5877272"/>
            <a:ext cx="3529094" cy="57158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u="sng" dirty="0" smtClean="0"/>
              <a:t>Navision</a:t>
            </a:r>
          </a:p>
          <a:p>
            <a:r>
              <a:rPr lang="es-ES" sz="800" dirty="0" smtClean="0"/>
              <a:t>Sistema encargado de la facturación. Obtendrá de LIQGAS el agregado de líneas de liquidación asociados a un cliente para su facturación.</a:t>
            </a:r>
          </a:p>
        </p:txBody>
      </p:sp>
    </p:spTree>
    <p:extLst>
      <p:ext uri="{BB962C8B-B14F-4D97-AF65-F5344CB8AC3E}">
        <p14:creationId xmlns:p14="http://schemas.microsoft.com/office/powerpoint/2010/main" val="19108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619727"/>
      </p:ext>
    </p:extLst>
  </p:cSld>
  <p:clrMapOvr>
    <a:masterClrMapping/>
  </p:clrMapOvr>
</p:sld>
</file>

<file path=ppt/theme/theme1.xml><?xml version="1.0" encoding="utf-8"?>
<a:theme xmlns:a="http://schemas.openxmlformats.org/drawingml/2006/main" name="Axpo">
  <a:themeElements>
    <a:clrScheme name="Axpo 4">
      <a:dk1>
        <a:sysClr val="windowText" lastClr="000000"/>
      </a:dk1>
      <a:lt1>
        <a:sysClr val="window" lastClr="FFFFFF"/>
      </a:lt1>
      <a:dk2>
        <a:srgbClr val="7E6E71"/>
      </a:dk2>
      <a:lt2>
        <a:srgbClr val="E7D0D3"/>
      </a:lt2>
      <a:accent1>
        <a:srgbClr val="E10019"/>
      </a:accent1>
      <a:accent2>
        <a:srgbClr val="C69098"/>
      </a:accent2>
      <a:accent3>
        <a:srgbClr val="E0D6D3"/>
      </a:accent3>
      <a:accent4>
        <a:srgbClr val="9F4550"/>
      </a:accent4>
      <a:accent5>
        <a:srgbClr val="5E4A4D"/>
      </a:accent5>
      <a:accent6>
        <a:srgbClr val="000000"/>
      </a:accent6>
      <a:hlink>
        <a:srgbClr val="000000"/>
      </a:hlink>
      <a:folHlink>
        <a:srgbClr val="000000"/>
      </a:folHlink>
    </a:clrScheme>
    <a:fontScheme name="Axp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.potx" id="{BEE2A8F8-9D59-43BB-851D-A206196CA178}" vid="{CDE6F91C-BC08-4DD2-8D98-739755617218}"/>
    </a:ext>
  </a:extLst>
</a:theme>
</file>

<file path=ppt/theme/theme2.xml><?xml version="1.0" encoding="utf-8"?>
<a:theme xmlns:a="http://schemas.openxmlformats.org/drawingml/2006/main" name="Office Theme">
  <a:themeElements>
    <a:clrScheme name="Axpo">
      <a:dk1>
        <a:sysClr val="windowText" lastClr="000000"/>
      </a:dk1>
      <a:lt1>
        <a:sysClr val="window" lastClr="FFFFFF"/>
      </a:lt1>
      <a:dk2>
        <a:srgbClr val="7E6E71"/>
      </a:dk2>
      <a:lt2>
        <a:srgbClr val="E7D0D3"/>
      </a:lt2>
      <a:accent1>
        <a:srgbClr val="E10019"/>
      </a:accent1>
      <a:accent2>
        <a:srgbClr val="B7737C"/>
      </a:accent2>
      <a:accent3>
        <a:srgbClr val="E0D6D3"/>
      </a:accent3>
      <a:accent4>
        <a:srgbClr val="9F4550"/>
      </a:accent4>
      <a:accent5>
        <a:srgbClr val="5E4A4D"/>
      </a:accent5>
      <a:accent6>
        <a:srgbClr val="E7D0D3"/>
      </a:accent6>
      <a:hlink>
        <a:srgbClr val="000000"/>
      </a:hlink>
      <a:folHlink>
        <a:srgbClr val="000000"/>
      </a:folHlink>
    </a:clrScheme>
    <a:fontScheme name="Axp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xpo">
      <a:dk1>
        <a:sysClr val="windowText" lastClr="000000"/>
      </a:dk1>
      <a:lt1>
        <a:sysClr val="window" lastClr="FFFFFF"/>
      </a:lt1>
      <a:dk2>
        <a:srgbClr val="7E6E71"/>
      </a:dk2>
      <a:lt2>
        <a:srgbClr val="E7D0D3"/>
      </a:lt2>
      <a:accent1>
        <a:srgbClr val="E10019"/>
      </a:accent1>
      <a:accent2>
        <a:srgbClr val="B7737C"/>
      </a:accent2>
      <a:accent3>
        <a:srgbClr val="E0D6D3"/>
      </a:accent3>
      <a:accent4>
        <a:srgbClr val="9F4550"/>
      </a:accent4>
      <a:accent5>
        <a:srgbClr val="5E4A4D"/>
      </a:accent5>
      <a:accent6>
        <a:srgbClr val="E7D0D3"/>
      </a:accent6>
      <a:hlink>
        <a:srgbClr val="000000"/>
      </a:hlink>
      <a:folHlink>
        <a:srgbClr val="000000"/>
      </a:folHlink>
    </a:clrScheme>
    <a:fontScheme name="Axp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556961315DDB4F956BF23D165EE480" ma:contentTypeVersion="4" ma:contentTypeDescription="Crear nuevo documento." ma:contentTypeScope="" ma:versionID="3eed189a052ea4ca83453a09eb08acc8">
  <xsd:schema xmlns:xsd="http://www.w3.org/2001/XMLSchema" xmlns:xs="http://www.w3.org/2001/XMLSchema" xmlns:p="http://schemas.microsoft.com/office/2006/metadata/properties" xmlns:ns2="61329125-64df-42fb-b750-ca5a90d7e723" targetNamespace="http://schemas.microsoft.com/office/2006/metadata/properties" ma:root="true" ma:fieldsID="2bfdf427de5a19362369ab1556f37b40" ns2:_="">
    <xsd:import namespace="61329125-64df-42fb-b750-ca5a90d7e7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29125-64df-42fb-b750-ca5a90d7e7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890A3A-FB85-4503-ACFC-910874AF5E17}"/>
</file>

<file path=customXml/itemProps2.xml><?xml version="1.0" encoding="utf-8"?>
<ds:datastoreItem xmlns:ds="http://schemas.openxmlformats.org/officeDocument/2006/customXml" ds:itemID="{0A3C395B-64D1-4F73-B879-7C10CB0B9C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68FC-943D-4745-92A7-EF5A4FE27717}">
  <ds:schemaRefs>
    <ds:schemaRef ds:uri="http://www.w3.org/XML/1998/namespace"/>
    <ds:schemaRef ds:uri="http://purl.org/dc/elements/1.1/"/>
    <ds:schemaRef ds:uri="http://purl.org/dc/terms/"/>
    <ds:schemaRef ds:uri="61329125-64df-42fb-b750-ca5a90d7e723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2057</TotalTime>
  <Words>270</Words>
  <Application>Microsoft Office PowerPoint</Application>
  <PresentationFormat>Panorámica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Arial</vt:lpstr>
      <vt:lpstr>Axpo</vt:lpstr>
      <vt:lpstr>Arquitectura LIQGAS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Axpo Trading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Arquitectura Falcon Power</dc:title>
  <dc:creator>Gonzalez Courel Santiago TEI-X</dc:creator>
  <cp:lastModifiedBy>Javier Palomo Gonzalez</cp:lastModifiedBy>
  <cp:revision>218</cp:revision>
  <dcterms:created xsi:type="dcterms:W3CDTF">2019-08-13T07:30:35Z</dcterms:created>
  <dcterms:modified xsi:type="dcterms:W3CDTF">2019-12-19T15:58:13Z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0x0101007E556961315DDB4F956BF23D165EE480</vt:lpwstr>
  </property>
</Properties>
</file>