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70C4E-DFEC-4DEE-ABBD-921156D09F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2D601B-ECAC-410D-BEA7-2E320DEAF1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Utilizada em cálculos meteorológicos;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C4CAE-55B2-4914-AF6F-BB390B926598}" type="parTrans" cxnId="{7A37DF18-3BB0-4D86-8CAC-8C7D12042266}">
      <dgm:prSet/>
      <dgm:spPr/>
      <dgm:t>
        <a:bodyPr/>
        <a:lstStyle/>
        <a:p>
          <a:endParaRPr lang="en-US"/>
        </a:p>
      </dgm:t>
    </dgm:pt>
    <dgm:pt modelId="{329A84FF-54A6-4819-8B3F-ECDFC43557BA}" type="sibTrans" cxnId="{7A37DF18-3BB0-4D86-8CAC-8C7D120422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6CDA5F-C949-4ED8-9F19-F46E2E7222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Utilizada em campanhas políticas;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B49148-747C-4A34-B35C-9C98E04B435C}" type="parTrans" cxnId="{A35DC591-D349-4A7A-8BB8-E137C3B2C632}">
      <dgm:prSet/>
      <dgm:spPr/>
      <dgm:t>
        <a:bodyPr/>
        <a:lstStyle/>
        <a:p>
          <a:endParaRPr lang="en-US"/>
        </a:p>
      </dgm:t>
    </dgm:pt>
    <dgm:pt modelId="{507046F3-70F3-4542-A2E3-A4E1711D87BB}" type="sibTrans" cxnId="{A35DC591-D349-4A7A-8BB8-E137C3B2C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037F3D-DF65-4623-A4C2-B525A1A29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Utilizado no controle de estoque em supermercados.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33096E-C7CF-4537-8E5B-56929AAF8534}" type="parTrans" cxnId="{340CFC02-7FA7-4A21-A968-361BFA3D0CDC}">
      <dgm:prSet/>
      <dgm:spPr/>
      <dgm:t>
        <a:bodyPr/>
        <a:lstStyle/>
        <a:p>
          <a:endParaRPr lang="en-US"/>
        </a:p>
      </dgm:t>
    </dgm:pt>
    <dgm:pt modelId="{BFEB2134-27C9-4BC1-BF0F-80D6EE1A4B6B}" type="sibTrans" cxnId="{340CFC02-7FA7-4A21-A968-361BFA3D0CDC}">
      <dgm:prSet/>
      <dgm:spPr/>
      <dgm:t>
        <a:bodyPr/>
        <a:lstStyle/>
        <a:p>
          <a:endParaRPr lang="en-US"/>
        </a:p>
      </dgm:t>
    </dgm:pt>
    <dgm:pt modelId="{AEC2AB32-B6FA-4C6B-955D-0242E1F33303}" type="pres">
      <dgm:prSet presAssocID="{2B970C4E-DFEC-4DEE-ABBD-921156D09F5F}" presName="root" presStyleCnt="0">
        <dgm:presLayoutVars>
          <dgm:dir/>
          <dgm:resizeHandles val="exact"/>
        </dgm:presLayoutVars>
      </dgm:prSet>
      <dgm:spPr/>
    </dgm:pt>
    <dgm:pt modelId="{99620F74-0328-4EF7-823C-CDB574141224}" type="pres">
      <dgm:prSet presAssocID="{2B970C4E-DFEC-4DEE-ABBD-921156D09F5F}" presName="container" presStyleCnt="0">
        <dgm:presLayoutVars>
          <dgm:dir/>
          <dgm:resizeHandles val="exact"/>
        </dgm:presLayoutVars>
      </dgm:prSet>
      <dgm:spPr/>
    </dgm:pt>
    <dgm:pt modelId="{19649C1C-426B-4F2E-8E83-28F7B21EFE25}" type="pres">
      <dgm:prSet presAssocID="{512D601B-ECAC-410D-BEA7-2E320DEAF19C}" presName="compNode" presStyleCnt="0"/>
      <dgm:spPr/>
    </dgm:pt>
    <dgm:pt modelId="{066762C8-354B-4319-8D46-AC11B7C0139C}" type="pres">
      <dgm:prSet presAssocID="{512D601B-ECAC-410D-BEA7-2E320DEAF19C}" presName="iconBgRect" presStyleLbl="bgShp" presStyleIdx="0" presStyleCnt="3"/>
      <dgm:spPr/>
    </dgm:pt>
    <dgm:pt modelId="{1D5A22E7-068C-4CCA-85DD-E27A697D1905}" type="pres">
      <dgm:prSet presAssocID="{512D601B-ECAC-410D-BEA7-2E320DEAF1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AC9DA5D-6F26-4600-8548-EE6A7C964E02}" type="pres">
      <dgm:prSet presAssocID="{512D601B-ECAC-410D-BEA7-2E320DEAF19C}" presName="spaceRect" presStyleCnt="0"/>
      <dgm:spPr/>
    </dgm:pt>
    <dgm:pt modelId="{E402CAFE-A457-4DA2-9499-2E3C3D4F2676}" type="pres">
      <dgm:prSet presAssocID="{512D601B-ECAC-410D-BEA7-2E320DEAF19C}" presName="textRect" presStyleLbl="revTx" presStyleIdx="0" presStyleCnt="3" custScaleX="121720" custLinFactNeighborX="3445">
        <dgm:presLayoutVars>
          <dgm:chMax val="1"/>
          <dgm:chPref val="1"/>
        </dgm:presLayoutVars>
      </dgm:prSet>
      <dgm:spPr/>
    </dgm:pt>
    <dgm:pt modelId="{CF02D691-A0B9-4F5E-B9D9-75CDDDA64EDB}" type="pres">
      <dgm:prSet presAssocID="{329A84FF-54A6-4819-8B3F-ECDFC43557BA}" presName="sibTrans" presStyleLbl="sibTrans2D1" presStyleIdx="0" presStyleCnt="0"/>
      <dgm:spPr/>
    </dgm:pt>
    <dgm:pt modelId="{5C68D137-3B9F-4918-B932-71CADC868EE0}" type="pres">
      <dgm:prSet presAssocID="{1D6CDA5F-C949-4ED8-9F19-F46E2E7222DA}" presName="compNode" presStyleCnt="0"/>
      <dgm:spPr/>
    </dgm:pt>
    <dgm:pt modelId="{E5290051-EED1-48D5-92E1-8191A3AD6431}" type="pres">
      <dgm:prSet presAssocID="{1D6CDA5F-C949-4ED8-9F19-F46E2E7222DA}" presName="iconBgRect" presStyleLbl="bgShp" presStyleIdx="1" presStyleCnt="3"/>
      <dgm:spPr/>
    </dgm:pt>
    <dgm:pt modelId="{9F46217A-9862-4394-ACA0-5CAFEFE22841}" type="pres">
      <dgm:prSet presAssocID="{1D6CDA5F-C949-4ED8-9F19-F46E2E7222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05F69E3-6273-4085-8B7A-73A8E2B8BF60}" type="pres">
      <dgm:prSet presAssocID="{1D6CDA5F-C949-4ED8-9F19-F46E2E7222DA}" presName="spaceRect" presStyleCnt="0"/>
      <dgm:spPr/>
    </dgm:pt>
    <dgm:pt modelId="{79A68609-0287-4DC9-9394-07B97719235E}" type="pres">
      <dgm:prSet presAssocID="{1D6CDA5F-C949-4ED8-9F19-F46E2E7222DA}" presName="textRect" presStyleLbl="revTx" presStyleIdx="1" presStyleCnt="3" custScaleX="116579" custLinFactNeighborX="2068">
        <dgm:presLayoutVars>
          <dgm:chMax val="1"/>
          <dgm:chPref val="1"/>
        </dgm:presLayoutVars>
      </dgm:prSet>
      <dgm:spPr/>
    </dgm:pt>
    <dgm:pt modelId="{18844099-7A05-478B-BA36-C724163F21DB}" type="pres">
      <dgm:prSet presAssocID="{507046F3-70F3-4542-A2E3-A4E1711D87BB}" presName="sibTrans" presStyleLbl="sibTrans2D1" presStyleIdx="0" presStyleCnt="0"/>
      <dgm:spPr/>
    </dgm:pt>
    <dgm:pt modelId="{B2F22368-9AD7-4060-B2E0-CFCFCA641473}" type="pres">
      <dgm:prSet presAssocID="{81037F3D-DF65-4623-A4C2-B525A1A290EA}" presName="compNode" presStyleCnt="0"/>
      <dgm:spPr/>
    </dgm:pt>
    <dgm:pt modelId="{EED49A07-8F88-4D52-BF73-554EAF06B274}" type="pres">
      <dgm:prSet presAssocID="{81037F3D-DF65-4623-A4C2-B525A1A290EA}" presName="iconBgRect" presStyleLbl="bgShp" presStyleIdx="2" presStyleCnt="3"/>
      <dgm:spPr/>
    </dgm:pt>
    <dgm:pt modelId="{2FECD08C-84AA-4B9F-8A8C-A51529C002A5}" type="pres">
      <dgm:prSet presAssocID="{81037F3D-DF65-4623-A4C2-B525A1A290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0BECD5E-45E9-44F9-91BF-A043CE22E083}" type="pres">
      <dgm:prSet presAssocID="{81037F3D-DF65-4623-A4C2-B525A1A290EA}" presName="spaceRect" presStyleCnt="0"/>
      <dgm:spPr/>
    </dgm:pt>
    <dgm:pt modelId="{0F49CE37-6DDC-4D76-818F-2CA2E6C2CA5D}" type="pres">
      <dgm:prSet presAssocID="{81037F3D-DF65-4623-A4C2-B525A1A290EA}" presName="textRect" presStyleLbl="revTx" presStyleIdx="2" presStyleCnt="3" custScaleX="117539" custLinFactNeighborX="6202" custLinFactNeighborY="1623">
        <dgm:presLayoutVars>
          <dgm:chMax val="1"/>
          <dgm:chPref val="1"/>
        </dgm:presLayoutVars>
      </dgm:prSet>
      <dgm:spPr/>
    </dgm:pt>
  </dgm:ptLst>
  <dgm:cxnLst>
    <dgm:cxn modelId="{340CFC02-7FA7-4A21-A968-361BFA3D0CDC}" srcId="{2B970C4E-DFEC-4DEE-ABBD-921156D09F5F}" destId="{81037F3D-DF65-4623-A4C2-B525A1A290EA}" srcOrd="2" destOrd="0" parTransId="{9533096E-C7CF-4537-8E5B-56929AAF8534}" sibTransId="{BFEB2134-27C9-4BC1-BF0F-80D6EE1A4B6B}"/>
    <dgm:cxn modelId="{C4F4610A-B864-458F-8950-1AD6A1A40B8E}" type="presOf" srcId="{1D6CDA5F-C949-4ED8-9F19-F46E2E7222DA}" destId="{79A68609-0287-4DC9-9394-07B97719235E}" srcOrd="0" destOrd="0" presId="urn:microsoft.com/office/officeart/2018/2/layout/IconCircleList"/>
    <dgm:cxn modelId="{7A37DF18-3BB0-4D86-8CAC-8C7D12042266}" srcId="{2B970C4E-DFEC-4DEE-ABBD-921156D09F5F}" destId="{512D601B-ECAC-410D-BEA7-2E320DEAF19C}" srcOrd="0" destOrd="0" parTransId="{5CEC4CAE-55B2-4914-AF6F-BB390B926598}" sibTransId="{329A84FF-54A6-4819-8B3F-ECDFC43557BA}"/>
    <dgm:cxn modelId="{79F35B1B-CE1D-47D0-B623-3CA2885A0941}" type="presOf" srcId="{512D601B-ECAC-410D-BEA7-2E320DEAF19C}" destId="{E402CAFE-A457-4DA2-9499-2E3C3D4F2676}" srcOrd="0" destOrd="0" presId="urn:microsoft.com/office/officeart/2018/2/layout/IconCircleList"/>
    <dgm:cxn modelId="{0E347E46-4DAF-4999-A5D5-D40C4742B27D}" type="presOf" srcId="{507046F3-70F3-4542-A2E3-A4E1711D87BB}" destId="{18844099-7A05-478B-BA36-C724163F21DB}" srcOrd="0" destOrd="0" presId="urn:microsoft.com/office/officeart/2018/2/layout/IconCircleList"/>
    <dgm:cxn modelId="{5DD76082-4540-4EBC-9A7B-F9470C46CB55}" type="presOf" srcId="{329A84FF-54A6-4819-8B3F-ECDFC43557BA}" destId="{CF02D691-A0B9-4F5E-B9D9-75CDDDA64EDB}" srcOrd="0" destOrd="0" presId="urn:microsoft.com/office/officeart/2018/2/layout/IconCircleList"/>
    <dgm:cxn modelId="{A35DC591-D349-4A7A-8BB8-E137C3B2C632}" srcId="{2B970C4E-DFEC-4DEE-ABBD-921156D09F5F}" destId="{1D6CDA5F-C949-4ED8-9F19-F46E2E7222DA}" srcOrd="1" destOrd="0" parTransId="{87B49148-747C-4A34-B35C-9C98E04B435C}" sibTransId="{507046F3-70F3-4542-A2E3-A4E1711D87BB}"/>
    <dgm:cxn modelId="{3331EFEC-1DE1-4CB5-9C9F-3B28A6BA6279}" type="presOf" srcId="{2B970C4E-DFEC-4DEE-ABBD-921156D09F5F}" destId="{AEC2AB32-B6FA-4C6B-955D-0242E1F33303}" srcOrd="0" destOrd="0" presId="urn:microsoft.com/office/officeart/2018/2/layout/IconCircleList"/>
    <dgm:cxn modelId="{984DF8F0-BA81-46C1-9705-71CFBAF6E0A3}" type="presOf" srcId="{81037F3D-DF65-4623-A4C2-B525A1A290EA}" destId="{0F49CE37-6DDC-4D76-818F-2CA2E6C2CA5D}" srcOrd="0" destOrd="0" presId="urn:microsoft.com/office/officeart/2018/2/layout/IconCircleList"/>
    <dgm:cxn modelId="{CD8DCEE6-2C85-4DCB-8BE8-8273CCD3C9E6}" type="presParOf" srcId="{AEC2AB32-B6FA-4C6B-955D-0242E1F33303}" destId="{99620F74-0328-4EF7-823C-CDB574141224}" srcOrd="0" destOrd="0" presId="urn:microsoft.com/office/officeart/2018/2/layout/IconCircleList"/>
    <dgm:cxn modelId="{CB6845D9-46D9-41D8-BF7A-C363DD79BE86}" type="presParOf" srcId="{99620F74-0328-4EF7-823C-CDB574141224}" destId="{19649C1C-426B-4F2E-8E83-28F7B21EFE25}" srcOrd="0" destOrd="0" presId="urn:microsoft.com/office/officeart/2018/2/layout/IconCircleList"/>
    <dgm:cxn modelId="{C988C7DC-38C3-4545-83F5-D4FD51B7565D}" type="presParOf" srcId="{19649C1C-426B-4F2E-8E83-28F7B21EFE25}" destId="{066762C8-354B-4319-8D46-AC11B7C0139C}" srcOrd="0" destOrd="0" presId="urn:microsoft.com/office/officeart/2018/2/layout/IconCircleList"/>
    <dgm:cxn modelId="{31295483-923A-4160-B13C-C0C12236F68E}" type="presParOf" srcId="{19649C1C-426B-4F2E-8E83-28F7B21EFE25}" destId="{1D5A22E7-068C-4CCA-85DD-E27A697D1905}" srcOrd="1" destOrd="0" presId="urn:microsoft.com/office/officeart/2018/2/layout/IconCircleList"/>
    <dgm:cxn modelId="{1E0E2061-F0BD-4EF1-930E-B7AC6AF78468}" type="presParOf" srcId="{19649C1C-426B-4F2E-8E83-28F7B21EFE25}" destId="{AAC9DA5D-6F26-4600-8548-EE6A7C964E02}" srcOrd="2" destOrd="0" presId="urn:microsoft.com/office/officeart/2018/2/layout/IconCircleList"/>
    <dgm:cxn modelId="{A3539283-0EA9-4902-A8EA-A78C4D26E477}" type="presParOf" srcId="{19649C1C-426B-4F2E-8E83-28F7B21EFE25}" destId="{E402CAFE-A457-4DA2-9499-2E3C3D4F2676}" srcOrd="3" destOrd="0" presId="urn:microsoft.com/office/officeart/2018/2/layout/IconCircleList"/>
    <dgm:cxn modelId="{743D0E2A-AA2B-4D14-A826-2CFD6E3EA939}" type="presParOf" srcId="{99620F74-0328-4EF7-823C-CDB574141224}" destId="{CF02D691-A0B9-4F5E-B9D9-75CDDDA64EDB}" srcOrd="1" destOrd="0" presId="urn:microsoft.com/office/officeart/2018/2/layout/IconCircleList"/>
    <dgm:cxn modelId="{BBA17860-1096-4995-B179-1125063E479D}" type="presParOf" srcId="{99620F74-0328-4EF7-823C-CDB574141224}" destId="{5C68D137-3B9F-4918-B932-71CADC868EE0}" srcOrd="2" destOrd="0" presId="urn:microsoft.com/office/officeart/2018/2/layout/IconCircleList"/>
    <dgm:cxn modelId="{EC29F6C7-A9F2-4E30-A734-422CE9194566}" type="presParOf" srcId="{5C68D137-3B9F-4918-B932-71CADC868EE0}" destId="{E5290051-EED1-48D5-92E1-8191A3AD6431}" srcOrd="0" destOrd="0" presId="urn:microsoft.com/office/officeart/2018/2/layout/IconCircleList"/>
    <dgm:cxn modelId="{97E46D15-55AF-426E-96E4-A844502A3B5E}" type="presParOf" srcId="{5C68D137-3B9F-4918-B932-71CADC868EE0}" destId="{9F46217A-9862-4394-ACA0-5CAFEFE22841}" srcOrd="1" destOrd="0" presId="urn:microsoft.com/office/officeart/2018/2/layout/IconCircleList"/>
    <dgm:cxn modelId="{E322860D-F964-482F-9533-6D346A55D5C5}" type="presParOf" srcId="{5C68D137-3B9F-4918-B932-71CADC868EE0}" destId="{F05F69E3-6273-4085-8B7A-73A8E2B8BF60}" srcOrd="2" destOrd="0" presId="urn:microsoft.com/office/officeart/2018/2/layout/IconCircleList"/>
    <dgm:cxn modelId="{A8D2B926-B8BC-4343-90CB-4376026DE067}" type="presParOf" srcId="{5C68D137-3B9F-4918-B932-71CADC868EE0}" destId="{79A68609-0287-4DC9-9394-07B97719235E}" srcOrd="3" destOrd="0" presId="urn:microsoft.com/office/officeart/2018/2/layout/IconCircleList"/>
    <dgm:cxn modelId="{68C91F01-01F6-474D-92A9-966D836F05B9}" type="presParOf" srcId="{99620F74-0328-4EF7-823C-CDB574141224}" destId="{18844099-7A05-478B-BA36-C724163F21DB}" srcOrd="3" destOrd="0" presId="urn:microsoft.com/office/officeart/2018/2/layout/IconCircleList"/>
    <dgm:cxn modelId="{EA112EB5-3F65-4DEC-ACDD-7FFD2361D149}" type="presParOf" srcId="{99620F74-0328-4EF7-823C-CDB574141224}" destId="{B2F22368-9AD7-4060-B2E0-CFCFCA641473}" srcOrd="4" destOrd="0" presId="urn:microsoft.com/office/officeart/2018/2/layout/IconCircleList"/>
    <dgm:cxn modelId="{5FCAE297-B495-4D2A-A425-07294D14723C}" type="presParOf" srcId="{B2F22368-9AD7-4060-B2E0-CFCFCA641473}" destId="{EED49A07-8F88-4D52-BF73-554EAF06B274}" srcOrd="0" destOrd="0" presId="urn:microsoft.com/office/officeart/2018/2/layout/IconCircleList"/>
    <dgm:cxn modelId="{735B8E38-80FF-4F05-9208-88A599E16247}" type="presParOf" srcId="{B2F22368-9AD7-4060-B2E0-CFCFCA641473}" destId="{2FECD08C-84AA-4B9F-8A8C-A51529C002A5}" srcOrd="1" destOrd="0" presId="urn:microsoft.com/office/officeart/2018/2/layout/IconCircleList"/>
    <dgm:cxn modelId="{13C15B4C-5CCE-4727-96A6-4E975E7D24AF}" type="presParOf" srcId="{B2F22368-9AD7-4060-B2E0-CFCFCA641473}" destId="{10BECD5E-45E9-44F9-91BF-A043CE22E083}" srcOrd="2" destOrd="0" presId="urn:microsoft.com/office/officeart/2018/2/layout/IconCircleList"/>
    <dgm:cxn modelId="{542393A5-E7FE-4AC8-882E-A1A23DF49FDE}" type="presParOf" srcId="{B2F22368-9AD7-4060-B2E0-CFCFCA641473}" destId="{0F49CE37-6DDC-4D76-818F-2CA2E6C2CA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96EAC-BB35-4035-89CD-7E74AD2555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97DEBE-853A-41CA-9D13-F8E549EB21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Descrever e definir os requisitos funcionais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77FE61-4B98-46CB-BDAF-A1967BAA510C}" type="parTrans" cxnId="{5BD23701-5869-4002-8CE3-E09613DD72ED}">
      <dgm:prSet/>
      <dgm:spPr/>
      <dgm:t>
        <a:bodyPr/>
        <a:lstStyle/>
        <a:p>
          <a:endParaRPr lang="en-US"/>
        </a:p>
      </dgm:t>
    </dgm:pt>
    <dgm:pt modelId="{32FBCAEA-CEBA-4345-9B59-4C903D95A45B}" type="sibTrans" cxnId="{5BD23701-5869-4002-8CE3-E09613DD72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986BBB-231B-4499-9C7D-D490349E4B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Possibilitar a compreensão do sistema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DF744-9429-4ED8-8A1A-5D997D3A3687}" type="parTrans" cxnId="{B01BDCD7-9F26-4319-B404-FBDF5C667511}">
      <dgm:prSet/>
      <dgm:spPr/>
      <dgm:t>
        <a:bodyPr/>
        <a:lstStyle/>
        <a:p>
          <a:endParaRPr lang="en-US"/>
        </a:p>
      </dgm:t>
    </dgm:pt>
    <dgm:pt modelId="{75BDA897-3775-4A9A-A7D2-60275F67FAAF}" type="sibTrans" cxnId="{B01BDCD7-9F26-4319-B404-FBDF5C6675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7DEFA3-ACF5-44B4-872E-85EE61E23B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>
              <a:latin typeface="Times New Roman" panose="02020603050405020304" pitchFamily="18" charset="0"/>
              <a:cs typeface="Times New Roman" panose="02020603050405020304" pitchFamily="18" charset="0"/>
            </a:rPr>
            <a:t>Diagrama mais flexível e informal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00D3EA-0B69-492B-A8F0-D370E81E5951}" type="parTrans" cxnId="{1B133CF1-9BBF-4188-941F-B657F482BA16}">
      <dgm:prSet/>
      <dgm:spPr/>
      <dgm:t>
        <a:bodyPr/>
        <a:lstStyle/>
        <a:p>
          <a:endParaRPr lang="en-US"/>
        </a:p>
      </dgm:t>
    </dgm:pt>
    <dgm:pt modelId="{5FE05810-2DDB-4970-A400-7B0E80989615}" type="sibTrans" cxnId="{1B133CF1-9BBF-4188-941F-B657F482BA16}">
      <dgm:prSet/>
      <dgm:spPr/>
      <dgm:t>
        <a:bodyPr/>
        <a:lstStyle/>
        <a:p>
          <a:endParaRPr lang="en-US"/>
        </a:p>
      </dgm:t>
    </dgm:pt>
    <dgm:pt modelId="{4DD4B773-3347-4BE8-96C0-E864D2B15781}" type="pres">
      <dgm:prSet presAssocID="{8A996EAC-BB35-4035-89CD-7E74AD255565}" presName="root" presStyleCnt="0">
        <dgm:presLayoutVars>
          <dgm:dir/>
          <dgm:resizeHandles val="exact"/>
        </dgm:presLayoutVars>
      </dgm:prSet>
      <dgm:spPr/>
    </dgm:pt>
    <dgm:pt modelId="{17B9605B-9837-4D1D-A428-DF42863CE7C0}" type="pres">
      <dgm:prSet presAssocID="{8A996EAC-BB35-4035-89CD-7E74AD255565}" presName="container" presStyleCnt="0">
        <dgm:presLayoutVars>
          <dgm:dir/>
          <dgm:resizeHandles val="exact"/>
        </dgm:presLayoutVars>
      </dgm:prSet>
      <dgm:spPr/>
    </dgm:pt>
    <dgm:pt modelId="{4CE1784C-F20E-4408-A396-4B7F0EC7F15E}" type="pres">
      <dgm:prSet presAssocID="{AB97DEBE-853A-41CA-9D13-F8E549EB21C4}" presName="compNode" presStyleCnt="0"/>
      <dgm:spPr/>
    </dgm:pt>
    <dgm:pt modelId="{421CEB6F-6C27-4275-B29F-8645019BF1D3}" type="pres">
      <dgm:prSet presAssocID="{AB97DEBE-853A-41CA-9D13-F8E549EB21C4}" presName="iconBgRect" presStyleLbl="bgShp" presStyleIdx="0" presStyleCnt="3"/>
      <dgm:spPr/>
    </dgm:pt>
    <dgm:pt modelId="{74156F02-D877-4777-9152-8670601175E9}" type="pres">
      <dgm:prSet presAssocID="{AB97DEBE-853A-41CA-9D13-F8E549EB21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42ACF7-A78E-48F0-8FC3-B8B62392A837}" type="pres">
      <dgm:prSet presAssocID="{AB97DEBE-853A-41CA-9D13-F8E549EB21C4}" presName="spaceRect" presStyleCnt="0"/>
      <dgm:spPr/>
    </dgm:pt>
    <dgm:pt modelId="{19C2A75F-1F2F-4D89-898E-06490300F721}" type="pres">
      <dgm:prSet presAssocID="{AB97DEBE-853A-41CA-9D13-F8E549EB21C4}" presName="textRect" presStyleLbl="revTx" presStyleIdx="0" presStyleCnt="3">
        <dgm:presLayoutVars>
          <dgm:chMax val="1"/>
          <dgm:chPref val="1"/>
        </dgm:presLayoutVars>
      </dgm:prSet>
      <dgm:spPr/>
    </dgm:pt>
    <dgm:pt modelId="{5D25C252-9D10-4F30-8DBF-D1453AC4BAB3}" type="pres">
      <dgm:prSet presAssocID="{32FBCAEA-CEBA-4345-9B59-4C903D95A45B}" presName="sibTrans" presStyleLbl="sibTrans2D1" presStyleIdx="0" presStyleCnt="0"/>
      <dgm:spPr/>
    </dgm:pt>
    <dgm:pt modelId="{E5B781E9-7A2B-4CA8-82F7-5853C352ABED}" type="pres">
      <dgm:prSet presAssocID="{F4986BBB-231B-4499-9C7D-D490349E4B10}" presName="compNode" presStyleCnt="0"/>
      <dgm:spPr/>
    </dgm:pt>
    <dgm:pt modelId="{E960B893-BC24-4045-975C-287232BB7762}" type="pres">
      <dgm:prSet presAssocID="{F4986BBB-231B-4499-9C7D-D490349E4B10}" presName="iconBgRect" presStyleLbl="bgShp" presStyleIdx="1" presStyleCnt="3"/>
      <dgm:spPr/>
    </dgm:pt>
    <dgm:pt modelId="{3C82E9E7-B787-4045-986F-37C47904FD41}" type="pres">
      <dgm:prSet presAssocID="{F4986BBB-231B-4499-9C7D-D490349E4B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E32322-2DC1-43AE-A03F-F2DEDBA39DC8}" type="pres">
      <dgm:prSet presAssocID="{F4986BBB-231B-4499-9C7D-D490349E4B10}" presName="spaceRect" presStyleCnt="0"/>
      <dgm:spPr/>
    </dgm:pt>
    <dgm:pt modelId="{9F8307E7-DBC6-49EC-BD8F-0C6D0D9FC9E3}" type="pres">
      <dgm:prSet presAssocID="{F4986BBB-231B-4499-9C7D-D490349E4B10}" presName="textRect" presStyleLbl="revTx" presStyleIdx="1" presStyleCnt="3">
        <dgm:presLayoutVars>
          <dgm:chMax val="1"/>
          <dgm:chPref val="1"/>
        </dgm:presLayoutVars>
      </dgm:prSet>
      <dgm:spPr/>
    </dgm:pt>
    <dgm:pt modelId="{3780EDF5-2916-455D-B46C-22126162AB2C}" type="pres">
      <dgm:prSet presAssocID="{75BDA897-3775-4A9A-A7D2-60275F67FAAF}" presName="sibTrans" presStyleLbl="sibTrans2D1" presStyleIdx="0" presStyleCnt="0"/>
      <dgm:spPr/>
    </dgm:pt>
    <dgm:pt modelId="{8D3E3295-060A-49BF-85D7-CF2F168D8A4B}" type="pres">
      <dgm:prSet presAssocID="{707DEFA3-ACF5-44B4-872E-85EE61E23BB4}" presName="compNode" presStyleCnt="0"/>
      <dgm:spPr/>
    </dgm:pt>
    <dgm:pt modelId="{F4238A3F-09BD-4C51-B330-C760D1ADE7BB}" type="pres">
      <dgm:prSet presAssocID="{707DEFA3-ACF5-44B4-872E-85EE61E23BB4}" presName="iconBgRect" presStyleLbl="bgShp" presStyleIdx="2" presStyleCnt="3"/>
      <dgm:spPr/>
    </dgm:pt>
    <dgm:pt modelId="{69A67B74-08A9-4572-B798-107F78F7AB28}" type="pres">
      <dgm:prSet presAssocID="{707DEFA3-ACF5-44B4-872E-85EE61E23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6139AFD2-A2DD-46B4-A0CF-DFEAC174ABE0}" type="pres">
      <dgm:prSet presAssocID="{707DEFA3-ACF5-44B4-872E-85EE61E23BB4}" presName="spaceRect" presStyleCnt="0"/>
      <dgm:spPr/>
    </dgm:pt>
    <dgm:pt modelId="{22B2BC7C-401D-41B6-86D1-CDF35F0B803B}" type="pres">
      <dgm:prSet presAssocID="{707DEFA3-ACF5-44B4-872E-85EE61E23B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D23701-5869-4002-8CE3-E09613DD72ED}" srcId="{8A996EAC-BB35-4035-89CD-7E74AD255565}" destId="{AB97DEBE-853A-41CA-9D13-F8E549EB21C4}" srcOrd="0" destOrd="0" parTransId="{F077FE61-4B98-46CB-BDAF-A1967BAA510C}" sibTransId="{32FBCAEA-CEBA-4345-9B59-4C903D95A45B}"/>
    <dgm:cxn modelId="{5A4A081B-FEE2-471B-9057-9194C19DAB92}" type="presOf" srcId="{32FBCAEA-CEBA-4345-9B59-4C903D95A45B}" destId="{5D25C252-9D10-4F30-8DBF-D1453AC4BAB3}" srcOrd="0" destOrd="0" presId="urn:microsoft.com/office/officeart/2018/2/layout/IconCircleList"/>
    <dgm:cxn modelId="{DE48CB20-2730-4C6F-8CCD-A61F73DAC865}" type="presOf" srcId="{F4986BBB-231B-4499-9C7D-D490349E4B10}" destId="{9F8307E7-DBC6-49EC-BD8F-0C6D0D9FC9E3}" srcOrd="0" destOrd="0" presId="urn:microsoft.com/office/officeart/2018/2/layout/IconCircleList"/>
    <dgm:cxn modelId="{CD0F3A8C-7985-4380-92B1-5B30E9935BFC}" type="presOf" srcId="{AB97DEBE-853A-41CA-9D13-F8E549EB21C4}" destId="{19C2A75F-1F2F-4D89-898E-06490300F721}" srcOrd="0" destOrd="0" presId="urn:microsoft.com/office/officeart/2018/2/layout/IconCircleList"/>
    <dgm:cxn modelId="{2A16558D-1881-4F80-9731-53771C27B3E4}" type="presOf" srcId="{707DEFA3-ACF5-44B4-872E-85EE61E23BB4}" destId="{22B2BC7C-401D-41B6-86D1-CDF35F0B803B}" srcOrd="0" destOrd="0" presId="urn:microsoft.com/office/officeart/2018/2/layout/IconCircleList"/>
    <dgm:cxn modelId="{55EB29BC-A10D-4E3F-A7E5-EABA0F08272E}" type="presOf" srcId="{75BDA897-3775-4A9A-A7D2-60275F67FAAF}" destId="{3780EDF5-2916-455D-B46C-22126162AB2C}" srcOrd="0" destOrd="0" presId="urn:microsoft.com/office/officeart/2018/2/layout/IconCircleList"/>
    <dgm:cxn modelId="{B01BDCD7-9F26-4319-B404-FBDF5C667511}" srcId="{8A996EAC-BB35-4035-89CD-7E74AD255565}" destId="{F4986BBB-231B-4499-9C7D-D490349E4B10}" srcOrd="1" destOrd="0" parTransId="{A48DF744-9429-4ED8-8A1A-5D997D3A3687}" sibTransId="{75BDA897-3775-4A9A-A7D2-60275F67FAAF}"/>
    <dgm:cxn modelId="{43CC80D8-F1EF-4445-88DF-BF07AA726FCE}" type="presOf" srcId="{8A996EAC-BB35-4035-89CD-7E74AD255565}" destId="{4DD4B773-3347-4BE8-96C0-E864D2B15781}" srcOrd="0" destOrd="0" presId="urn:microsoft.com/office/officeart/2018/2/layout/IconCircleList"/>
    <dgm:cxn modelId="{1B133CF1-9BBF-4188-941F-B657F482BA16}" srcId="{8A996EAC-BB35-4035-89CD-7E74AD255565}" destId="{707DEFA3-ACF5-44B4-872E-85EE61E23BB4}" srcOrd="2" destOrd="0" parTransId="{4900D3EA-0B69-492B-A8F0-D370E81E5951}" sibTransId="{5FE05810-2DDB-4970-A400-7B0E80989615}"/>
    <dgm:cxn modelId="{6EDF73A4-C407-4FE4-AD7D-3EE63EC23625}" type="presParOf" srcId="{4DD4B773-3347-4BE8-96C0-E864D2B15781}" destId="{17B9605B-9837-4D1D-A428-DF42863CE7C0}" srcOrd="0" destOrd="0" presId="urn:microsoft.com/office/officeart/2018/2/layout/IconCircleList"/>
    <dgm:cxn modelId="{79827A37-38CA-42C2-97B4-6B137FE30B6E}" type="presParOf" srcId="{17B9605B-9837-4D1D-A428-DF42863CE7C0}" destId="{4CE1784C-F20E-4408-A396-4B7F0EC7F15E}" srcOrd="0" destOrd="0" presId="urn:microsoft.com/office/officeart/2018/2/layout/IconCircleList"/>
    <dgm:cxn modelId="{6AD5D0E6-385F-41C8-BDE5-E34C7FE1D742}" type="presParOf" srcId="{4CE1784C-F20E-4408-A396-4B7F0EC7F15E}" destId="{421CEB6F-6C27-4275-B29F-8645019BF1D3}" srcOrd="0" destOrd="0" presId="urn:microsoft.com/office/officeart/2018/2/layout/IconCircleList"/>
    <dgm:cxn modelId="{077A300A-228C-4DC1-BAF9-9A92C021D2F1}" type="presParOf" srcId="{4CE1784C-F20E-4408-A396-4B7F0EC7F15E}" destId="{74156F02-D877-4777-9152-8670601175E9}" srcOrd="1" destOrd="0" presId="urn:microsoft.com/office/officeart/2018/2/layout/IconCircleList"/>
    <dgm:cxn modelId="{119E3999-D5E6-4763-B145-702588047F53}" type="presParOf" srcId="{4CE1784C-F20E-4408-A396-4B7F0EC7F15E}" destId="{7542ACF7-A78E-48F0-8FC3-B8B62392A837}" srcOrd="2" destOrd="0" presId="urn:microsoft.com/office/officeart/2018/2/layout/IconCircleList"/>
    <dgm:cxn modelId="{E564192C-B799-4CEE-867E-FD7BDE15778B}" type="presParOf" srcId="{4CE1784C-F20E-4408-A396-4B7F0EC7F15E}" destId="{19C2A75F-1F2F-4D89-898E-06490300F721}" srcOrd="3" destOrd="0" presId="urn:microsoft.com/office/officeart/2018/2/layout/IconCircleList"/>
    <dgm:cxn modelId="{331712ED-3A42-47A8-AB34-0D8127C53F0B}" type="presParOf" srcId="{17B9605B-9837-4D1D-A428-DF42863CE7C0}" destId="{5D25C252-9D10-4F30-8DBF-D1453AC4BAB3}" srcOrd="1" destOrd="0" presId="urn:microsoft.com/office/officeart/2018/2/layout/IconCircleList"/>
    <dgm:cxn modelId="{AE8CE2D1-59AE-40A7-906D-90BF1C9E3093}" type="presParOf" srcId="{17B9605B-9837-4D1D-A428-DF42863CE7C0}" destId="{E5B781E9-7A2B-4CA8-82F7-5853C352ABED}" srcOrd="2" destOrd="0" presId="urn:microsoft.com/office/officeart/2018/2/layout/IconCircleList"/>
    <dgm:cxn modelId="{D268297D-54B5-45C9-AAF5-2221BC105036}" type="presParOf" srcId="{E5B781E9-7A2B-4CA8-82F7-5853C352ABED}" destId="{E960B893-BC24-4045-975C-287232BB7762}" srcOrd="0" destOrd="0" presId="urn:microsoft.com/office/officeart/2018/2/layout/IconCircleList"/>
    <dgm:cxn modelId="{85AFE266-3CC2-4D4A-9E34-69EA025EAE57}" type="presParOf" srcId="{E5B781E9-7A2B-4CA8-82F7-5853C352ABED}" destId="{3C82E9E7-B787-4045-986F-37C47904FD41}" srcOrd="1" destOrd="0" presId="urn:microsoft.com/office/officeart/2018/2/layout/IconCircleList"/>
    <dgm:cxn modelId="{D658D870-99D3-4B2E-8873-38AADB6328A8}" type="presParOf" srcId="{E5B781E9-7A2B-4CA8-82F7-5853C352ABED}" destId="{E1E32322-2DC1-43AE-A03F-F2DEDBA39DC8}" srcOrd="2" destOrd="0" presId="urn:microsoft.com/office/officeart/2018/2/layout/IconCircleList"/>
    <dgm:cxn modelId="{A137B67E-2BDA-47F8-B7A4-0A2080AD57F1}" type="presParOf" srcId="{E5B781E9-7A2B-4CA8-82F7-5853C352ABED}" destId="{9F8307E7-DBC6-49EC-BD8F-0C6D0D9FC9E3}" srcOrd="3" destOrd="0" presId="urn:microsoft.com/office/officeart/2018/2/layout/IconCircleList"/>
    <dgm:cxn modelId="{65FFA7F9-16A6-4117-BD39-787EB128572C}" type="presParOf" srcId="{17B9605B-9837-4D1D-A428-DF42863CE7C0}" destId="{3780EDF5-2916-455D-B46C-22126162AB2C}" srcOrd="3" destOrd="0" presId="urn:microsoft.com/office/officeart/2018/2/layout/IconCircleList"/>
    <dgm:cxn modelId="{95405C62-44C6-4B0C-B222-F925D7BE6475}" type="presParOf" srcId="{17B9605B-9837-4D1D-A428-DF42863CE7C0}" destId="{8D3E3295-060A-49BF-85D7-CF2F168D8A4B}" srcOrd="4" destOrd="0" presId="urn:microsoft.com/office/officeart/2018/2/layout/IconCircleList"/>
    <dgm:cxn modelId="{6548D41F-FC82-4168-A7EC-E719C213B4FC}" type="presParOf" srcId="{8D3E3295-060A-49BF-85D7-CF2F168D8A4B}" destId="{F4238A3F-09BD-4C51-B330-C760D1ADE7BB}" srcOrd="0" destOrd="0" presId="urn:microsoft.com/office/officeart/2018/2/layout/IconCircleList"/>
    <dgm:cxn modelId="{350CA6C6-439D-4426-9333-65579C8D296C}" type="presParOf" srcId="{8D3E3295-060A-49BF-85D7-CF2F168D8A4B}" destId="{69A67B74-08A9-4572-B798-107F78F7AB28}" srcOrd="1" destOrd="0" presId="urn:microsoft.com/office/officeart/2018/2/layout/IconCircleList"/>
    <dgm:cxn modelId="{AC0D1A1E-135E-40EB-89A1-E9FC6A4FD692}" type="presParOf" srcId="{8D3E3295-060A-49BF-85D7-CF2F168D8A4B}" destId="{6139AFD2-A2DD-46B4-A0CF-DFEAC174ABE0}" srcOrd="2" destOrd="0" presId="urn:microsoft.com/office/officeart/2018/2/layout/IconCircleList"/>
    <dgm:cxn modelId="{46CC8E7A-84CD-460D-835A-F75D11B8DCD6}" type="presParOf" srcId="{8D3E3295-060A-49BF-85D7-CF2F168D8A4B}" destId="{22B2BC7C-401D-41B6-86D1-CDF35F0B8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762C8-354B-4319-8D46-AC11B7C0139C}">
      <dsp:nvSpPr>
        <dsp:cNvPr id="0" name=""/>
        <dsp:cNvSpPr/>
      </dsp:nvSpPr>
      <dsp:spPr>
        <a:xfrm>
          <a:off x="191765" y="1137848"/>
          <a:ext cx="820940" cy="8209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A22E7-068C-4CCA-85DD-E27A697D1905}">
      <dsp:nvSpPr>
        <dsp:cNvPr id="0" name=""/>
        <dsp:cNvSpPr/>
      </dsp:nvSpPr>
      <dsp:spPr>
        <a:xfrm>
          <a:off x="364162" y="1310246"/>
          <a:ext cx="476145" cy="476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CAFE-A457-4DA2-9499-2E3C3D4F2676}">
      <dsp:nvSpPr>
        <dsp:cNvPr id="0" name=""/>
        <dsp:cNvSpPr/>
      </dsp:nvSpPr>
      <dsp:spPr>
        <a:xfrm>
          <a:off x="1045135" y="1137848"/>
          <a:ext cx="2355371" cy="82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Utilizada em cálculos meteorológicos;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5135" y="1137848"/>
        <a:ext cx="2355371" cy="820940"/>
      </dsp:txXfrm>
    </dsp:sp>
    <dsp:sp modelId="{E5290051-EED1-48D5-92E1-8191A3AD6431}">
      <dsp:nvSpPr>
        <dsp:cNvPr id="0" name=""/>
        <dsp:cNvSpPr/>
      </dsp:nvSpPr>
      <dsp:spPr>
        <a:xfrm>
          <a:off x="3671015" y="1137848"/>
          <a:ext cx="820940" cy="8209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6217A-9862-4394-ACA0-5CAFEFE22841}">
      <dsp:nvSpPr>
        <dsp:cNvPr id="0" name=""/>
        <dsp:cNvSpPr/>
      </dsp:nvSpPr>
      <dsp:spPr>
        <a:xfrm>
          <a:off x="3843413" y="1310246"/>
          <a:ext cx="476145" cy="476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68609-0287-4DC9-9394-07B97719235E}">
      <dsp:nvSpPr>
        <dsp:cNvPr id="0" name=""/>
        <dsp:cNvSpPr/>
      </dsp:nvSpPr>
      <dsp:spPr>
        <a:xfrm>
          <a:off x="4547481" y="1137848"/>
          <a:ext cx="2255889" cy="82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Utilizada em campanhas políticas;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7481" y="1137848"/>
        <a:ext cx="2255889" cy="820940"/>
      </dsp:txXfrm>
    </dsp:sp>
    <dsp:sp modelId="{EED49A07-8F88-4D52-BF73-554EAF06B274}">
      <dsp:nvSpPr>
        <dsp:cNvPr id="0" name=""/>
        <dsp:cNvSpPr/>
      </dsp:nvSpPr>
      <dsp:spPr>
        <a:xfrm>
          <a:off x="7100525" y="1137848"/>
          <a:ext cx="820940" cy="8209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CD08C-84AA-4B9F-8A8C-A51529C002A5}">
      <dsp:nvSpPr>
        <dsp:cNvPr id="0" name=""/>
        <dsp:cNvSpPr/>
      </dsp:nvSpPr>
      <dsp:spPr>
        <a:xfrm>
          <a:off x="7272922" y="1310246"/>
          <a:ext cx="476145" cy="4761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9CE37-6DDC-4D76-818F-2CA2E6C2CA5D}">
      <dsp:nvSpPr>
        <dsp:cNvPr id="0" name=""/>
        <dsp:cNvSpPr/>
      </dsp:nvSpPr>
      <dsp:spPr>
        <a:xfrm>
          <a:off x="8047698" y="1151172"/>
          <a:ext cx="2274466" cy="82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Utilizado no controle de estoque em supermercados.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47698" y="1151172"/>
        <a:ext cx="2274466" cy="820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CEB6F-6C27-4275-B29F-8645019BF1D3}">
      <dsp:nvSpPr>
        <dsp:cNvPr id="0" name=""/>
        <dsp:cNvSpPr/>
      </dsp:nvSpPr>
      <dsp:spPr>
        <a:xfrm>
          <a:off x="21132" y="1103304"/>
          <a:ext cx="890028" cy="8900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56F02-D877-4777-9152-8670601175E9}">
      <dsp:nvSpPr>
        <dsp:cNvPr id="0" name=""/>
        <dsp:cNvSpPr/>
      </dsp:nvSpPr>
      <dsp:spPr>
        <a:xfrm>
          <a:off x="208038" y="1290210"/>
          <a:ext cx="516216" cy="51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2A75F-1F2F-4D89-898E-06490300F721}">
      <dsp:nvSpPr>
        <dsp:cNvPr id="0" name=""/>
        <dsp:cNvSpPr/>
      </dsp:nvSpPr>
      <dsp:spPr>
        <a:xfrm>
          <a:off x="1101880" y="1103304"/>
          <a:ext cx="2097923" cy="89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Descrever e definir os requisitos funcionais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1880" y="1103304"/>
        <a:ext cx="2097923" cy="890028"/>
      </dsp:txXfrm>
    </dsp:sp>
    <dsp:sp modelId="{E960B893-BC24-4045-975C-287232BB7762}">
      <dsp:nvSpPr>
        <dsp:cNvPr id="0" name=""/>
        <dsp:cNvSpPr/>
      </dsp:nvSpPr>
      <dsp:spPr>
        <a:xfrm>
          <a:off x="3565351" y="1103304"/>
          <a:ext cx="890028" cy="8900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2E9E7-B787-4045-986F-37C47904FD41}">
      <dsp:nvSpPr>
        <dsp:cNvPr id="0" name=""/>
        <dsp:cNvSpPr/>
      </dsp:nvSpPr>
      <dsp:spPr>
        <a:xfrm>
          <a:off x="3752257" y="1290210"/>
          <a:ext cx="516216" cy="51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307E7-DBC6-49EC-BD8F-0C6D0D9FC9E3}">
      <dsp:nvSpPr>
        <dsp:cNvPr id="0" name=""/>
        <dsp:cNvSpPr/>
      </dsp:nvSpPr>
      <dsp:spPr>
        <a:xfrm>
          <a:off x="4646100" y="1103304"/>
          <a:ext cx="2097923" cy="89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Possibilitar a compreensão do sistema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6100" y="1103304"/>
        <a:ext cx="2097923" cy="890028"/>
      </dsp:txXfrm>
    </dsp:sp>
    <dsp:sp modelId="{F4238A3F-09BD-4C51-B330-C760D1ADE7BB}">
      <dsp:nvSpPr>
        <dsp:cNvPr id="0" name=""/>
        <dsp:cNvSpPr/>
      </dsp:nvSpPr>
      <dsp:spPr>
        <a:xfrm>
          <a:off x="7109570" y="1103304"/>
          <a:ext cx="890028" cy="890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67B74-08A9-4572-B798-107F78F7AB28}">
      <dsp:nvSpPr>
        <dsp:cNvPr id="0" name=""/>
        <dsp:cNvSpPr/>
      </dsp:nvSpPr>
      <dsp:spPr>
        <a:xfrm>
          <a:off x="7296476" y="1290210"/>
          <a:ext cx="516216" cy="51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2BC7C-401D-41B6-86D1-CDF35F0B803B}">
      <dsp:nvSpPr>
        <dsp:cNvPr id="0" name=""/>
        <dsp:cNvSpPr/>
      </dsp:nvSpPr>
      <dsp:spPr>
        <a:xfrm>
          <a:off x="8190319" y="1103304"/>
          <a:ext cx="2097923" cy="89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Diagrama mais flexível e informal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90319" y="1103304"/>
        <a:ext cx="2097923" cy="89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8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31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8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1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6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8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BA7104-F294-4DB1-815E-73927907B61F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71B415-F65E-4420-8058-A353849BA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8A0A-CFF6-4D6E-81F4-DAB9C040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937"/>
            <a:ext cx="9144000" cy="1463377"/>
          </a:xfrm>
        </p:spPr>
        <p:txBody>
          <a:bodyPr anchor="b">
            <a:normAutofit/>
          </a:bodyPr>
          <a:lstStyle/>
          <a:p>
            <a:pPr algn="ctr"/>
            <a:r>
              <a:rPr lang="pt-BR" sz="9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Quick Statistics</a:t>
            </a:r>
            <a:endParaRPr lang="pt-BR" sz="9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9B073-4C0D-43B1-8B3F-4155C7A7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692649"/>
            <a:ext cx="6752908" cy="2078113"/>
          </a:xfrm>
        </p:spPr>
        <p:txBody>
          <a:bodyPr>
            <a:normAutofit/>
          </a:bodyPr>
          <a:lstStyle/>
          <a:p>
            <a:pPr algn="ctr"/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Igor Gomes da Silva</a:t>
            </a:r>
          </a:p>
          <a:p>
            <a:pPr algn="ctr"/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Maíro Viana de Oliveira</a:t>
            </a:r>
          </a:p>
          <a:p>
            <a:pPr algn="ctr"/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Vinícius Alencar de Oliveira Mendonça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F7A2F-24F9-4ED3-96D9-11EDD96C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 que a estatística é tão importante?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BCAFAA-AA61-4544-B978-D8DF06311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779111"/>
              </p:ext>
            </p:extLst>
          </p:nvPr>
        </p:nvGraphicFramePr>
        <p:xfrm>
          <a:off x="1434907" y="2708630"/>
          <a:ext cx="10393916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7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DFCC-B138-4B78-AE79-79B057E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0C2FB-5340-4670-BB86-4C522B2F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4390"/>
            <a:ext cx="10018713" cy="31242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metodologia de gerenciamento de projetos para melhor entendimento do usuário.</a:t>
            </a:r>
          </a:p>
        </p:txBody>
      </p:sp>
    </p:spTree>
    <p:extLst>
      <p:ext uri="{BB962C8B-B14F-4D97-AF65-F5344CB8AC3E}">
        <p14:creationId xmlns:p14="http://schemas.microsoft.com/office/powerpoint/2010/main" val="40020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F933E3-239B-4CB4-859A-9F190F74C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17" y="35618"/>
            <a:ext cx="6685934" cy="68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AF75C-7B5A-41C9-80B6-0E060A92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8C23D45-497D-464E-B147-B22860F58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87476"/>
              </p:ext>
            </p:extLst>
          </p:nvPr>
        </p:nvGraphicFramePr>
        <p:xfrm>
          <a:off x="1477177" y="2539817"/>
          <a:ext cx="10309375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3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CD7C982D-6384-40B7-BC04-57B2AB855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0" y="391341"/>
            <a:ext cx="8329555" cy="60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3F5E-D996-4EA2-AB6D-23DB44CB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967949"/>
            <a:ext cx="10018713" cy="1752599"/>
          </a:xfrm>
        </p:spPr>
        <p:txBody>
          <a:bodyPr>
            <a:noAutofit/>
          </a:bodyPr>
          <a:lstStyle/>
          <a:p>
            <a:r>
              <a:rPr lang="pt-BR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finais!</a:t>
            </a:r>
          </a:p>
        </p:txBody>
      </p:sp>
    </p:spTree>
    <p:extLst>
      <p:ext uri="{BB962C8B-B14F-4D97-AF65-F5344CB8AC3E}">
        <p14:creationId xmlns:p14="http://schemas.microsoft.com/office/powerpoint/2010/main" val="2617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148</TotalTime>
  <Words>77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Paralaxe</vt:lpstr>
      <vt:lpstr>Quick Statistics</vt:lpstr>
      <vt:lpstr>Por que a estatística é tão importante?</vt:lpstr>
      <vt:lpstr>BPMN</vt:lpstr>
      <vt:lpstr>Apresentação do PowerPoint</vt:lpstr>
      <vt:lpstr>Casos de uso</vt:lpstr>
      <vt:lpstr>Apresentação do PowerPoint</vt:lpstr>
      <vt:lpstr>Considerações finais!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Estatística</dc:title>
  <dc:creator>Maíro Viana</dc:creator>
  <cp:lastModifiedBy>Maíro Viana</cp:lastModifiedBy>
  <cp:revision>14</cp:revision>
  <dcterms:created xsi:type="dcterms:W3CDTF">2019-06-12T00:04:02Z</dcterms:created>
  <dcterms:modified xsi:type="dcterms:W3CDTF">2019-06-14T22:58:37Z</dcterms:modified>
</cp:coreProperties>
</file>