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59" r:id="rId4"/>
    <p:sldId id="257" r:id="rId5"/>
    <p:sldId id="298" r:id="rId6"/>
    <p:sldId id="295" r:id="rId7"/>
    <p:sldId id="299" r:id="rId8"/>
    <p:sldId id="302" r:id="rId9"/>
    <p:sldId id="297" r:id="rId10"/>
    <p:sldId id="264" r:id="rId11"/>
    <p:sldId id="300" r:id="rId12"/>
    <p:sldId id="304" r:id="rId13"/>
    <p:sldId id="301" r:id="rId14"/>
    <p:sldId id="265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253"/>
    <a:srgbClr val="DE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6D3BE-53F1-4194-AAD1-F71F562F04E7}" v="2978" dt="2021-04-09T13:51:23.091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 Montecinos" userId="c8ec8e0b-d7ab-42f0-8b81-ad8c4ae1778e" providerId="ADAL" clId="{B596D3BE-53F1-4194-AAD1-F71F562F04E7}"/>
    <pc:docChg chg="undo redo custSel addSld delSld modSld sldOrd">
      <pc:chgData name="Maria I Montecinos" userId="c8ec8e0b-d7ab-42f0-8b81-ad8c4ae1778e" providerId="ADAL" clId="{B596D3BE-53F1-4194-AAD1-F71F562F04E7}" dt="2021-04-09T13:52:10.494" v="11592" actId="47"/>
      <pc:docMkLst>
        <pc:docMk/>
      </pc:docMkLst>
      <pc:sldChg chg="modSp mod modTransition">
        <pc:chgData name="Maria I Montecinos" userId="c8ec8e0b-d7ab-42f0-8b81-ad8c4ae1778e" providerId="ADAL" clId="{B596D3BE-53F1-4194-AAD1-F71F562F04E7}" dt="2021-04-08T18:37:43.618" v="9919"/>
        <pc:sldMkLst>
          <pc:docMk/>
          <pc:sldMk cId="0" sldId="256"/>
        </pc:sldMkLst>
        <pc:spChg chg="mod">
          <ac:chgData name="Maria I Montecinos" userId="c8ec8e0b-d7ab-42f0-8b81-ad8c4ae1778e" providerId="ADAL" clId="{B596D3BE-53F1-4194-AAD1-F71F562F04E7}" dt="2021-04-08T17:56:47.402" v="9047" actId="1076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 mod modTransition addAnim delAnim modAnim">
        <pc:chgData name="Maria I Montecinos" userId="c8ec8e0b-d7ab-42f0-8b81-ad8c4ae1778e" providerId="ADAL" clId="{B596D3BE-53F1-4194-AAD1-F71F562F04E7}" dt="2021-04-09T13:44:25.945" v="11400" actId="1076"/>
        <pc:sldMkLst>
          <pc:docMk/>
          <pc:sldMk cId="0" sldId="257"/>
        </pc:sldMkLst>
        <pc:spChg chg="add del mod">
          <ac:chgData name="Maria I Montecinos" userId="c8ec8e0b-d7ab-42f0-8b81-ad8c4ae1778e" providerId="ADAL" clId="{B596D3BE-53F1-4194-AAD1-F71F562F04E7}" dt="2021-04-08T16:38:06.599" v="6865" actId="478"/>
          <ac:spMkLst>
            <pc:docMk/>
            <pc:sldMk cId="0" sldId="257"/>
            <ac:spMk id="4" creationId="{30D680F1-B849-47A3-9D0B-72E6DCFD03D8}"/>
          </ac:spMkLst>
        </pc:spChg>
        <pc:spChg chg="add mod">
          <ac:chgData name="Maria I Montecinos" userId="c8ec8e0b-d7ab-42f0-8b81-ad8c4ae1778e" providerId="ADAL" clId="{B596D3BE-53F1-4194-AAD1-F71F562F04E7}" dt="2021-04-08T16:38:54.075" v="6911" actId="113"/>
          <ac:spMkLst>
            <pc:docMk/>
            <pc:sldMk cId="0" sldId="257"/>
            <ac:spMk id="11" creationId="{DECD0C16-27B8-4803-AB62-3CBBC16D900A}"/>
          </ac:spMkLst>
        </pc:spChg>
        <pc:spChg chg="add mod">
          <ac:chgData name="Maria I Montecinos" userId="c8ec8e0b-d7ab-42f0-8b81-ad8c4ae1778e" providerId="ADAL" clId="{B596D3BE-53F1-4194-AAD1-F71F562F04E7}" dt="2021-04-09T01:10:48.918" v="10434" actId="207"/>
          <ac:spMkLst>
            <pc:docMk/>
            <pc:sldMk cId="0" sldId="257"/>
            <ac:spMk id="12" creationId="{C7B90020-E5B3-4FE8-B399-F13C096D333C}"/>
          </ac:spMkLst>
        </pc:spChg>
        <pc:spChg chg="add mod">
          <ac:chgData name="Maria I Montecinos" userId="c8ec8e0b-d7ab-42f0-8b81-ad8c4ae1778e" providerId="ADAL" clId="{B596D3BE-53F1-4194-AAD1-F71F562F04E7}" dt="2021-04-08T21:33:32.019" v="10247" actId="20577"/>
          <ac:spMkLst>
            <pc:docMk/>
            <pc:sldMk cId="0" sldId="257"/>
            <ac:spMk id="13" creationId="{C31A32A7-28B1-45E6-8BE4-5357811531FF}"/>
          </ac:spMkLst>
        </pc:spChg>
        <pc:spChg chg="add mod">
          <ac:chgData name="Maria I Montecinos" userId="c8ec8e0b-d7ab-42f0-8b81-ad8c4ae1778e" providerId="ADAL" clId="{B596D3BE-53F1-4194-AAD1-F71F562F04E7}" dt="2021-04-08T18:41:23.043" v="10070" actId="207"/>
          <ac:spMkLst>
            <pc:docMk/>
            <pc:sldMk cId="0" sldId="257"/>
            <ac:spMk id="14" creationId="{D5F2D7D1-B87D-40F6-8DC3-294A523C3B02}"/>
          </ac:spMkLst>
        </pc:spChg>
        <pc:spChg chg="mod">
          <ac:chgData name="Maria I Montecinos" userId="c8ec8e0b-d7ab-42f0-8b81-ad8c4ae1778e" providerId="ADAL" clId="{B596D3BE-53F1-4194-AAD1-F71F562F04E7}" dt="2021-04-08T18:45:28.691" v="10090"/>
          <ac:spMkLst>
            <pc:docMk/>
            <pc:sldMk cId="0" sldId="257"/>
            <ac:spMk id="16" creationId="{D90C989D-CC10-452C-BFE8-77988D57EDE4}"/>
          </ac:spMkLst>
        </pc:spChg>
        <pc:spChg chg="mod">
          <ac:chgData name="Maria I Montecinos" userId="c8ec8e0b-d7ab-42f0-8b81-ad8c4ae1778e" providerId="ADAL" clId="{B596D3BE-53F1-4194-AAD1-F71F562F04E7}" dt="2021-04-08T18:45:28.691" v="10090"/>
          <ac:spMkLst>
            <pc:docMk/>
            <pc:sldMk cId="0" sldId="257"/>
            <ac:spMk id="17" creationId="{810C8A94-4369-420B-B9DD-516DF7F9AC78}"/>
          </ac:spMkLst>
        </pc:spChg>
        <pc:spChg chg="mod">
          <ac:chgData name="Maria I Montecinos" userId="c8ec8e0b-d7ab-42f0-8b81-ad8c4ae1778e" providerId="ADAL" clId="{B596D3BE-53F1-4194-AAD1-F71F562F04E7}" dt="2021-04-08T18:45:38.506" v="10093"/>
          <ac:spMkLst>
            <pc:docMk/>
            <pc:sldMk cId="0" sldId="257"/>
            <ac:spMk id="19" creationId="{C2493004-6BB3-4CF3-8DA3-F5DB69F93614}"/>
          </ac:spMkLst>
        </pc:spChg>
        <pc:spChg chg="mod">
          <ac:chgData name="Maria I Montecinos" userId="c8ec8e0b-d7ab-42f0-8b81-ad8c4ae1778e" providerId="ADAL" clId="{B596D3BE-53F1-4194-AAD1-F71F562F04E7}" dt="2021-04-08T18:45:38.506" v="10093"/>
          <ac:spMkLst>
            <pc:docMk/>
            <pc:sldMk cId="0" sldId="257"/>
            <ac:spMk id="20" creationId="{6B2C8A58-0B66-4D84-9551-9ECD3C8A0A97}"/>
          </ac:spMkLst>
        </pc:spChg>
        <pc:spChg chg="add del mod">
          <ac:chgData name="Maria I Montecinos" userId="c8ec8e0b-d7ab-42f0-8b81-ad8c4ae1778e" providerId="ADAL" clId="{B596D3BE-53F1-4194-AAD1-F71F562F04E7}" dt="2021-04-09T01:23:39.559" v="10441" actId="478"/>
          <ac:spMkLst>
            <pc:docMk/>
            <pc:sldMk cId="0" sldId="257"/>
            <ac:spMk id="21" creationId="{1CF2B78F-0739-4CFF-820A-92771DBC7C55}"/>
          </ac:spMkLst>
        </pc:spChg>
        <pc:spChg chg="mod">
          <ac:chgData name="Maria I Montecinos" userId="c8ec8e0b-d7ab-42f0-8b81-ad8c4ae1778e" providerId="ADAL" clId="{B596D3BE-53F1-4194-AAD1-F71F562F04E7}" dt="2021-04-09T01:23:22.599" v="10436"/>
          <ac:spMkLst>
            <pc:docMk/>
            <pc:sldMk cId="0" sldId="257"/>
            <ac:spMk id="23" creationId="{FE28B3C9-BDE7-4D08-AAC3-AB3E797ECF75}"/>
          </ac:spMkLst>
        </pc:spChg>
        <pc:spChg chg="mod">
          <ac:chgData name="Maria I Montecinos" userId="c8ec8e0b-d7ab-42f0-8b81-ad8c4ae1778e" providerId="ADAL" clId="{B596D3BE-53F1-4194-AAD1-F71F562F04E7}" dt="2021-04-09T01:23:22.599" v="10436"/>
          <ac:spMkLst>
            <pc:docMk/>
            <pc:sldMk cId="0" sldId="257"/>
            <ac:spMk id="24" creationId="{2E515659-88FC-4758-9AFC-F2630DA50FB1}"/>
          </ac:spMkLst>
        </pc:spChg>
        <pc:spChg chg="mod">
          <ac:chgData name="Maria I Montecinos" userId="c8ec8e0b-d7ab-42f0-8b81-ad8c4ae1778e" providerId="ADAL" clId="{B596D3BE-53F1-4194-AAD1-F71F562F04E7}" dt="2021-04-09T01:23:22.599" v="10436"/>
          <ac:spMkLst>
            <pc:docMk/>
            <pc:sldMk cId="0" sldId="257"/>
            <ac:spMk id="25" creationId="{BC9C189C-8991-4F50-970F-01FC318FF127}"/>
          </ac:spMkLst>
        </pc:spChg>
        <pc:spChg chg="mod">
          <ac:chgData name="Maria I Montecinos" userId="c8ec8e0b-d7ab-42f0-8b81-ad8c4ae1778e" providerId="ADAL" clId="{B596D3BE-53F1-4194-AAD1-F71F562F04E7}" dt="2021-04-09T01:23:22.599" v="10436"/>
          <ac:spMkLst>
            <pc:docMk/>
            <pc:sldMk cId="0" sldId="257"/>
            <ac:spMk id="26" creationId="{B4A6CB73-3247-4131-AA94-80448E9426E4}"/>
          </ac:spMkLst>
        </pc:spChg>
        <pc:spChg chg="mod">
          <ac:chgData name="Maria I Montecinos" userId="c8ec8e0b-d7ab-42f0-8b81-ad8c4ae1778e" providerId="ADAL" clId="{B596D3BE-53F1-4194-AAD1-F71F562F04E7}" dt="2021-04-09T13:44:25.945" v="11400" actId="1076"/>
          <ac:spMkLst>
            <pc:docMk/>
            <pc:sldMk cId="0" sldId="257"/>
            <ac:spMk id="93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8:40:26.021" v="10055" actId="478"/>
          <ac:spMkLst>
            <pc:docMk/>
            <pc:sldMk cId="0" sldId="257"/>
            <ac:spMk id="94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9T01:24:05.258" v="10447" actId="1076"/>
          <ac:spMkLst>
            <pc:docMk/>
            <pc:sldMk cId="0" sldId="257"/>
            <ac:spMk id="95" creationId="{00000000-0000-0000-0000-000000000000}"/>
          </ac:spMkLst>
        </pc:spChg>
        <pc:spChg chg="add del mod">
          <ac:chgData name="Maria I Montecinos" userId="c8ec8e0b-d7ab-42f0-8b81-ad8c4ae1778e" providerId="ADAL" clId="{B596D3BE-53F1-4194-AAD1-F71F562F04E7}" dt="2021-04-08T21:32:19.913" v="10112" actId="20577"/>
          <ac:spMkLst>
            <pc:docMk/>
            <pc:sldMk cId="0" sldId="257"/>
            <ac:spMk id="96" creationId="{00000000-0000-0000-0000-000000000000}"/>
          </ac:spMkLst>
        </pc:spChg>
        <pc:grpChg chg="add mod">
          <ac:chgData name="Maria I Montecinos" userId="c8ec8e0b-d7ab-42f0-8b81-ad8c4ae1778e" providerId="ADAL" clId="{B596D3BE-53F1-4194-AAD1-F71F562F04E7}" dt="2021-04-09T01:10:53.691" v="10435" actId="207"/>
          <ac:grpSpMkLst>
            <pc:docMk/>
            <pc:sldMk cId="0" sldId="257"/>
            <ac:grpSpMk id="15" creationId="{16325A43-1893-4B71-9C35-FF06C87B1C18}"/>
          </ac:grpSpMkLst>
        </pc:grpChg>
        <pc:grpChg chg="add mod">
          <ac:chgData name="Maria I Montecinos" userId="c8ec8e0b-d7ab-42f0-8b81-ad8c4ae1778e" providerId="ADAL" clId="{B596D3BE-53F1-4194-AAD1-F71F562F04E7}" dt="2021-04-09T01:10:53.691" v="10435" actId="207"/>
          <ac:grpSpMkLst>
            <pc:docMk/>
            <pc:sldMk cId="0" sldId="257"/>
            <ac:grpSpMk id="18" creationId="{1C165C00-3199-443F-B470-3E1D51FC9CCC}"/>
          </ac:grpSpMkLst>
        </pc:grpChg>
        <pc:grpChg chg="add del mod">
          <ac:chgData name="Maria I Montecinos" userId="c8ec8e0b-d7ab-42f0-8b81-ad8c4ae1778e" providerId="ADAL" clId="{B596D3BE-53F1-4194-AAD1-F71F562F04E7}" dt="2021-04-09T01:24:00.407" v="10445" actId="478"/>
          <ac:grpSpMkLst>
            <pc:docMk/>
            <pc:sldMk cId="0" sldId="257"/>
            <ac:grpSpMk id="22" creationId="{77324A3E-C584-42D2-A212-9A09BFCA4890}"/>
          </ac:grpSpMkLst>
        </pc:grpChg>
        <pc:picChg chg="add del mod">
          <ac:chgData name="Maria I Montecinos" userId="c8ec8e0b-d7ab-42f0-8b81-ad8c4ae1778e" providerId="ADAL" clId="{B596D3BE-53F1-4194-AAD1-F71F562F04E7}" dt="2021-04-08T18:40:26.021" v="10055" actId="478"/>
          <ac:picMkLst>
            <pc:docMk/>
            <pc:sldMk cId="0" sldId="257"/>
            <ac:picMk id="1026" creationId="{26E77742-EE59-422D-84A9-17A141C22155}"/>
          </ac:picMkLst>
        </pc:picChg>
        <pc:cxnChg chg="add del mod">
          <ac:chgData name="Maria I Montecinos" userId="c8ec8e0b-d7ab-42f0-8b81-ad8c4ae1778e" providerId="ADAL" clId="{B596D3BE-53F1-4194-AAD1-F71F562F04E7}" dt="2021-04-08T18:40:26.021" v="10055" actId="478"/>
          <ac:cxnSpMkLst>
            <pc:docMk/>
            <pc:sldMk cId="0" sldId="257"/>
            <ac:cxnSpMk id="3" creationId="{02443382-212E-4A8E-9A16-49822C48F341}"/>
          </ac:cxnSpMkLst>
        </pc:cxnChg>
      </pc:sldChg>
      <pc:sldChg chg="addSp delSp modSp del mod ord modTransition modNotes">
        <pc:chgData name="Maria I Montecinos" userId="c8ec8e0b-d7ab-42f0-8b81-ad8c4ae1778e" providerId="ADAL" clId="{B596D3BE-53F1-4194-AAD1-F71F562F04E7}" dt="2021-04-09T13:28:16.335" v="11101" actId="47"/>
        <pc:sldMkLst>
          <pc:docMk/>
          <pc:sldMk cId="0" sldId="258"/>
        </pc:sldMkLst>
        <pc:spChg chg="mod">
          <ac:chgData name="Maria I Montecinos" userId="c8ec8e0b-d7ab-42f0-8b81-ad8c4ae1778e" providerId="ADAL" clId="{B596D3BE-53F1-4194-AAD1-F71F562F04E7}" dt="2021-04-08T07:01:25.992" v="6849"/>
          <ac:spMkLst>
            <pc:docMk/>
            <pc:sldMk cId="0" sldId="258"/>
            <ac:spMk id="9" creationId="{356B1A50-970A-48F3-B403-2575E15DB0D4}"/>
          </ac:spMkLst>
        </pc:spChg>
        <pc:spChg chg="mod">
          <ac:chgData name="Maria I Montecinos" userId="c8ec8e0b-d7ab-42f0-8b81-ad8c4ae1778e" providerId="ADAL" clId="{B596D3BE-53F1-4194-AAD1-F71F562F04E7}" dt="2021-04-08T07:01:25.992" v="6849"/>
          <ac:spMkLst>
            <pc:docMk/>
            <pc:sldMk cId="0" sldId="258"/>
            <ac:spMk id="10" creationId="{4E80D853-35AD-4493-A04D-E70DD9F4901E}"/>
          </ac:spMkLst>
        </pc:spChg>
        <pc:spChg chg="mod">
          <ac:chgData name="Maria I Montecinos" userId="c8ec8e0b-d7ab-42f0-8b81-ad8c4ae1778e" providerId="ADAL" clId="{B596D3BE-53F1-4194-AAD1-F71F562F04E7}" dt="2021-04-08T07:01:25.992" v="6849"/>
          <ac:spMkLst>
            <pc:docMk/>
            <pc:sldMk cId="0" sldId="258"/>
            <ac:spMk id="11" creationId="{48B95604-EEB0-4DA1-8F42-24405B63DF4E}"/>
          </ac:spMkLst>
        </pc:spChg>
        <pc:spChg chg="mod">
          <ac:chgData name="Maria I Montecinos" userId="c8ec8e0b-d7ab-42f0-8b81-ad8c4ae1778e" providerId="ADAL" clId="{B596D3BE-53F1-4194-AAD1-F71F562F04E7}" dt="2021-04-08T06:58:46.535" v="6782" actId="207"/>
          <ac:spMkLst>
            <pc:docMk/>
            <pc:sldMk cId="0" sldId="258"/>
            <ac:spMk id="102" creationId="{00000000-0000-0000-0000-000000000000}"/>
          </ac:spMkLst>
        </pc:spChg>
        <pc:spChg chg="del">
          <ac:chgData name="Maria I Montecinos" userId="c8ec8e0b-d7ab-42f0-8b81-ad8c4ae1778e" providerId="ADAL" clId="{B596D3BE-53F1-4194-AAD1-F71F562F04E7}" dt="2021-04-08T06:56:25.878" v="6690" actId="478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56:49.614" v="6762" actId="12"/>
          <ac:spMkLst>
            <pc:docMk/>
            <pc:sldMk cId="0" sldId="258"/>
            <ac:spMk id="104" creationId="{00000000-0000-0000-0000-000000000000}"/>
          </ac:spMkLst>
        </pc:spChg>
        <pc:grpChg chg="add del mod">
          <ac:chgData name="Maria I Montecinos" userId="c8ec8e0b-d7ab-42f0-8b81-ad8c4ae1778e" providerId="ADAL" clId="{B596D3BE-53F1-4194-AAD1-F71F562F04E7}" dt="2021-04-08T07:01:56.805" v="6860" actId="478"/>
          <ac:grpSpMkLst>
            <pc:docMk/>
            <pc:sldMk cId="0" sldId="258"/>
            <ac:grpSpMk id="8" creationId="{225AA593-698D-4993-8E6D-0F1895F6B16A}"/>
          </ac:grpSpMkLst>
        </pc:grpChg>
        <pc:picChg chg="del">
          <ac:chgData name="Maria I Montecinos" userId="c8ec8e0b-d7ab-42f0-8b81-ad8c4ae1778e" providerId="ADAL" clId="{B596D3BE-53F1-4194-AAD1-F71F562F04E7}" dt="2021-04-08T06:55:47.602" v="6665" actId="478"/>
          <ac:picMkLst>
            <pc:docMk/>
            <pc:sldMk cId="0" sldId="258"/>
            <ac:picMk id="105" creationId="{00000000-0000-0000-0000-000000000000}"/>
          </ac:picMkLst>
        </pc:picChg>
        <pc:picChg chg="add del mod">
          <ac:chgData name="Maria I Montecinos" userId="c8ec8e0b-d7ab-42f0-8b81-ad8c4ae1778e" providerId="ADAL" clId="{B596D3BE-53F1-4194-AAD1-F71F562F04E7}" dt="2021-04-08T07:01:15.096" v="6848" actId="478"/>
          <ac:picMkLst>
            <pc:docMk/>
            <pc:sldMk cId="0" sldId="258"/>
            <ac:picMk id="2050" creationId="{822C81CC-29BF-419B-80E9-FB49FE55983B}"/>
          </ac:picMkLst>
        </pc:picChg>
      </pc:sldChg>
      <pc:sldChg chg="addSp delSp modSp add del mod ord modTransition modNotes">
        <pc:chgData name="Maria I Montecinos" userId="c8ec8e0b-d7ab-42f0-8b81-ad8c4ae1778e" providerId="ADAL" clId="{B596D3BE-53F1-4194-AAD1-F71F562F04E7}" dt="2021-04-08T18:37:43.618" v="9919"/>
        <pc:sldMkLst>
          <pc:docMk/>
          <pc:sldMk cId="0" sldId="259"/>
        </pc:sldMkLst>
        <pc:spChg chg="add del mod">
          <ac:chgData name="Maria I Montecinos" userId="c8ec8e0b-d7ab-42f0-8b81-ad8c4ae1778e" providerId="ADAL" clId="{B596D3BE-53F1-4194-AAD1-F71F562F04E7}" dt="2021-04-08T18:35:58.129" v="9810" actId="478"/>
          <ac:spMkLst>
            <pc:docMk/>
            <pc:sldMk cId="0" sldId="259"/>
            <ac:spMk id="3" creationId="{53E31CB7-5480-4B91-A2E5-83732B04129E}"/>
          </ac:spMkLst>
        </pc:spChg>
        <pc:spChg chg="add del mod">
          <ac:chgData name="Maria I Montecinos" userId="c8ec8e0b-d7ab-42f0-8b81-ad8c4ae1778e" providerId="ADAL" clId="{B596D3BE-53F1-4194-AAD1-F71F562F04E7}" dt="2021-04-08T06:12:38.450" v="4612" actId="478"/>
          <ac:spMkLst>
            <pc:docMk/>
            <pc:sldMk cId="0" sldId="259"/>
            <ac:spMk id="3" creationId="{5E9C2785-3828-462C-921F-6E818B82C888}"/>
          </ac:spMkLst>
        </pc:spChg>
        <pc:spChg chg="mod">
          <ac:chgData name="Maria I Montecinos" userId="c8ec8e0b-d7ab-42f0-8b81-ad8c4ae1778e" providerId="ADAL" clId="{B596D3BE-53F1-4194-AAD1-F71F562F04E7}" dt="2021-04-08T18:35:48.344" v="9808" actId="20577"/>
          <ac:spMkLst>
            <pc:docMk/>
            <pc:sldMk cId="0" sldId="259"/>
            <ac:spMk id="111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8:35:55.588" v="9809" actId="478"/>
          <ac:spMkLst>
            <pc:docMk/>
            <pc:sldMk cId="0" sldId="259"/>
            <ac:spMk id="112" creationId="{00000000-0000-0000-0000-000000000000}"/>
          </ac:spMkLst>
        </pc:spChg>
      </pc:sldChg>
      <pc:sldChg chg="del modTransition modNotes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0"/>
        </pc:sldMkLst>
      </pc:sldChg>
      <pc:sldChg chg="modSp mod ord modTransition modNotes">
        <pc:chgData name="Maria I Montecinos" userId="c8ec8e0b-d7ab-42f0-8b81-ad8c4ae1778e" providerId="ADAL" clId="{B596D3BE-53F1-4194-AAD1-F71F562F04E7}" dt="2021-04-08T18:37:43.618" v="9919"/>
        <pc:sldMkLst>
          <pc:docMk/>
          <pc:sldMk cId="0" sldId="261"/>
        </pc:sldMkLst>
        <pc:spChg chg="mod">
          <ac:chgData name="Maria I Montecinos" userId="c8ec8e0b-d7ab-42f0-8b81-ad8c4ae1778e" providerId="ADAL" clId="{B596D3BE-53F1-4194-AAD1-F71F562F04E7}" dt="2021-04-08T05:23:34.789" v="21" actId="2057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18:37:10.668" v="9889" actId="20577"/>
          <ac:spMkLst>
            <pc:docMk/>
            <pc:sldMk cId="0" sldId="261"/>
            <ac:spMk id="125" creationId="{00000000-0000-0000-0000-000000000000}"/>
          </ac:spMkLst>
        </pc:spChg>
      </pc:sldChg>
      <pc:sldChg chg="addSp delSp modSp del mod ord modTransition modNotes">
        <pc:chgData name="Maria I Montecinos" userId="c8ec8e0b-d7ab-42f0-8b81-ad8c4ae1778e" providerId="ADAL" clId="{B596D3BE-53F1-4194-AAD1-F71F562F04E7}" dt="2021-04-08T06:46:30.419" v="6090" actId="47"/>
        <pc:sldMkLst>
          <pc:docMk/>
          <pc:sldMk cId="0" sldId="262"/>
        </pc:sldMkLst>
        <pc:spChg chg="add del mod">
          <ac:chgData name="Maria I Montecinos" userId="c8ec8e0b-d7ab-42f0-8b81-ad8c4ae1778e" providerId="ADAL" clId="{B596D3BE-53F1-4194-AAD1-F71F562F04E7}" dt="2021-04-08T05:46:21.016" v="2506"/>
          <ac:spMkLst>
            <pc:docMk/>
            <pc:sldMk cId="0" sldId="262"/>
            <ac:spMk id="2" creationId="{E036F4EA-82BB-4E16-BFB0-6ECC358BE805}"/>
          </ac:spMkLst>
        </pc:spChg>
        <pc:spChg chg="add del mod">
          <ac:chgData name="Maria I Montecinos" userId="c8ec8e0b-d7ab-42f0-8b81-ad8c4ae1778e" providerId="ADAL" clId="{B596D3BE-53F1-4194-AAD1-F71F562F04E7}" dt="2021-04-08T06:12:46.428" v="4616"/>
          <ac:spMkLst>
            <pc:docMk/>
            <pc:sldMk cId="0" sldId="262"/>
            <ac:spMk id="3" creationId="{FBC5CBB8-A56D-4F3C-AC60-78055BE66A12}"/>
          </ac:spMkLst>
        </pc:spChg>
        <pc:spChg chg="mod">
          <ac:chgData name="Maria I Montecinos" userId="c8ec8e0b-d7ab-42f0-8b81-ad8c4ae1778e" providerId="ADAL" clId="{B596D3BE-53F1-4194-AAD1-F71F562F04E7}" dt="2021-04-08T06:38:49.394" v="5955" actId="1076"/>
          <ac:spMkLst>
            <pc:docMk/>
            <pc:sldMk cId="0" sldId="262"/>
            <ac:spMk id="131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39:30.887" v="5992" actId="14100"/>
          <ac:spMkLst>
            <pc:docMk/>
            <pc:sldMk cId="0" sldId="262"/>
            <ac:spMk id="132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06:38:36.435" v="5953" actId="478"/>
          <ac:spMkLst>
            <pc:docMk/>
            <pc:sldMk cId="0" sldId="262"/>
            <ac:spMk id="133" creationId="{00000000-0000-0000-0000-000000000000}"/>
          </ac:spMkLst>
        </pc:spChg>
        <pc:grpChg chg="mod">
          <ac:chgData name="Maria I Montecinos" userId="c8ec8e0b-d7ab-42f0-8b81-ad8c4ae1778e" providerId="ADAL" clId="{B596D3BE-53F1-4194-AAD1-F71F562F04E7}" dt="2021-04-08T06:38:50.933" v="5956" actId="1076"/>
          <ac:grpSpMkLst>
            <pc:docMk/>
            <pc:sldMk cId="0" sldId="262"/>
            <ac:grpSpMk id="134" creationId="{00000000-0000-0000-0000-000000000000}"/>
          </ac:grpSpMkLst>
        </pc:grpChg>
      </pc:sldChg>
      <pc:sldChg chg="del modTransition modNotes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3"/>
        </pc:sldMkLst>
      </pc:sldChg>
      <pc:sldChg chg="addSp delSp modSp mod ord modTransition delAnim modAnim modNotes">
        <pc:chgData name="Maria I Montecinos" userId="c8ec8e0b-d7ab-42f0-8b81-ad8c4ae1778e" providerId="ADAL" clId="{B596D3BE-53F1-4194-AAD1-F71F562F04E7}" dt="2021-04-09T13:49:33.684" v="11423" actId="208"/>
        <pc:sldMkLst>
          <pc:docMk/>
          <pc:sldMk cId="0" sldId="264"/>
        </pc:sldMkLst>
        <pc:spChg chg="add del mod">
          <ac:chgData name="Maria I Montecinos" userId="c8ec8e0b-d7ab-42f0-8b81-ad8c4ae1778e" providerId="ADAL" clId="{B596D3BE-53F1-4194-AAD1-F71F562F04E7}" dt="2021-04-08T16:55:56.549" v="7597" actId="478"/>
          <ac:spMkLst>
            <pc:docMk/>
            <pc:sldMk cId="0" sldId="264"/>
            <ac:spMk id="2" creationId="{5FB153A2-9EEA-4D4A-A232-0AF1BA229CC8}"/>
          </ac:spMkLst>
        </pc:spChg>
        <pc:spChg chg="add del mod">
          <ac:chgData name="Maria I Montecinos" userId="c8ec8e0b-d7ab-42f0-8b81-ad8c4ae1778e" providerId="ADAL" clId="{B596D3BE-53F1-4194-AAD1-F71F562F04E7}" dt="2021-04-09T12:57:13.965" v="10584"/>
          <ac:spMkLst>
            <pc:docMk/>
            <pc:sldMk cId="0" sldId="264"/>
            <ac:spMk id="2" creationId="{7934101D-BF30-4BF4-B5F0-471097589141}"/>
          </ac:spMkLst>
        </pc:spChg>
        <pc:spChg chg="add mod">
          <ac:chgData name="Maria I Montecinos" userId="c8ec8e0b-d7ab-42f0-8b81-ad8c4ae1778e" providerId="ADAL" clId="{B596D3BE-53F1-4194-AAD1-F71F562F04E7}" dt="2021-04-09T12:57:23.947" v="10588" actId="1076"/>
          <ac:spMkLst>
            <pc:docMk/>
            <pc:sldMk cId="0" sldId="264"/>
            <ac:spMk id="3" creationId="{065D554C-3A9E-4F7A-A888-EF5CF06DAA72}"/>
          </ac:spMkLst>
        </pc:spChg>
        <pc:spChg chg="add del mod">
          <ac:chgData name="Maria I Montecinos" userId="c8ec8e0b-d7ab-42f0-8b81-ad8c4ae1778e" providerId="ADAL" clId="{B596D3BE-53F1-4194-AAD1-F71F562F04E7}" dt="2021-04-08T06:32:23.577" v="5708" actId="478"/>
          <ac:spMkLst>
            <pc:docMk/>
            <pc:sldMk cId="0" sldId="264"/>
            <ac:spMk id="4" creationId="{DE86F54F-852B-4604-AEC9-E7BEF4DC1008}"/>
          </ac:spMkLst>
        </pc:spChg>
        <pc:spChg chg="add del mod">
          <ac:chgData name="Maria I Montecinos" userId="c8ec8e0b-d7ab-42f0-8b81-ad8c4ae1778e" providerId="ADAL" clId="{B596D3BE-53F1-4194-AAD1-F71F562F04E7}" dt="2021-04-09T13:29:28.499" v="11192" actId="478"/>
          <ac:spMkLst>
            <pc:docMk/>
            <pc:sldMk cId="0" sldId="264"/>
            <ac:spMk id="4" creationId="{F11ADB31-AA07-48D1-B53B-DA7ED6CAF563}"/>
          </ac:spMkLst>
        </pc:spChg>
        <pc:spChg chg="add del mod">
          <ac:chgData name="Maria I Montecinos" userId="c8ec8e0b-d7ab-42f0-8b81-ad8c4ae1778e" providerId="ADAL" clId="{B596D3BE-53F1-4194-AAD1-F71F562F04E7}" dt="2021-04-09T13:29:50.714" v="11198"/>
          <ac:spMkLst>
            <pc:docMk/>
            <pc:sldMk cId="0" sldId="264"/>
            <ac:spMk id="5" creationId="{521CEC3B-B9EB-4491-A1B9-E1576101D1B6}"/>
          </ac:spMkLst>
        </pc:spChg>
        <pc:spChg chg="add del mod">
          <ac:chgData name="Maria I Montecinos" userId="c8ec8e0b-d7ab-42f0-8b81-ad8c4ae1778e" providerId="ADAL" clId="{B596D3BE-53F1-4194-AAD1-F71F562F04E7}" dt="2021-04-08T16:46:45.830" v="7194"/>
          <ac:spMkLst>
            <pc:docMk/>
            <pc:sldMk cId="0" sldId="264"/>
            <ac:spMk id="6" creationId="{59B2359B-CB29-4433-840D-A7A791D2B7A7}"/>
          </ac:spMkLst>
        </pc:spChg>
        <pc:spChg chg="add del mod">
          <ac:chgData name="Maria I Montecinos" userId="c8ec8e0b-d7ab-42f0-8b81-ad8c4ae1778e" providerId="ADAL" clId="{B596D3BE-53F1-4194-AAD1-F71F562F04E7}" dt="2021-04-09T13:29:52.869" v="11200"/>
          <ac:spMkLst>
            <pc:docMk/>
            <pc:sldMk cId="0" sldId="264"/>
            <ac:spMk id="6" creationId="{6493D9FD-E801-4DEA-8A14-9260D74DBA59}"/>
          </ac:spMkLst>
        </pc:spChg>
        <pc:spChg chg="add del mod">
          <ac:chgData name="Maria I Montecinos" userId="c8ec8e0b-d7ab-42f0-8b81-ad8c4ae1778e" providerId="ADAL" clId="{B596D3BE-53F1-4194-AAD1-F71F562F04E7}" dt="2021-04-09T13:29:55.326" v="11202" actId="478"/>
          <ac:spMkLst>
            <pc:docMk/>
            <pc:sldMk cId="0" sldId="264"/>
            <ac:spMk id="7" creationId="{2C97D53F-8AD1-42CB-BA08-234C1D28EAB1}"/>
          </ac:spMkLst>
        </pc:spChg>
        <pc:spChg chg="add del mod">
          <ac:chgData name="Maria I Montecinos" userId="c8ec8e0b-d7ab-42f0-8b81-ad8c4ae1778e" providerId="ADAL" clId="{B596D3BE-53F1-4194-AAD1-F71F562F04E7}" dt="2021-04-08T16:56:12.579" v="7642" actId="478"/>
          <ac:spMkLst>
            <pc:docMk/>
            <pc:sldMk cId="0" sldId="264"/>
            <ac:spMk id="7" creationId="{B39C9722-81A6-44EB-A972-CFEA68F6229D}"/>
          </ac:spMkLst>
        </pc:spChg>
        <pc:spChg chg="add del mod">
          <ac:chgData name="Maria I Montecinos" userId="c8ec8e0b-d7ab-42f0-8b81-ad8c4ae1778e" providerId="ADAL" clId="{B596D3BE-53F1-4194-AAD1-F71F562F04E7}" dt="2021-04-08T16:56:18.530" v="7644" actId="478"/>
          <ac:spMkLst>
            <pc:docMk/>
            <pc:sldMk cId="0" sldId="264"/>
            <ac:spMk id="8" creationId="{9086AD98-945F-4DC6-A502-2EFC8D0C96C1}"/>
          </ac:spMkLst>
        </pc:spChg>
        <pc:spChg chg="add mod">
          <ac:chgData name="Maria I Montecinos" userId="c8ec8e0b-d7ab-42f0-8b81-ad8c4ae1778e" providerId="ADAL" clId="{B596D3BE-53F1-4194-AAD1-F71F562F04E7}" dt="2021-04-09T13:31:54.668" v="11386" actId="208"/>
          <ac:spMkLst>
            <pc:docMk/>
            <pc:sldMk cId="0" sldId="264"/>
            <ac:spMk id="8" creationId="{F8740D64-86A5-4FCC-8DBA-A7443A241E8A}"/>
          </ac:spMkLst>
        </pc:spChg>
        <pc:spChg chg="add del mod">
          <ac:chgData name="Maria I Montecinos" userId="c8ec8e0b-d7ab-42f0-8b81-ad8c4ae1778e" providerId="ADAL" clId="{B596D3BE-53F1-4194-AAD1-F71F562F04E7}" dt="2021-04-08T16:50:12.572" v="7265"/>
          <ac:spMkLst>
            <pc:docMk/>
            <pc:sldMk cId="0" sldId="264"/>
            <ac:spMk id="9" creationId="{5DC28292-4E2C-4630-837E-F276EEDB986D}"/>
          </ac:spMkLst>
        </pc:spChg>
        <pc:spChg chg="add del mod">
          <ac:chgData name="Maria I Montecinos" userId="c8ec8e0b-d7ab-42f0-8b81-ad8c4ae1778e" providerId="ADAL" clId="{B596D3BE-53F1-4194-AAD1-F71F562F04E7}" dt="2021-04-08T16:42:14.303" v="7003" actId="478"/>
          <ac:spMkLst>
            <pc:docMk/>
            <pc:sldMk cId="0" sldId="264"/>
            <ac:spMk id="11" creationId="{6AF02FEF-1AEF-41C9-B147-943EC3DA3A5C}"/>
          </ac:spMkLst>
        </pc:spChg>
        <pc:spChg chg="add del mod">
          <ac:chgData name="Maria I Montecinos" userId="c8ec8e0b-d7ab-42f0-8b81-ad8c4ae1778e" providerId="ADAL" clId="{B596D3BE-53F1-4194-AAD1-F71F562F04E7}" dt="2021-04-08T16:55:58.781" v="7598" actId="478"/>
          <ac:spMkLst>
            <pc:docMk/>
            <pc:sldMk cId="0" sldId="264"/>
            <ac:spMk id="12" creationId="{D4835575-A57F-4881-9217-3240842ACF10}"/>
          </ac:spMkLst>
        </pc:spChg>
        <pc:spChg chg="add del mod">
          <ac:chgData name="Maria I Montecinos" userId="c8ec8e0b-d7ab-42f0-8b81-ad8c4ae1778e" providerId="ADAL" clId="{B596D3BE-53F1-4194-AAD1-F71F562F04E7}" dt="2021-04-08T16:56:14.594" v="7643" actId="478"/>
          <ac:spMkLst>
            <pc:docMk/>
            <pc:sldMk cId="0" sldId="264"/>
            <ac:spMk id="13" creationId="{3A30906B-1BF7-43A1-B085-B1BE7C641ECE}"/>
          </ac:spMkLst>
        </pc:spChg>
        <pc:spChg chg="add del mod">
          <ac:chgData name="Maria I Montecinos" userId="c8ec8e0b-d7ab-42f0-8b81-ad8c4ae1778e" providerId="ADAL" clId="{B596D3BE-53F1-4194-AAD1-F71F562F04E7}" dt="2021-04-08T17:29:30.574" v="8703" actId="478"/>
          <ac:spMkLst>
            <pc:docMk/>
            <pc:sldMk cId="0" sldId="264"/>
            <ac:spMk id="15" creationId="{0B71273E-8F6C-4D2C-BC2F-26826C38BAF4}"/>
          </ac:spMkLst>
        </pc:spChg>
        <pc:spChg chg="add mod">
          <ac:chgData name="Maria I Montecinos" userId="c8ec8e0b-d7ab-42f0-8b81-ad8c4ae1778e" providerId="ADAL" clId="{B596D3BE-53F1-4194-AAD1-F71F562F04E7}" dt="2021-04-09T13:45:53.421" v="11406" actId="14100"/>
          <ac:spMkLst>
            <pc:docMk/>
            <pc:sldMk cId="0" sldId="264"/>
            <ac:spMk id="17" creationId="{4A2D5306-3AA3-4EE1-A94C-EBE7E0526289}"/>
          </ac:spMkLst>
        </pc:spChg>
        <pc:spChg chg="add mod">
          <ac:chgData name="Maria I Montecinos" userId="c8ec8e0b-d7ab-42f0-8b81-ad8c4ae1778e" providerId="ADAL" clId="{B596D3BE-53F1-4194-AAD1-F71F562F04E7}" dt="2021-04-09T13:28:01.955" v="11099" actId="20577"/>
          <ac:spMkLst>
            <pc:docMk/>
            <pc:sldMk cId="0" sldId="264"/>
            <ac:spMk id="20" creationId="{7C38BAC4-32E3-4056-B2E5-3615BFB2D008}"/>
          </ac:spMkLst>
        </pc:spChg>
        <pc:spChg chg="add del mod">
          <ac:chgData name="Maria I Montecinos" userId="c8ec8e0b-d7ab-42f0-8b81-ad8c4ae1778e" providerId="ADAL" clId="{B596D3BE-53F1-4194-AAD1-F71F562F04E7}" dt="2021-04-08T16:58:27.492" v="7733"/>
          <ac:spMkLst>
            <pc:docMk/>
            <pc:sldMk cId="0" sldId="264"/>
            <ac:spMk id="21" creationId="{862D6547-78B0-4CDF-8898-4038CF598102}"/>
          </ac:spMkLst>
        </pc:spChg>
        <pc:spChg chg="add del mod">
          <ac:chgData name="Maria I Montecinos" userId="c8ec8e0b-d7ab-42f0-8b81-ad8c4ae1778e" providerId="ADAL" clId="{B596D3BE-53F1-4194-AAD1-F71F562F04E7}" dt="2021-04-08T16:58:27.492" v="7733"/>
          <ac:spMkLst>
            <pc:docMk/>
            <pc:sldMk cId="0" sldId="264"/>
            <ac:spMk id="22" creationId="{0B3FE565-F29D-4288-A43E-CBCE82192DE8}"/>
          </ac:spMkLst>
        </pc:spChg>
        <pc:spChg chg="add del mod">
          <ac:chgData name="Maria I Montecinos" userId="c8ec8e0b-d7ab-42f0-8b81-ad8c4ae1778e" providerId="ADAL" clId="{B596D3BE-53F1-4194-AAD1-F71F562F04E7}" dt="2021-04-08T16:58:27.492" v="7733"/>
          <ac:spMkLst>
            <pc:docMk/>
            <pc:sldMk cId="0" sldId="264"/>
            <ac:spMk id="23" creationId="{585A676E-1320-4F02-B3A7-7E6CABCD51C2}"/>
          </ac:spMkLst>
        </pc:spChg>
        <pc:spChg chg="add del mod">
          <ac:chgData name="Maria I Montecinos" userId="c8ec8e0b-d7ab-42f0-8b81-ad8c4ae1778e" providerId="ADAL" clId="{B596D3BE-53F1-4194-AAD1-F71F562F04E7}" dt="2021-04-08T16:58:27.492" v="7733"/>
          <ac:spMkLst>
            <pc:docMk/>
            <pc:sldMk cId="0" sldId="264"/>
            <ac:spMk id="24" creationId="{395E6E22-F036-439A-84D1-9E8F2B5F4643}"/>
          </ac:spMkLst>
        </pc:spChg>
        <pc:spChg chg="add del mod">
          <ac:chgData name="Maria I Montecinos" userId="c8ec8e0b-d7ab-42f0-8b81-ad8c4ae1778e" providerId="ADAL" clId="{B596D3BE-53F1-4194-AAD1-F71F562F04E7}" dt="2021-04-08T17:28:26.008" v="8695" actId="478"/>
          <ac:spMkLst>
            <pc:docMk/>
            <pc:sldMk cId="0" sldId="264"/>
            <ac:spMk id="28" creationId="{520A3DC7-1EB5-4E13-905B-47683463C1C1}"/>
          </ac:spMkLst>
        </pc:spChg>
        <pc:spChg chg="add mod">
          <ac:chgData name="Maria I Montecinos" userId="c8ec8e0b-d7ab-42f0-8b81-ad8c4ae1778e" providerId="ADAL" clId="{B596D3BE-53F1-4194-AAD1-F71F562F04E7}" dt="2021-04-09T13:45:15.059" v="11403" actId="14100"/>
          <ac:spMkLst>
            <pc:docMk/>
            <pc:sldMk cId="0" sldId="264"/>
            <ac:spMk id="29" creationId="{312B74CB-8F46-4DC9-A8E7-2DA0D1101FA1}"/>
          </ac:spMkLst>
        </pc:spChg>
        <pc:spChg chg="add mod">
          <ac:chgData name="Maria I Montecinos" userId="c8ec8e0b-d7ab-42f0-8b81-ad8c4ae1778e" providerId="ADAL" clId="{B596D3BE-53F1-4194-AAD1-F71F562F04E7}" dt="2021-04-09T13:35:27.582" v="11397" actId="207"/>
          <ac:spMkLst>
            <pc:docMk/>
            <pc:sldMk cId="0" sldId="264"/>
            <ac:spMk id="30" creationId="{DC948BE7-AD16-48F4-A55D-E2BD4AE85AD8}"/>
          </ac:spMkLst>
        </pc:spChg>
        <pc:spChg chg="add mod">
          <ac:chgData name="Maria I Montecinos" userId="c8ec8e0b-d7ab-42f0-8b81-ad8c4ae1778e" providerId="ADAL" clId="{B596D3BE-53F1-4194-AAD1-F71F562F04E7}" dt="2021-04-08T17:29:37.217" v="8704" actId="1076"/>
          <ac:spMkLst>
            <pc:docMk/>
            <pc:sldMk cId="0" sldId="264"/>
            <ac:spMk id="31" creationId="{29FFC39F-BBFC-4A00-87C8-CD32904D7983}"/>
          </ac:spMkLst>
        </pc:spChg>
        <pc:spChg chg="add mod">
          <ac:chgData name="Maria I Montecinos" userId="c8ec8e0b-d7ab-42f0-8b81-ad8c4ae1778e" providerId="ADAL" clId="{B596D3BE-53F1-4194-AAD1-F71F562F04E7}" dt="2021-04-08T17:29:37.217" v="8704" actId="1076"/>
          <ac:spMkLst>
            <pc:docMk/>
            <pc:sldMk cId="0" sldId="264"/>
            <ac:spMk id="32" creationId="{781D139E-6809-426F-8291-50EE0DA1CD9D}"/>
          </ac:spMkLst>
        </pc:spChg>
        <pc:spChg chg="add mod">
          <ac:chgData name="Maria I Montecinos" userId="c8ec8e0b-d7ab-42f0-8b81-ad8c4ae1778e" providerId="ADAL" clId="{B596D3BE-53F1-4194-AAD1-F71F562F04E7}" dt="2021-04-09T13:31:21.241" v="11368" actId="1076"/>
          <ac:spMkLst>
            <pc:docMk/>
            <pc:sldMk cId="0" sldId="264"/>
            <ac:spMk id="33" creationId="{4CE78F5C-22EF-4E2D-9D39-00C38DC4A04D}"/>
          </ac:spMkLst>
        </pc:spChg>
        <pc:spChg chg="mod">
          <ac:chgData name="Maria I Montecinos" userId="c8ec8e0b-d7ab-42f0-8b81-ad8c4ae1778e" providerId="ADAL" clId="{B596D3BE-53F1-4194-AAD1-F71F562F04E7}" dt="2021-04-08T18:09:18.183" v="9639" actId="20577"/>
          <ac:spMkLst>
            <pc:docMk/>
            <pc:sldMk cId="0" sldId="264"/>
            <ac:spMk id="152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6:55:56.549" v="7597" actId="478"/>
          <ac:spMkLst>
            <pc:docMk/>
            <pc:sldMk cId="0" sldId="264"/>
            <ac:spMk id="153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6:56:12.579" v="7642" actId="478"/>
          <ac:spMkLst>
            <pc:docMk/>
            <pc:sldMk cId="0" sldId="264"/>
            <ac:spMk id="154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7:07:47.882" v="7927" actId="478"/>
          <ac:spMkLst>
            <pc:docMk/>
            <pc:sldMk cId="0" sldId="264"/>
            <ac:spMk id="155" creationId="{00000000-0000-0000-0000-000000000000}"/>
          </ac:spMkLst>
        </pc:spChg>
        <pc:picChg chg="add del mod">
          <ac:chgData name="Maria I Montecinos" userId="c8ec8e0b-d7ab-42f0-8b81-ad8c4ae1778e" providerId="ADAL" clId="{B596D3BE-53F1-4194-AAD1-F71F562F04E7}" dt="2021-04-08T06:34:59.300" v="5785" actId="478"/>
          <ac:picMkLst>
            <pc:docMk/>
            <pc:sldMk cId="0" sldId="264"/>
            <ac:picMk id="3" creationId="{519E0E92-81E6-4D9D-B033-ABD1A1F15FDC}"/>
          </ac:picMkLst>
        </pc:picChg>
        <pc:picChg chg="add del mod">
          <ac:chgData name="Maria I Montecinos" userId="c8ec8e0b-d7ab-42f0-8b81-ad8c4ae1778e" providerId="ADAL" clId="{B596D3BE-53F1-4194-AAD1-F71F562F04E7}" dt="2021-04-08T16:42:14.303" v="7003" actId="478"/>
          <ac:picMkLst>
            <pc:docMk/>
            <pc:sldMk cId="0" sldId="264"/>
            <ac:picMk id="5" creationId="{7E483CEA-7765-4C10-87C2-A127E32769EA}"/>
          </ac:picMkLst>
        </pc:picChg>
        <pc:picChg chg="add mod">
          <ac:chgData name="Maria I Montecinos" userId="c8ec8e0b-d7ab-42f0-8b81-ad8c4ae1778e" providerId="ADAL" clId="{B596D3BE-53F1-4194-AAD1-F71F562F04E7}" dt="2021-04-09T13:31:21.241" v="11368" actId="1076"/>
          <ac:picMkLst>
            <pc:docMk/>
            <pc:sldMk cId="0" sldId="264"/>
            <ac:picMk id="16" creationId="{4689100D-57F9-4B71-9049-0D84A3C6115F}"/>
          </ac:picMkLst>
        </pc:picChg>
        <pc:picChg chg="add del mod">
          <ac:chgData name="Maria I Montecinos" userId="c8ec8e0b-d7ab-42f0-8b81-ad8c4ae1778e" providerId="ADAL" clId="{B596D3BE-53F1-4194-AAD1-F71F562F04E7}" dt="2021-04-08T16:58:27.492" v="7733"/>
          <ac:picMkLst>
            <pc:docMk/>
            <pc:sldMk cId="0" sldId="264"/>
            <ac:picMk id="25" creationId="{F7F019F1-948D-44A5-A2ED-F0B3DD00E067}"/>
          </ac:picMkLst>
        </pc:picChg>
        <pc:picChg chg="add del mod">
          <ac:chgData name="Maria I Montecinos" userId="c8ec8e0b-d7ab-42f0-8b81-ad8c4ae1778e" providerId="ADAL" clId="{B596D3BE-53F1-4194-AAD1-F71F562F04E7}" dt="2021-04-08T17:32:08.553" v="8832" actId="478"/>
          <ac:picMkLst>
            <pc:docMk/>
            <pc:sldMk cId="0" sldId="264"/>
            <ac:picMk id="34" creationId="{E7547351-4F1B-43B9-B789-59A97A7FD0AB}"/>
          </ac:picMkLst>
        </pc:picChg>
        <pc:picChg chg="add mod">
          <ac:chgData name="Maria I Montecinos" userId="c8ec8e0b-d7ab-42f0-8b81-ad8c4ae1778e" providerId="ADAL" clId="{B596D3BE-53F1-4194-AAD1-F71F562F04E7}" dt="2021-04-09T13:45:57.840" v="11408" actId="14100"/>
          <ac:picMkLst>
            <pc:docMk/>
            <pc:sldMk cId="0" sldId="264"/>
            <ac:picMk id="1026" creationId="{9202F9ED-CFA9-4241-B4A9-594C12784655}"/>
          </ac:picMkLst>
        </pc:picChg>
        <pc:picChg chg="add del mod">
          <ac:chgData name="Maria I Montecinos" userId="c8ec8e0b-d7ab-42f0-8b81-ad8c4ae1778e" providerId="ADAL" clId="{B596D3BE-53F1-4194-AAD1-F71F562F04E7}" dt="2021-04-08T16:56:12.579" v="7642" actId="478"/>
          <ac:picMkLst>
            <pc:docMk/>
            <pc:sldMk cId="0" sldId="264"/>
            <ac:picMk id="3074" creationId="{AFDE356F-945B-4009-8D82-AA4497D2DEC4}"/>
          </ac:picMkLst>
        </pc:picChg>
        <pc:cxnChg chg="add mod">
          <ac:chgData name="Maria I Montecinos" userId="c8ec8e0b-d7ab-42f0-8b81-ad8c4ae1778e" providerId="ADAL" clId="{B596D3BE-53F1-4194-AAD1-F71F562F04E7}" dt="2021-04-09T13:49:33.684" v="11423" actId="208"/>
          <ac:cxnSpMkLst>
            <pc:docMk/>
            <pc:sldMk cId="0" sldId="264"/>
            <ac:cxnSpMk id="10" creationId="{C6F71090-DE48-44DD-B3E2-1388A5942976}"/>
          </ac:cxnSpMkLst>
        </pc:cxnChg>
      </pc:sldChg>
      <pc:sldChg chg="addSp delSp modSp mod ord modTransition">
        <pc:chgData name="Maria I Montecinos" userId="c8ec8e0b-d7ab-42f0-8b81-ad8c4ae1778e" providerId="ADAL" clId="{B596D3BE-53F1-4194-AAD1-F71F562F04E7}" dt="2021-04-08T18:37:43.618" v="9919"/>
        <pc:sldMkLst>
          <pc:docMk/>
          <pc:sldMk cId="0" sldId="265"/>
        </pc:sldMkLst>
        <pc:spChg chg="mod">
          <ac:chgData name="Maria I Montecinos" userId="c8ec8e0b-d7ab-42f0-8b81-ad8c4ae1778e" providerId="ADAL" clId="{B596D3BE-53F1-4194-AAD1-F71F562F04E7}" dt="2021-04-08T07:00:11.462" v="6823"/>
          <ac:spMkLst>
            <pc:docMk/>
            <pc:sldMk cId="0" sldId="265"/>
            <ac:spMk id="7" creationId="{7FF9432F-5275-4442-A7F2-09507C564D94}"/>
          </ac:spMkLst>
        </pc:spChg>
        <pc:spChg chg="mod">
          <ac:chgData name="Maria I Montecinos" userId="c8ec8e0b-d7ab-42f0-8b81-ad8c4ae1778e" providerId="ADAL" clId="{B596D3BE-53F1-4194-AAD1-F71F562F04E7}" dt="2021-04-08T07:00:11.462" v="6823"/>
          <ac:spMkLst>
            <pc:docMk/>
            <pc:sldMk cId="0" sldId="265"/>
            <ac:spMk id="8" creationId="{AC43F5C4-6299-4BC0-99BB-B4F7234FBE36}"/>
          </ac:spMkLst>
        </pc:spChg>
        <pc:spChg chg="mod">
          <ac:chgData name="Maria I Montecinos" userId="c8ec8e0b-d7ab-42f0-8b81-ad8c4ae1778e" providerId="ADAL" clId="{B596D3BE-53F1-4194-AAD1-F71F562F04E7}" dt="2021-04-08T07:00:11.462" v="6823"/>
          <ac:spMkLst>
            <pc:docMk/>
            <pc:sldMk cId="0" sldId="265"/>
            <ac:spMk id="9" creationId="{77BEBBFA-1758-4A85-8791-ADDA2BBF33E6}"/>
          </ac:spMkLst>
        </pc:spChg>
        <pc:spChg chg="mod">
          <ac:chgData name="Maria I Montecinos" userId="c8ec8e0b-d7ab-42f0-8b81-ad8c4ae1778e" providerId="ADAL" clId="{B596D3BE-53F1-4194-AAD1-F71F562F04E7}" dt="2021-04-08T06:59:18.286" v="6788" actId="20577"/>
          <ac:spMkLst>
            <pc:docMk/>
            <pc:sldMk cId="0" sldId="265"/>
            <ac:spMk id="161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18:01:37.128" v="9053" actId="313"/>
          <ac:spMkLst>
            <pc:docMk/>
            <pc:sldMk cId="0" sldId="265"/>
            <ac:spMk id="162" creationId="{00000000-0000-0000-0000-000000000000}"/>
          </ac:spMkLst>
        </pc:spChg>
        <pc:grpChg chg="add del mod">
          <ac:chgData name="Maria I Montecinos" userId="c8ec8e0b-d7ab-42f0-8b81-ad8c4ae1778e" providerId="ADAL" clId="{B596D3BE-53F1-4194-AAD1-F71F562F04E7}" dt="2021-04-08T07:00:53.909" v="6844" actId="478"/>
          <ac:grpSpMkLst>
            <pc:docMk/>
            <pc:sldMk cId="0" sldId="265"/>
            <ac:grpSpMk id="6" creationId="{05F6B4C7-DC11-4750-8840-A14DF82A143D}"/>
          </ac:grpSpMkLst>
        </pc:grpChg>
        <pc:picChg chg="del">
          <ac:chgData name="Maria I Montecinos" userId="c8ec8e0b-d7ab-42f0-8b81-ad8c4ae1778e" providerId="ADAL" clId="{B596D3BE-53F1-4194-AAD1-F71F562F04E7}" dt="2021-04-08T06:59:26.437" v="6820" actId="478"/>
          <ac:picMkLst>
            <pc:docMk/>
            <pc:sldMk cId="0" sldId="265"/>
            <ac:picMk id="163" creationId="{00000000-0000-0000-0000-000000000000}"/>
          </ac:picMkLst>
        </pc:picChg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6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7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8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69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0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1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2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3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4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5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6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7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8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79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0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1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2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3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4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5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6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7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8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89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90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91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92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93"/>
        </pc:sldMkLst>
      </pc:sldChg>
      <pc:sldChg chg="del modTransition">
        <pc:chgData name="Maria I Montecinos" userId="c8ec8e0b-d7ab-42f0-8b81-ad8c4ae1778e" providerId="ADAL" clId="{B596D3BE-53F1-4194-AAD1-F71F562F04E7}" dt="2021-04-08T18:01:54.435" v="9054" actId="47"/>
        <pc:sldMkLst>
          <pc:docMk/>
          <pc:sldMk cId="0" sldId="294"/>
        </pc:sldMkLst>
      </pc:sldChg>
      <pc:sldChg chg="add del">
        <pc:chgData name="Maria I Montecinos" userId="c8ec8e0b-d7ab-42f0-8b81-ad8c4ae1778e" providerId="ADAL" clId="{B596D3BE-53F1-4194-AAD1-F71F562F04E7}" dt="2021-04-08T06:45:47.716" v="6065"/>
        <pc:sldMkLst>
          <pc:docMk/>
          <pc:sldMk cId="2242024939" sldId="295"/>
        </pc:sldMkLst>
      </pc:sldChg>
      <pc:sldChg chg="new del">
        <pc:chgData name="Maria I Montecinos" userId="c8ec8e0b-d7ab-42f0-8b81-ad8c4ae1778e" providerId="ADAL" clId="{B596D3BE-53F1-4194-AAD1-F71F562F04E7}" dt="2021-04-08T05:57:29.019" v="2761" actId="680"/>
        <pc:sldMkLst>
          <pc:docMk/>
          <pc:sldMk cId="3257514806" sldId="295"/>
        </pc:sldMkLst>
      </pc:sldChg>
      <pc:sldChg chg="addSp modSp add mod modTransition modAnim">
        <pc:chgData name="Maria I Montecinos" userId="c8ec8e0b-d7ab-42f0-8b81-ad8c4ae1778e" providerId="ADAL" clId="{B596D3BE-53F1-4194-AAD1-F71F562F04E7}" dt="2021-04-09T13:51:16.878" v="11503" actId="14100"/>
        <pc:sldMkLst>
          <pc:docMk/>
          <pc:sldMk cId="3619165348" sldId="295"/>
        </pc:sldMkLst>
        <pc:spChg chg="add mod">
          <ac:chgData name="Maria I Montecinos" userId="c8ec8e0b-d7ab-42f0-8b81-ad8c4ae1778e" providerId="ADAL" clId="{B596D3BE-53F1-4194-AAD1-F71F562F04E7}" dt="2021-04-08T06:53:14.593" v="6628" actId="207"/>
          <ac:spMkLst>
            <pc:docMk/>
            <pc:sldMk cId="3619165348" sldId="295"/>
            <ac:spMk id="2" creationId="{75B14255-F9C3-4D55-86EE-249B5FA2BFEB}"/>
          </ac:spMkLst>
        </pc:spChg>
        <pc:spChg chg="add mod">
          <ac:chgData name="Maria I Montecinos" userId="c8ec8e0b-d7ab-42f0-8b81-ad8c4ae1778e" providerId="ADAL" clId="{B596D3BE-53F1-4194-AAD1-F71F562F04E7}" dt="2021-04-08T06:52:13.834" v="6624" actId="1076"/>
          <ac:spMkLst>
            <pc:docMk/>
            <pc:sldMk cId="3619165348" sldId="295"/>
            <ac:spMk id="14" creationId="{FD999530-C485-47F0-B4D0-B8BCECE4B5DD}"/>
          </ac:spMkLst>
        </pc:spChg>
        <pc:spChg chg="mod">
          <ac:chgData name="Maria I Montecinos" userId="c8ec8e0b-d7ab-42f0-8b81-ad8c4ae1778e" providerId="ADAL" clId="{B596D3BE-53F1-4194-AAD1-F71F562F04E7}" dt="2021-04-08T06:58:30.100" v="6779" actId="1076"/>
          <ac:spMkLst>
            <pc:docMk/>
            <pc:sldMk cId="3619165348" sldId="295"/>
            <ac:spMk id="242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52:33.670" v="6626" actId="207"/>
          <ac:spMkLst>
            <pc:docMk/>
            <pc:sldMk cId="3619165348" sldId="295"/>
            <ac:spMk id="244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9T13:51:16.878" v="11503" actId="14100"/>
          <ac:spMkLst>
            <pc:docMk/>
            <pc:sldMk cId="3619165348" sldId="295"/>
            <ac:spMk id="245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47:40.254" v="6157" actId="404"/>
          <ac:spMkLst>
            <pc:docMk/>
            <pc:sldMk cId="3619165348" sldId="295"/>
            <ac:spMk id="247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47:50.775" v="6196" actId="20577"/>
          <ac:spMkLst>
            <pc:docMk/>
            <pc:sldMk cId="3619165348" sldId="295"/>
            <ac:spMk id="248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52:41.429" v="6627" actId="207"/>
          <ac:spMkLst>
            <pc:docMk/>
            <pc:sldMk cId="3619165348" sldId="295"/>
            <ac:spMk id="250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06:50:33.200" v="6466" actId="20577"/>
          <ac:spMkLst>
            <pc:docMk/>
            <pc:sldMk cId="3619165348" sldId="295"/>
            <ac:spMk id="251" creationId="{00000000-0000-0000-0000-000000000000}"/>
          </ac:spMkLst>
        </pc:spChg>
      </pc:sldChg>
      <pc:sldChg chg="addSp delSp modSp add del mod addAnim delAnim">
        <pc:chgData name="Maria I Montecinos" userId="c8ec8e0b-d7ab-42f0-8b81-ad8c4ae1778e" providerId="ADAL" clId="{B596D3BE-53F1-4194-AAD1-F71F562F04E7}" dt="2021-04-08T17:36:21.779" v="8998" actId="47"/>
        <pc:sldMkLst>
          <pc:docMk/>
          <pc:sldMk cId="1678528948" sldId="296"/>
        </pc:sldMkLst>
        <pc:spChg chg="add del mod">
          <ac:chgData name="Maria I Montecinos" userId="c8ec8e0b-d7ab-42f0-8b81-ad8c4ae1778e" providerId="ADAL" clId="{B596D3BE-53F1-4194-AAD1-F71F562F04E7}" dt="2021-04-08T16:36:55.850" v="6863" actId="478"/>
          <ac:spMkLst>
            <pc:docMk/>
            <pc:sldMk cId="1678528948" sldId="296"/>
            <ac:spMk id="4" creationId="{CEE64295-DE2D-4E15-B3CB-FD1752DD80EE}"/>
          </ac:spMkLst>
        </pc:spChg>
        <pc:spChg chg="add del">
          <ac:chgData name="Maria I Montecinos" userId="c8ec8e0b-d7ab-42f0-8b81-ad8c4ae1778e" providerId="ADAL" clId="{B596D3BE-53F1-4194-AAD1-F71F562F04E7}" dt="2021-04-08T16:36:55.850" v="6863" actId="478"/>
          <ac:spMkLst>
            <pc:docMk/>
            <pc:sldMk cId="1678528948" sldId="296"/>
            <ac:spMk id="8" creationId="{9086AD98-945F-4DC6-A502-2EFC8D0C96C1}"/>
          </ac:spMkLst>
        </pc:spChg>
        <pc:spChg chg="add del">
          <ac:chgData name="Maria I Montecinos" userId="c8ec8e0b-d7ab-42f0-8b81-ad8c4ae1778e" providerId="ADAL" clId="{B596D3BE-53F1-4194-AAD1-F71F562F04E7}" dt="2021-04-08T16:36:55.850" v="6863" actId="478"/>
          <ac:spMkLst>
            <pc:docMk/>
            <pc:sldMk cId="1678528948" sldId="296"/>
            <ac:spMk id="11" creationId="{6AF02FEF-1AEF-41C9-B147-943EC3DA3A5C}"/>
          </ac:spMkLst>
        </pc:spChg>
        <pc:spChg chg="mod">
          <ac:chgData name="Maria I Montecinos" userId="c8ec8e0b-d7ab-42f0-8b81-ad8c4ae1778e" providerId="ADAL" clId="{B596D3BE-53F1-4194-AAD1-F71F562F04E7}" dt="2021-04-08T16:44:17.934" v="7092" actId="20577"/>
          <ac:spMkLst>
            <pc:docMk/>
            <pc:sldMk cId="1678528948" sldId="296"/>
            <ac:spMk id="152" creationId="{00000000-0000-0000-0000-000000000000}"/>
          </ac:spMkLst>
        </pc:spChg>
        <pc:spChg chg="add del">
          <ac:chgData name="Maria I Montecinos" userId="c8ec8e0b-d7ab-42f0-8b81-ad8c4ae1778e" providerId="ADAL" clId="{B596D3BE-53F1-4194-AAD1-F71F562F04E7}" dt="2021-04-08T16:36:55.850" v="6863" actId="478"/>
          <ac:spMkLst>
            <pc:docMk/>
            <pc:sldMk cId="1678528948" sldId="296"/>
            <ac:spMk id="155" creationId="{00000000-0000-0000-0000-000000000000}"/>
          </ac:spMkLst>
        </pc:spChg>
        <pc:picChg chg="add del">
          <ac:chgData name="Maria I Montecinos" userId="c8ec8e0b-d7ab-42f0-8b81-ad8c4ae1778e" providerId="ADAL" clId="{B596D3BE-53F1-4194-AAD1-F71F562F04E7}" dt="2021-04-08T16:36:55.850" v="6863" actId="478"/>
          <ac:picMkLst>
            <pc:docMk/>
            <pc:sldMk cId="1678528948" sldId="296"/>
            <ac:picMk id="5" creationId="{7E483CEA-7765-4C10-87C2-A127E32769EA}"/>
          </ac:picMkLst>
        </pc:picChg>
      </pc:sldChg>
      <pc:sldChg chg="modSp add del mod ord">
        <pc:chgData name="Maria I Montecinos" userId="c8ec8e0b-d7ab-42f0-8b81-ad8c4ae1778e" providerId="ADAL" clId="{B596D3BE-53F1-4194-AAD1-F71F562F04E7}" dt="2021-04-08T06:58:19.252" v="6777" actId="47"/>
        <pc:sldMkLst>
          <pc:docMk/>
          <pc:sldMk cId="1835190597" sldId="296"/>
        </pc:sldMkLst>
        <pc:spChg chg="mod">
          <ac:chgData name="Maria I Montecinos" userId="c8ec8e0b-d7ab-42f0-8b81-ad8c4ae1778e" providerId="ADAL" clId="{B596D3BE-53F1-4194-AAD1-F71F562F04E7}" dt="2021-04-08T06:57:50.418" v="6775" actId="1076"/>
          <ac:spMkLst>
            <pc:docMk/>
            <pc:sldMk cId="1835190597" sldId="296"/>
            <ac:spMk id="132" creationId="{00000000-0000-0000-0000-000000000000}"/>
          </ac:spMkLst>
        </pc:spChg>
      </pc:sldChg>
      <pc:sldChg chg="addSp delSp modSp add mod ord modTransition delAnim modAnim">
        <pc:chgData name="Maria I Montecinos" userId="c8ec8e0b-d7ab-42f0-8b81-ad8c4ae1778e" providerId="ADAL" clId="{B596D3BE-53F1-4194-AAD1-F71F562F04E7}" dt="2021-04-09T13:01:42.084" v="10923" actId="113"/>
        <pc:sldMkLst>
          <pc:docMk/>
          <pc:sldMk cId="866568837" sldId="297"/>
        </pc:sldMkLst>
        <pc:spChg chg="del mod">
          <ac:chgData name="Maria I Montecinos" userId="c8ec8e0b-d7ab-42f0-8b81-ad8c4ae1778e" providerId="ADAL" clId="{B596D3BE-53F1-4194-AAD1-F71F562F04E7}" dt="2021-04-08T17:06:36.692" v="7890" actId="478"/>
          <ac:spMkLst>
            <pc:docMk/>
            <pc:sldMk cId="866568837" sldId="297"/>
            <ac:spMk id="2" creationId="{5FB153A2-9EEA-4D4A-A232-0AF1BA229CC8}"/>
          </ac:spMkLst>
        </pc:spChg>
        <pc:spChg chg="add del mod">
          <ac:chgData name="Maria I Montecinos" userId="c8ec8e0b-d7ab-42f0-8b81-ad8c4ae1778e" providerId="ADAL" clId="{B596D3BE-53F1-4194-AAD1-F71F562F04E7}" dt="2021-04-08T17:08:50.298" v="7960" actId="478"/>
          <ac:spMkLst>
            <pc:docMk/>
            <pc:sldMk cId="866568837" sldId="297"/>
            <ac:spMk id="3" creationId="{763E3A29-CFA3-4103-ABA1-2A35AFE43448}"/>
          </ac:spMkLst>
        </pc:spChg>
        <pc:spChg chg="add del mod ord">
          <ac:chgData name="Maria I Montecinos" userId="c8ec8e0b-d7ab-42f0-8b81-ad8c4ae1778e" providerId="ADAL" clId="{B596D3BE-53F1-4194-AAD1-F71F562F04E7}" dt="2021-04-08T18:06:05.287" v="9324" actId="478"/>
          <ac:spMkLst>
            <pc:docMk/>
            <pc:sldMk cId="866568837" sldId="297"/>
            <ac:spMk id="4" creationId="{BEA9842A-A32B-40EA-B891-67F3A9A0FE8E}"/>
          </ac:spMkLst>
        </pc:spChg>
        <pc:spChg chg="mod">
          <ac:chgData name="Maria I Montecinos" userId="c8ec8e0b-d7ab-42f0-8b81-ad8c4ae1778e" providerId="ADAL" clId="{B596D3BE-53F1-4194-AAD1-F71F562F04E7}" dt="2021-04-09T13:00:19.510" v="10793" actId="20577"/>
          <ac:spMkLst>
            <pc:docMk/>
            <pc:sldMk cId="866568837" sldId="297"/>
            <ac:spMk id="7" creationId="{B39C9722-81A6-44EB-A972-CFEA68F6229D}"/>
          </ac:spMkLst>
        </pc:spChg>
        <pc:spChg chg="del mod">
          <ac:chgData name="Maria I Montecinos" userId="c8ec8e0b-d7ab-42f0-8b81-ad8c4ae1778e" providerId="ADAL" clId="{B596D3BE-53F1-4194-AAD1-F71F562F04E7}" dt="2021-04-08T16:50:42.746" v="7392" actId="478"/>
          <ac:spMkLst>
            <pc:docMk/>
            <pc:sldMk cId="866568837" sldId="297"/>
            <ac:spMk id="8" creationId="{9086AD98-945F-4DC6-A502-2EFC8D0C96C1}"/>
          </ac:spMkLst>
        </pc:spChg>
        <pc:spChg chg="add mod">
          <ac:chgData name="Maria I Montecinos" userId="c8ec8e0b-d7ab-42f0-8b81-ad8c4ae1778e" providerId="ADAL" clId="{B596D3BE-53F1-4194-AAD1-F71F562F04E7}" dt="2021-04-08T17:08:21.814" v="7942" actId="1037"/>
          <ac:spMkLst>
            <pc:docMk/>
            <pc:sldMk cId="866568837" sldId="297"/>
            <ac:spMk id="11" creationId="{425AA1C7-0A11-45BA-AA38-71AC4F5A6A57}"/>
          </ac:spMkLst>
        </pc:spChg>
        <pc:spChg chg="add del mod">
          <ac:chgData name="Maria I Montecinos" userId="c8ec8e0b-d7ab-42f0-8b81-ad8c4ae1778e" providerId="ADAL" clId="{B596D3BE-53F1-4194-AAD1-F71F562F04E7}" dt="2021-04-08T17:01:57.772" v="7816" actId="478"/>
          <ac:spMkLst>
            <pc:docMk/>
            <pc:sldMk cId="866568837" sldId="297"/>
            <ac:spMk id="12" creationId="{FC7C1D89-C8A0-4455-8A0E-90964606051D}"/>
          </ac:spMkLst>
        </pc:spChg>
        <pc:spChg chg="add mod ord">
          <ac:chgData name="Maria I Montecinos" userId="c8ec8e0b-d7ab-42f0-8b81-ad8c4ae1778e" providerId="ADAL" clId="{B596D3BE-53F1-4194-AAD1-F71F562F04E7}" dt="2021-04-09T13:01:42.084" v="10923" actId="113"/>
          <ac:spMkLst>
            <pc:docMk/>
            <pc:sldMk cId="866568837" sldId="297"/>
            <ac:spMk id="13" creationId="{FC6A0B75-87E0-4C41-A268-C50AEE5E405B}"/>
          </ac:spMkLst>
        </pc:spChg>
        <pc:spChg chg="add mod">
          <ac:chgData name="Maria I Montecinos" userId="c8ec8e0b-d7ab-42f0-8b81-ad8c4ae1778e" providerId="ADAL" clId="{B596D3BE-53F1-4194-AAD1-F71F562F04E7}" dt="2021-04-08T17:33:47.440" v="8860" actId="207"/>
          <ac:spMkLst>
            <pc:docMk/>
            <pc:sldMk cId="866568837" sldId="297"/>
            <ac:spMk id="14" creationId="{C94BAD6A-6D65-47F3-B511-ED6A1F680AE2}"/>
          </ac:spMkLst>
        </pc:spChg>
        <pc:spChg chg="add mod">
          <ac:chgData name="Maria I Montecinos" userId="c8ec8e0b-d7ab-42f0-8b81-ad8c4ae1778e" providerId="ADAL" clId="{B596D3BE-53F1-4194-AAD1-F71F562F04E7}" dt="2021-04-08T17:23:55.241" v="8631" actId="1035"/>
          <ac:spMkLst>
            <pc:docMk/>
            <pc:sldMk cId="866568837" sldId="297"/>
            <ac:spMk id="16" creationId="{EABDED9C-D548-4507-867B-4EFD82D626A4}"/>
          </ac:spMkLst>
        </pc:spChg>
        <pc:spChg chg="mod">
          <ac:chgData name="Maria I Montecinos" userId="c8ec8e0b-d7ab-42f0-8b81-ad8c4ae1778e" providerId="ADAL" clId="{B596D3BE-53F1-4194-AAD1-F71F562F04E7}" dt="2021-04-08T18:07:38.739" v="9520" actId="14100"/>
          <ac:spMkLst>
            <pc:docMk/>
            <pc:sldMk cId="866568837" sldId="297"/>
            <ac:spMk id="152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9T12:56:24.653" v="10574" actId="20577"/>
          <ac:spMkLst>
            <pc:docMk/>
            <pc:sldMk cId="866568837" sldId="297"/>
            <ac:spMk id="153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17:19:46.799" v="8516" actId="120"/>
          <ac:spMkLst>
            <pc:docMk/>
            <pc:sldMk cId="866568837" sldId="297"/>
            <ac:spMk id="154" creationId="{00000000-0000-0000-0000-000000000000}"/>
          </ac:spMkLst>
        </pc:spChg>
        <pc:spChg chg="del mod">
          <ac:chgData name="Maria I Montecinos" userId="c8ec8e0b-d7ab-42f0-8b81-ad8c4ae1778e" providerId="ADAL" clId="{B596D3BE-53F1-4194-AAD1-F71F562F04E7}" dt="2021-04-08T17:09:59.082" v="7975" actId="478"/>
          <ac:spMkLst>
            <pc:docMk/>
            <pc:sldMk cId="866568837" sldId="297"/>
            <ac:spMk id="155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8T16:59:00.379" v="7770" actId="1037"/>
          <ac:spMkLst>
            <pc:docMk/>
            <pc:sldMk cId="866568837" sldId="297"/>
            <ac:spMk id="156" creationId="{00000000-0000-0000-0000-000000000000}"/>
          </ac:spMkLst>
        </pc:spChg>
        <pc:picChg chg="mod">
          <ac:chgData name="Maria I Montecinos" userId="c8ec8e0b-d7ab-42f0-8b81-ad8c4ae1778e" providerId="ADAL" clId="{B596D3BE-53F1-4194-AAD1-F71F562F04E7}" dt="2021-04-08T17:08:21.814" v="7942" actId="1037"/>
          <ac:picMkLst>
            <pc:docMk/>
            <pc:sldMk cId="866568837" sldId="297"/>
            <ac:picMk id="3074" creationId="{AFDE356F-945B-4009-8D82-AA4497D2DEC4}"/>
          </ac:picMkLst>
        </pc:picChg>
      </pc:sldChg>
      <pc:sldChg chg="addSp delSp modSp add mod ord modTransition modNotes">
        <pc:chgData name="Maria I Montecinos" userId="c8ec8e0b-d7ab-42f0-8b81-ad8c4ae1778e" providerId="ADAL" clId="{B596D3BE-53F1-4194-AAD1-F71F562F04E7}" dt="2021-04-08T18:38:01.958" v="9921" actId="478"/>
        <pc:sldMkLst>
          <pc:docMk/>
          <pc:sldMk cId="0" sldId="298"/>
        </pc:sldMkLst>
        <pc:spChg chg="add del mod">
          <ac:chgData name="Maria I Montecinos" userId="c8ec8e0b-d7ab-42f0-8b81-ad8c4ae1778e" providerId="ADAL" clId="{B596D3BE-53F1-4194-AAD1-F71F562F04E7}" dt="2021-04-08T18:38:01.958" v="9921" actId="478"/>
          <ac:spMkLst>
            <pc:docMk/>
            <pc:sldMk cId="0" sldId="298"/>
            <ac:spMk id="3" creationId="{E9EDFD4A-E423-4E5E-9D2D-1B178C97A8FB}"/>
          </ac:spMkLst>
        </pc:spChg>
        <pc:spChg chg="mod">
          <ac:chgData name="Maria I Montecinos" userId="c8ec8e0b-d7ab-42f0-8b81-ad8c4ae1778e" providerId="ADAL" clId="{B596D3BE-53F1-4194-AAD1-F71F562F04E7}" dt="2021-04-08T18:36:08.822" v="9835" actId="20577"/>
          <ac:spMkLst>
            <pc:docMk/>
            <pc:sldMk cId="0" sldId="298"/>
            <ac:spMk id="111" creationId="{00000000-0000-0000-0000-000000000000}"/>
          </ac:spMkLst>
        </pc:spChg>
        <pc:spChg chg="del">
          <ac:chgData name="Maria I Montecinos" userId="c8ec8e0b-d7ab-42f0-8b81-ad8c4ae1778e" providerId="ADAL" clId="{B596D3BE-53F1-4194-AAD1-F71F562F04E7}" dt="2021-04-08T18:38:00.941" v="9920" actId="478"/>
          <ac:spMkLst>
            <pc:docMk/>
            <pc:sldMk cId="0" sldId="298"/>
            <ac:spMk id="112" creationId="{00000000-0000-0000-0000-000000000000}"/>
          </ac:spMkLst>
        </pc:spChg>
      </pc:sldChg>
      <pc:sldChg chg="addSp delSp modSp add mod modTransition">
        <pc:chgData name="Maria I Montecinos" userId="c8ec8e0b-d7ab-42f0-8b81-ad8c4ae1778e" providerId="ADAL" clId="{B596D3BE-53F1-4194-AAD1-F71F562F04E7}" dt="2021-04-08T18:37:43.618" v="9919"/>
        <pc:sldMkLst>
          <pc:docMk/>
          <pc:sldMk cId="2955431414" sldId="299"/>
        </pc:sldMkLst>
        <pc:spChg chg="add del mod">
          <ac:chgData name="Maria I Montecinos" userId="c8ec8e0b-d7ab-42f0-8b81-ad8c4ae1778e" providerId="ADAL" clId="{B596D3BE-53F1-4194-AAD1-F71F562F04E7}" dt="2021-04-08T18:36:20.569" v="9852" actId="478"/>
          <ac:spMkLst>
            <pc:docMk/>
            <pc:sldMk cId="2955431414" sldId="299"/>
            <ac:spMk id="3" creationId="{170402CF-D49E-4809-8AA7-8F426A534626}"/>
          </ac:spMkLst>
        </pc:spChg>
        <pc:spChg chg="mod">
          <ac:chgData name="Maria I Montecinos" userId="c8ec8e0b-d7ab-42f0-8b81-ad8c4ae1778e" providerId="ADAL" clId="{B596D3BE-53F1-4194-AAD1-F71F562F04E7}" dt="2021-04-08T18:37:29.944" v="9918" actId="20577"/>
          <ac:spMkLst>
            <pc:docMk/>
            <pc:sldMk cId="2955431414" sldId="299"/>
            <ac:spMk id="111" creationId="{00000000-0000-0000-0000-000000000000}"/>
          </ac:spMkLst>
        </pc:spChg>
        <pc:spChg chg="del">
          <ac:chgData name="Maria I Montecinos" userId="c8ec8e0b-d7ab-42f0-8b81-ad8c4ae1778e" providerId="ADAL" clId="{B596D3BE-53F1-4194-AAD1-F71F562F04E7}" dt="2021-04-08T18:36:18.737" v="9851" actId="478"/>
          <ac:spMkLst>
            <pc:docMk/>
            <pc:sldMk cId="2955431414" sldId="299"/>
            <ac:spMk id="112" creationId="{00000000-0000-0000-0000-000000000000}"/>
          </ac:spMkLst>
        </pc:spChg>
      </pc:sldChg>
      <pc:sldChg chg="modSp add mod modTransition">
        <pc:chgData name="Maria I Montecinos" userId="c8ec8e0b-d7ab-42f0-8b81-ad8c4ae1778e" providerId="ADAL" clId="{B596D3BE-53F1-4194-AAD1-F71F562F04E7}" dt="2021-04-08T18:37:43.618" v="9919"/>
        <pc:sldMkLst>
          <pc:docMk/>
          <pc:sldMk cId="191539002" sldId="300"/>
        </pc:sldMkLst>
        <pc:spChg chg="mod">
          <ac:chgData name="Maria I Montecinos" userId="c8ec8e0b-d7ab-42f0-8b81-ad8c4ae1778e" providerId="ADAL" clId="{B596D3BE-53F1-4194-AAD1-F71F562F04E7}" dt="2021-04-08T18:36:31.228" v="9873" actId="20577"/>
          <ac:spMkLst>
            <pc:docMk/>
            <pc:sldMk cId="191539002" sldId="300"/>
            <ac:spMk id="111" creationId="{00000000-0000-0000-0000-000000000000}"/>
          </ac:spMkLst>
        </pc:spChg>
      </pc:sldChg>
      <pc:sldChg chg="modSp add mod modTransition">
        <pc:chgData name="Maria I Montecinos" userId="c8ec8e0b-d7ab-42f0-8b81-ad8c4ae1778e" providerId="ADAL" clId="{B596D3BE-53F1-4194-AAD1-F71F562F04E7}" dt="2021-04-08T18:37:43.618" v="9919"/>
        <pc:sldMkLst>
          <pc:docMk/>
          <pc:sldMk cId="1706590369" sldId="301"/>
        </pc:sldMkLst>
        <pc:spChg chg="mod">
          <ac:chgData name="Maria I Montecinos" userId="c8ec8e0b-d7ab-42f0-8b81-ad8c4ae1778e" providerId="ADAL" clId="{B596D3BE-53F1-4194-AAD1-F71F562F04E7}" dt="2021-04-08T18:36:41.764" v="9883" actId="20577"/>
          <ac:spMkLst>
            <pc:docMk/>
            <pc:sldMk cId="1706590369" sldId="301"/>
            <ac:spMk id="111" creationId="{00000000-0000-0000-0000-000000000000}"/>
          </ac:spMkLst>
        </pc:spChg>
      </pc:sldChg>
      <pc:sldChg chg="add del">
        <pc:chgData name="Maria I Montecinos" userId="c8ec8e0b-d7ab-42f0-8b81-ad8c4ae1778e" providerId="ADAL" clId="{B596D3BE-53F1-4194-AAD1-F71F562F04E7}" dt="2021-04-08T18:38:50.894" v="9923"/>
        <pc:sldMkLst>
          <pc:docMk/>
          <pc:sldMk cId="3023685883" sldId="302"/>
        </pc:sldMkLst>
      </pc:sldChg>
      <pc:sldChg chg="addSp delSp modSp add mod delAnim">
        <pc:chgData name="Maria I Montecinos" userId="c8ec8e0b-d7ab-42f0-8b81-ad8c4ae1778e" providerId="ADAL" clId="{B596D3BE-53F1-4194-AAD1-F71F562F04E7}" dt="2021-04-09T13:27:29.513" v="11090" actId="20577"/>
        <pc:sldMkLst>
          <pc:docMk/>
          <pc:sldMk cId="3690837692" sldId="302"/>
        </pc:sldMkLst>
        <pc:spChg chg="add mod">
          <ac:chgData name="Maria I Montecinos" userId="c8ec8e0b-d7ab-42f0-8b81-ad8c4ae1778e" providerId="ADAL" clId="{B596D3BE-53F1-4194-AAD1-F71F562F04E7}" dt="2021-04-08T21:39:54.714" v="10433" actId="1076"/>
          <ac:spMkLst>
            <pc:docMk/>
            <pc:sldMk cId="3690837692" sldId="302"/>
            <ac:spMk id="2" creationId="{ECC2AC47-D21B-4A4F-A351-C93E64109FEB}"/>
          </ac:spMkLst>
        </pc:spChg>
        <pc:spChg chg="del">
          <ac:chgData name="Maria I Montecinos" userId="c8ec8e0b-d7ab-42f0-8b81-ad8c4ae1778e" providerId="ADAL" clId="{B596D3BE-53F1-4194-AAD1-F71F562F04E7}" dt="2021-04-08T18:43:35.339" v="10088" actId="478"/>
          <ac:spMkLst>
            <pc:docMk/>
            <pc:sldMk cId="3690837692" sldId="302"/>
            <ac:spMk id="11" creationId="{DECD0C16-27B8-4803-AB62-3CBBC16D900A}"/>
          </ac:spMkLst>
        </pc:spChg>
        <pc:spChg chg="del">
          <ac:chgData name="Maria I Montecinos" userId="c8ec8e0b-d7ab-42f0-8b81-ad8c4ae1778e" providerId="ADAL" clId="{B596D3BE-53F1-4194-AAD1-F71F562F04E7}" dt="2021-04-08T18:43:35.339" v="10088" actId="478"/>
          <ac:spMkLst>
            <pc:docMk/>
            <pc:sldMk cId="3690837692" sldId="302"/>
            <ac:spMk id="12" creationId="{C7B90020-E5B3-4FE8-B399-F13C096D333C}"/>
          </ac:spMkLst>
        </pc:spChg>
        <pc:spChg chg="mod">
          <ac:chgData name="Maria I Montecinos" userId="c8ec8e0b-d7ab-42f0-8b81-ad8c4ae1778e" providerId="ADAL" clId="{B596D3BE-53F1-4194-AAD1-F71F562F04E7}" dt="2021-04-08T21:37:59.416" v="10250" actId="20577"/>
          <ac:spMkLst>
            <pc:docMk/>
            <pc:sldMk cId="3690837692" sldId="302"/>
            <ac:spMk id="93" creationId="{00000000-0000-0000-0000-000000000000}"/>
          </ac:spMkLst>
        </pc:spChg>
        <pc:spChg chg="mod">
          <ac:chgData name="Maria I Montecinos" userId="c8ec8e0b-d7ab-42f0-8b81-ad8c4ae1778e" providerId="ADAL" clId="{B596D3BE-53F1-4194-AAD1-F71F562F04E7}" dt="2021-04-09T13:27:29.513" v="11090" actId="20577"/>
          <ac:spMkLst>
            <pc:docMk/>
            <pc:sldMk cId="3690837692" sldId="302"/>
            <ac:spMk id="94" creationId="{00000000-0000-0000-0000-000000000000}"/>
          </ac:spMkLst>
        </pc:spChg>
        <pc:spChg chg="del">
          <ac:chgData name="Maria I Montecinos" userId="c8ec8e0b-d7ab-42f0-8b81-ad8c4ae1778e" providerId="ADAL" clId="{B596D3BE-53F1-4194-AAD1-F71F562F04E7}" dt="2021-04-08T18:39:28.197" v="9976" actId="478"/>
          <ac:spMkLst>
            <pc:docMk/>
            <pc:sldMk cId="3690837692" sldId="302"/>
            <ac:spMk id="95" creationId="{00000000-0000-0000-0000-000000000000}"/>
          </ac:spMkLst>
        </pc:spChg>
        <pc:spChg chg="del">
          <ac:chgData name="Maria I Montecinos" userId="c8ec8e0b-d7ab-42f0-8b81-ad8c4ae1778e" providerId="ADAL" clId="{B596D3BE-53F1-4194-AAD1-F71F562F04E7}" dt="2021-04-08T18:39:53.974" v="10009" actId="478"/>
          <ac:spMkLst>
            <pc:docMk/>
            <pc:sldMk cId="3690837692" sldId="302"/>
            <ac:spMk id="96" creationId="{00000000-0000-0000-0000-000000000000}"/>
          </ac:spMkLst>
        </pc:spChg>
        <pc:picChg chg="mod">
          <ac:chgData name="Maria I Montecinos" userId="c8ec8e0b-d7ab-42f0-8b81-ad8c4ae1778e" providerId="ADAL" clId="{B596D3BE-53F1-4194-AAD1-F71F562F04E7}" dt="2021-04-08T18:40:11.801" v="10052" actId="14100"/>
          <ac:picMkLst>
            <pc:docMk/>
            <pc:sldMk cId="3690837692" sldId="302"/>
            <ac:picMk id="1026" creationId="{26E77742-EE59-422D-84A9-17A141C22155}"/>
          </ac:picMkLst>
        </pc:picChg>
        <pc:cxnChg chg="del">
          <ac:chgData name="Maria I Montecinos" userId="c8ec8e0b-d7ab-42f0-8b81-ad8c4ae1778e" providerId="ADAL" clId="{B596D3BE-53F1-4194-AAD1-F71F562F04E7}" dt="2021-04-08T18:39:24.596" v="9975" actId="478"/>
          <ac:cxnSpMkLst>
            <pc:docMk/>
            <pc:sldMk cId="3690837692" sldId="302"/>
            <ac:cxnSpMk id="3" creationId="{02443382-212E-4A8E-9A16-49822C48F341}"/>
          </ac:cxnSpMkLst>
        </pc:cxnChg>
      </pc:sldChg>
      <pc:sldChg chg="new del">
        <pc:chgData name="Maria I Montecinos" userId="c8ec8e0b-d7ab-42f0-8b81-ad8c4ae1778e" providerId="ADAL" clId="{B596D3BE-53F1-4194-AAD1-F71F562F04E7}" dt="2021-04-09T13:02:27.181" v="10936" actId="680"/>
        <pc:sldMkLst>
          <pc:docMk/>
          <pc:sldMk cId="712805366" sldId="303"/>
        </pc:sldMkLst>
      </pc:sldChg>
      <pc:sldChg chg="modSp add del mod">
        <pc:chgData name="Maria I Montecinos" userId="c8ec8e0b-d7ab-42f0-8b81-ad8c4ae1778e" providerId="ADAL" clId="{B596D3BE-53F1-4194-AAD1-F71F562F04E7}" dt="2021-04-09T13:52:10.494" v="11592" actId="47"/>
        <pc:sldMkLst>
          <pc:docMk/>
          <pc:sldMk cId="1496891635" sldId="303"/>
        </pc:sldMkLst>
        <pc:spChg chg="mod">
          <ac:chgData name="Maria I Montecinos" userId="c8ec8e0b-d7ab-42f0-8b81-ad8c4ae1778e" providerId="ADAL" clId="{B596D3BE-53F1-4194-AAD1-F71F562F04E7}" dt="2021-04-09T13:28:46.924" v="11190" actId="14100"/>
          <ac:spMkLst>
            <pc:docMk/>
            <pc:sldMk cId="1496891635" sldId="303"/>
            <ac:spMk id="2" creationId="{75B14255-F9C3-4D55-86EE-249B5FA2BFEB}"/>
          </ac:spMkLst>
        </pc:spChg>
        <pc:spChg chg="mod">
          <ac:chgData name="Maria I Montecinos" userId="c8ec8e0b-d7ab-42f0-8b81-ad8c4ae1778e" providerId="ADAL" clId="{B596D3BE-53F1-4194-AAD1-F71F562F04E7}" dt="2021-04-09T13:28:27.843" v="11174" actId="1038"/>
          <ac:spMkLst>
            <pc:docMk/>
            <pc:sldMk cId="1496891635" sldId="303"/>
            <ac:spMk id="14" creationId="{FD999530-C485-47F0-B4D0-B8BCECE4B5DD}"/>
          </ac:spMkLst>
        </pc:spChg>
        <pc:spChg chg="mod">
          <ac:chgData name="Maria I Montecinos" userId="c8ec8e0b-d7ab-42f0-8b81-ad8c4ae1778e" providerId="ADAL" clId="{B596D3BE-53F1-4194-AAD1-F71F562F04E7}" dt="2021-04-09T13:28:20.839" v="11117" actId="20577"/>
          <ac:spMkLst>
            <pc:docMk/>
            <pc:sldMk cId="1496891635" sldId="303"/>
            <ac:spMk id="242" creationId="{00000000-0000-0000-0000-000000000000}"/>
          </ac:spMkLst>
        </pc:spChg>
      </pc:sldChg>
      <pc:sldChg chg="new del">
        <pc:chgData name="Maria I Montecinos" userId="c8ec8e0b-d7ab-42f0-8b81-ad8c4ae1778e" providerId="ADAL" clId="{B596D3BE-53F1-4194-AAD1-F71F562F04E7}" dt="2021-04-09T13:01:33.700" v="10922" actId="47"/>
        <pc:sldMkLst>
          <pc:docMk/>
          <pc:sldMk cId="3569706002" sldId="303"/>
        </pc:sldMkLst>
      </pc:sldChg>
      <pc:sldChg chg="modSp add mod">
        <pc:chgData name="Maria I Montecinos" userId="c8ec8e0b-d7ab-42f0-8b81-ad8c4ae1778e" providerId="ADAL" clId="{B596D3BE-53F1-4194-AAD1-F71F562F04E7}" dt="2021-04-09T13:52:03.040" v="11591" actId="1038"/>
        <pc:sldMkLst>
          <pc:docMk/>
          <pc:sldMk cId="4091098218" sldId="304"/>
        </pc:sldMkLst>
        <pc:spChg chg="mod">
          <ac:chgData name="Maria I Montecinos" userId="c8ec8e0b-d7ab-42f0-8b81-ad8c4ae1778e" providerId="ADAL" clId="{B596D3BE-53F1-4194-AAD1-F71F562F04E7}" dt="2021-04-09T13:52:03.040" v="11591" actId="1038"/>
          <ac:spMkLst>
            <pc:docMk/>
            <pc:sldMk cId="4091098218" sldId="304"/>
            <ac:spMk id="2" creationId="{75B14255-F9C3-4D55-86EE-249B5FA2BFEB}"/>
          </ac:spMkLst>
        </pc:spChg>
        <pc:spChg chg="mod">
          <ac:chgData name="Maria I Montecinos" userId="c8ec8e0b-d7ab-42f0-8b81-ad8c4ae1778e" providerId="ADAL" clId="{B596D3BE-53F1-4194-AAD1-F71F562F04E7}" dt="2021-04-09T13:52:03.040" v="11591" actId="1038"/>
          <ac:spMkLst>
            <pc:docMk/>
            <pc:sldMk cId="4091098218" sldId="304"/>
            <ac:spMk id="14" creationId="{FD999530-C485-47F0-B4D0-B8BCECE4B5DD}"/>
          </ac:spMkLst>
        </pc:spChg>
        <pc:spChg chg="mod">
          <ac:chgData name="Maria I Montecinos" userId="c8ec8e0b-d7ab-42f0-8b81-ad8c4ae1778e" providerId="ADAL" clId="{B596D3BE-53F1-4194-AAD1-F71F562F04E7}" dt="2021-04-09T13:51:42.448" v="11535" actId="20577"/>
          <ac:spMkLst>
            <pc:docMk/>
            <pc:sldMk cId="4091098218" sldId="304"/>
            <ac:spMk id="242" creationId="{00000000-0000-0000-0000-000000000000}"/>
          </ac:spMkLst>
        </pc:spChg>
      </pc:sldChg>
      <pc:sldMasterChg chg="delSldLayout">
        <pc:chgData name="Maria I Montecinos" userId="c8ec8e0b-d7ab-42f0-8b81-ad8c4ae1778e" providerId="ADAL" clId="{B596D3BE-53F1-4194-AAD1-F71F562F04E7}" dt="2021-04-09T13:28:16.335" v="11101" actId="47"/>
        <pc:sldMasterMkLst>
          <pc:docMk/>
          <pc:sldMasterMk cId="0" sldId="2147483658"/>
        </pc:sldMasterMkLst>
        <pc:sldLayoutChg chg="del">
          <pc:chgData name="Maria I Montecinos" userId="c8ec8e0b-d7ab-42f0-8b81-ad8c4ae1778e" providerId="ADAL" clId="{B596D3BE-53F1-4194-AAD1-F71F562F04E7}" dt="2021-04-08T18:01:54.435" v="9054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Maria I Montecinos" userId="c8ec8e0b-d7ab-42f0-8b81-ad8c4ae1778e" providerId="ADAL" clId="{B596D3BE-53F1-4194-AAD1-F71F562F04E7}" dt="2021-04-08T18:01:54.435" v="9054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Maria I Montecinos" userId="c8ec8e0b-d7ab-42f0-8b81-ad8c4ae1778e" providerId="ADAL" clId="{B596D3BE-53F1-4194-AAD1-F71F562F04E7}" dt="2021-04-08T18:01:54.435" v="9054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Maria I Montecinos" userId="c8ec8e0b-d7ab-42f0-8b81-ad8c4ae1778e" providerId="ADAL" clId="{B596D3BE-53F1-4194-AAD1-F71F562F04E7}" dt="2021-04-09T13:28:16.335" v="11101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Maria I Montecinos" userId="c8ec8e0b-d7ab-42f0-8b81-ad8c4ae1778e" providerId="ADAL" clId="{B596D3BE-53F1-4194-AAD1-F71F562F04E7}" dt="2021-04-08T18:01:54.435" v="9054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17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00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8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8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72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67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17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2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L" dirty="0" err="1"/>
              <a:t>Turbofan</a:t>
            </a:r>
            <a:r>
              <a:rPr lang="es-CL" dirty="0"/>
              <a:t> </a:t>
            </a:r>
            <a:r>
              <a:rPr lang="es-CL" dirty="0" err="1"/>
              <a:t>Engine</a:t>
            </a:r>
            <a:r>
              <a:rPr lang="es-CL" dirty="0"/>
              <a:t> </a:t>
            </a:r>
            <a:r>
              <a:rPr lang="es-CL" dirty="0" err="1"/>
              <a:t>Degradation</a:t>
            </a:r>
            <a:br>
              <a:rPr lang="es-CL" dirty="0"/>
            </a:br>
            <a:r>
              <a:rPr lang="es-CL" sz="1800" dirty="0"/>
              <a:t>María Montecinos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69907" y="3307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Modelamiento y Resultados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155;p20">
            <a:extLst>
              <a:ext uri="{FF2B5EF4-FFF2-40B4-BE49-F238E27FC236}">
                <a16:creationId xmlns:a16="http://schemas.microsoft.com/office/drawing/2014/main" id="{7C38BAC4-32E3-4056-B2E5-3615BFB2D008}"/>
              </a:ext>
            </a:extLst>
          </p:cNvPr>
          <p:cNvSpPr txBox="1">
            <a:spLocks/>
          </p:cNvSpPr>
          <p:nvPr/>
        </p:nvSpPr>
        <p:spPr>
          <a:xfrm>
            <a:off x="678250" y="1188188"/>
            <a:ext cx="2235071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accent1"/>
                </a:solidFill>
              </a:rPr>
              <a:t>Elección de Variables </a:t>
            </a:r>
          </a:p>
          <a:p>
            <a:pPr marL="0" indent="0">
              <a:buNone/>
            </a:pPr>
            <a:r>
              <a:rPr lang="es-ES" sz="1050" dirty="0">
                <a:solidFill>
                  <a:srgbClr val="677480"/>
                </a:solidFill>
              </a:rPr>
              <a:t>De los 14 sensores restantes** se buscan los que expliquen mejor nuestra variable a predecir (RUL) </a:t>
            </a:r>
          </a:p>
          <a:p>
            <a:pPr marL="0" indent="0" algn="just">
              <a:buClr>
                <a:srgbClr val="97ABBC"/>
              </a:buClr>
              <a:buFont typeface="Lato"/>
              <a:buNone/>
            </a:pPr>
            <a:endParaRPr lang="es-ES" sz="1050" dirty="0">
              <a:solidFill>
                <a:srgbClr val="677480"/>
              </a:solidFill>
            </a:endParaRPr>
          </a:p>
          <a:p>
            <a:pPr marL="228600" indent="-228600" algn="just">
              <a:buClr>
                <a:srgbClr val="97ABBC"/>
              </a:buClr>
              <a:buFont typeface="Lato"/>
              <a:buAutoNum type="arabicPeriod"/>
            </a:pPr>
            <a:r>
              <a:rPr lang="es-ES" sz="800" b="1" i="1" dirty="0">
                <a:solidFill>
                  <a:srgbClr val="677480"/>
                </a:solidFill>
              </a:rPr>
              <a:t>Correlaciones</a:t>
            </a:r>
            <a:r>
              <a:rPr lang="es-ES" sz="800" i="1" dirty="0">
                <a:solidFill>
                  <a:srgbClr val="677480"/>
                </a:solidFill>
              </a:rPr>
              <a:t>. Se seleccionan las variables que cuentan con altas correlaciones (&gt;0.5). </a:t>
            </a:r>
            <a:r>
              <a:rPr lang="en" sz="800" dirty="0">
                <a:solidFill>
                  <a:srgbClr val="677480"/>
                </a:solidFill>
              </a:rPr>
              <a:t>R2: 70,1% / RMSE: 22,7* </a:t>
            </a:r>
            <a:r>
              <a:rPr lang="en" sz="800" dirty="0">
                <a:solidFill>
                  <a:srgbClr val="677480"/>
                </a:solidFill>
                <a:sym typeface="Wingdings" panose="05000000000000000000" pitchFamily="2" charset="2"/>
              </a:rPr>
              <a:t> </a:t>
            </a:r>
            <a:r>
              <a:rPr lang="en" sz="800" i="1" dirty="0">
                <a:solidFill>
                  <a:srgbClr val="677480"/>
                </a:solidFill>
                <a:sym typeface="Wingdings" panose="05000000000000000000" pitchFamily="2" charset="2"/>
              </a:rPr>
              <a:t>No mejora el modelo base</a:t>
            </a:r>
            <a:endParaRPr lang="en" sz="800" i="1" dirty="0">
              <a:solidFill>
                <a:srgbClr val="677480"/>
              </a:solidFill>
            </a:endParaRPr>
          </a:p>
          <a:p>
            <a:pPr marL="0" indent="0" algn="just">
              <a:buClr>
                <a:srgbClr val="97ABBC"/>
              </a:buClr>
              <a:buNone/>
            </a:pPr>
            <a:endParaRPr lang="es-ES" sz="800" i="1" dirty="0">
              <a:solidFill>
                <a:srgbClr val="677480"/>
              </a:solidFill>
            </a:endParaRPr>
          </a:p>
          <a:p>
            <a:pPr marL="228600" indent="-228600" algn="just">
              <a:buClr>
                <a:srgbClr val="97ABBC"/>
              </a:buClr>
              <a:buFont typeface="+mj-lt"/>
              <a:buAutoNum type="arabicPeriod" startAt="2"/>
            </a:pPr>
            <a:r>
              <a:rPr lang="es-ES" sz="800" b="1" i="1" dirty="0">
                <a:solidFill>
                  <a:srgbClr val="677480"/>
                </a:solidFill>
              </a:rPr>
              <a:t>Feature </a:t>
            </a:r>
            <a:r>
              <a:rPr lang="es-ES" sz="800" b="1" i="1" dirty="0" err="1">
                <a:solidFill>
                  <a:srgbClr val="677480"/>
                </a:solidFill>
              </a:rPr>
              <a:t>engineering</a:t>
            </a:r>
            <a:r>
              <a:rPr lang="es-ES" sz="800" b="1" i="1" dirty="0">
                <a:solidFill>
                  <a:srgbClr val="677480"/>
                </a:solidFill>
              </a:rPr>
              <a:t>: Combinación de variables: </a:t>
            </a:r>
            <a:r>
              <a:rPr lang="es-ES" sz="800" i="1" dirty="0">
                <a:solidFill>
                  <a:srgbClr val="677480"/>
                </a:solidFill>
              </a:rPr>
              <a:t>Se utilizarán combinaciones de polinomios para ver que variables utilizar en función de la </a:t>
            </a:r>
            <a:r>
              <a:rPr lang="es-ES" sz="800" i="1" dirty="0" err="1">
                <a:solidFill>
                  <a:srgbClr val="677480"/>
                </a:solidFill>
              </a:rPr>
              <a:t>explicabilidad</a:t>
            </a:r>
            <a:r>
              <a:rPr lang="es-ES" sz="800" i="1" dirty="0">
                <a:solidFill>
                  <a:srgbClr val="677480"/>
                </a:solidFill>
              </a:rPr>
              <a:t> que entregan. </a:t>
            </a:r>
            <a:r>
              <a:rPr lang="en" sz="800" i="1" dirty="0">
                <a:solidFill>
                  <a:schemeClr val="tx2">
                    <a:lumMod val="50000"/>
                  </a:schemeClr>
                </a:solidFill>
              </a:rPr>
              <a:t>R2: 75,1% / RMSE: 20,8* </a:t>
            </a:r>
            <a:r>
              <a:rPr lang="en" sz="800" i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Mejor que </a:t>
            </a:r>
            <a:r>
              <a:rPr lang="es-CL" sz="800" i="1" dirty="0">
                <a:solidFill>
                  <a:schemeClr val="tx2">
                    <a:lumMod val="50000"/>
                  </a:schemeClr>
                </a:solidFill>
              </a:rPr>
              <a:t>modelo base</a:t>
            </a:r>
            <a:endParaRPr lang="es-ES" sz="800" i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Font typeface="Lato"/>
              <a:buNone/>
            </a:pPr>
            <a:endParaRPr lang="es-ES" dirty="0"/>
          </a:p>
        </p:txBody>
      </p:sp>
      <p:sp>
        <p:nvSpPr>
          <p:cNvPr id="29" name="Google Shape;154;p20">
            <a:extLst>
              <a:ext uri="{FF2B5EF4-FFF2-40B4-BE49-F238E27FC236}">
                <a16:creationId xmlns:a16="http://schemas.microsoft.com/office/drawing/2014/main" id="{312B74CB-8F46-4DC9-A8E7-2DA0D1101FA1}"/>
              </a:ext>
            </a:extLst>
          </p:cNvPr>
          <p:cNvSpPr txBox="1">
            <a:spLocks/>
          </p:cNvSpPr>
          <p:nvPr/>
        </p:nvSpPr>
        <p:spPr>
          <a:xfrm>
            <a:off x="3476424" y="1188188"/>
            <a:ext cx="2371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b="1" dirty="0">
                <a:solidFill>
                  <a:schemeClr val="bg2"/>
                </a:solidFill>
              </a:rPr>
              <a:t>Modelo Final</a:t>
            </a:r>
          </a:p>
          <a:p>
            <a:pPr marL="0" indent="0">
              <a:buNone/>
            </a:pPr>
            <a:r>
              <a:rPr lang="es-ES" sz="1000" dirty="0"/>
              <a:t>Modelo: SVR (</a:t>
            </a:r>
            <a:r>
              <a:rPr lang="es-ES" sz="1000" dirty="0" err="1"/>
              <a:t>kernel</a:t>
            </a:r>
            <a:r>
              <a:rPr lang="es-ES" sz="1000" dirty="0"/>
              <a:t> lineal)</a:t>
            </a:r>
          </a:p>
          <a:p>
            <a:pPr marL="0" indent="0">
              <a:buNone/>
            </a:pPr>
            <a:r>
              <a:rPr lang="es-ES" sz="1000" dirty="0"/>
              <a:t>Combinación de variables utilizando </a:t>
            </a:r>
            <a:r>
              <a:rPr lang="es-ES" sz="1000" dirty="0" err="1"/>
              <a:t>feature</a:t>
            </a:r>
            <a:r>
              <a:rPr lang="es-ES" sz="1000" dirty="0"/>
              <a:t> </a:t>
            </a:r>
            <a:r>
              <a:rPr lang="es-ES" sz="1000" dirty="0" err="1"/>
              <a:t>engineering</a:t>
            </a:r>
            <a:r>
              <a:rPr lang="es-ES" sz="1000" dirty="0"/>
              <a:t> </a:t>
            </a:r>
          </a:p>
          <a:p>
            <a:pPr marL="0" indent="0" algn="ctr">
              <a:buNone/>
            </a:pPr>
            <a:r>
              <a:rPr lang="pt-BR" sz="1050" b="1" dirty="0"/>
              <a:t>R2: 75,1% / RMSE: 20,8</a:t>
            </a:r>
          </a:p>
          <a:p>
            <a:pPr marL="0" indent="0">
              <a:buNone/>
            </a:pPr>
            <a:r>
              <a:rPr lang="es-ES" sz="1000" i="1" dirty="0"/>
              <a:t>&gt; </a:t>
            </a:r>
            <a:r>
              <a:rPr lang="es-ES" sz="1050" b="1" i="1" dirty="0"/>
              <a:t>Mejora</a:t>
            </a:r>
            <a:r>
              <a:rPr lang="es-ES" sz="1000" i="1" dirty="0"/>
              <a:t> del R2 pasando de un 60% a un </a:t>
            </a:r>
            <a:r>
              <a:rPr lang="es-ES" sz="1100" b="1" i="1" dirty="0"/>
              <a:t>75,1% </a:t>
            </a:r>
            <a:r>
              <a:rPr lang="es-ES" sz="1000" b="1" i="1" dirty="0"/>
              <a:t>de </a:t>
            </a:r>
            <a:r>
              <a:rPr lang="es-ES" sz="1000" b="1" i="1" dirty="0" err="1"/>
              <a:t>explicabilidad</a:t>
            </a:r>
            <a:r>
              <a:rPr lang="es-ES" sz="1000" b="1" i="1" dirty="0"/>
              <a:t> </a:t>
            </a:r>
            <a:r>
              <a:rPr lang="es-ES" sz="1000" i="1" dirty="0"/>
              <a:t>respecto del modelo base inicial </a:t>
            </a:r>
          </a:p>
          <a:p>
            <a:pPr marL="0" indent="0">
              <a:buNone/>
            </a:pPr>
            <a:r>
              <a:rPr lang="es-ES" sz="1000" i="1" dirty="0"/>
              <a:t>&gt; </a:t>
            </a:r>
            <a:r>
              <a:rPr lang="es-ES" sz="1050" b="1" i="1" dirty="0"/>
              <a:t>Disminuye</a:t>
            </a:r>
            <a:r>
              <a:rPr lang="es-ES" sz="1000" b="1" i="1" dirty="0"/>
              <a:t> el error </a:t>
            </a:r>
            <a:r>
              <a:rPr lang="es-ES" sz="1000" i="1" dirty="0"/>
              <a:t>de predicción de 26,0 </a:t>
            </a:r>
            <a:r>
              <a:rPr lang="es-ES" sz="1000" b="1" i="1" dirty="0"/>
              <a:t>a </a:t>
            </a:r>
            <a:r>
              <a:rPr lang="es-ES" sz="1100" b="1" i="1" dirty="0"/>
              <a:t>20,8</a:t>
            </a:r>
            <a:r>
              <a:rPr lang="es-ES" sz="1000" b="1" i="1" dirty="0"/>
              <a:t> </a:t>
            </a:r>
            <a:r>
              <a:rPr lang="es-ES" sz="1000" i="1" dirty="0"/>
              <a:t>respecto del modelo base inicial</a:t>
            </a:r>
            <a:endParaRPr lang="es-ES" sz="800" i="1" dirty="0"/>
          </a:p>
        </p:txBody>
      </p:sp>
      <p:sp>
        <p:nvSpPr>
          <p:cNvPr id="30" name="Google Shape;155;p20">
            <a:extLst>
              <a:ext uri="{FF2B5EF4-FFF2-40B4-BE49-F238E27FC236}">
                <a16:creationId xmlns:a16="http://schemas.microsoft.com/office/drawing/2014/main" id="{DC948BE7-AD16-48F4-A55D-E2BD4AE85AD8}"/>
              </a:ext>
            </a:extLst>
          </p:cNvPr>
          <p:cNvSpPr txBox="1">
            <a:spLocks/>
          </p:cNvSpPr>
          <p:nvPr/>
        </p:nvSpPr>
        <p:spPr>
          <a:xfrm>
            <a:off x="6277470" y="1193504"/>
            <a:ext cx="23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pt-BR" b="1" dirty="0">
                <a:solidFill>
                  <a:srgbClr val="F20253"/>
                </a:solidFill>
              </a:rPr>
              <a:t>Resultados</a:t>
            </a:r>
          </a:p>
          <a:p>
            <a:pPr marL="0" indent="0">
              <a:buFont typeface="Lato"/>
              <a:buNone/>
            </a:pPr>
            <a:r>
              <a:rPr lang="pt-BR" sz="1100" b="1" dirty="0"/>
              <a:t>Output</a:t>
            </a:r>
            <a:r>
              <a:rPr lang="pt-BR" sz="1100" dirty="0"/>
              <a:t>: </a:t>
            </a:r>
          </a:p>
          <a:p>
            <a:pPr marL="0" indent="0">
              <a:buFont typeface="Lato"/>
              <a:buNone/>
            </a:pPr>
            <a:r>
              <a:rPr lang="pt-BR" sz="1100" dirty="0"/>
              <a:t>RUL de los 100 </a:t>
            </a:r>
            <a:r>
              <a:rPr lang="pt-BR" sz="1100" dirty="0" err="1"/>
              <a:t>turboventiladores</a:t>
            </a:r>
            <a:endParaRPr lang="pt-BR" sz="1100" dirty="0"/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29FFC39F-BBFC-4A00-87C8-CD32904D7983}"/>
              </a:ext>
            </a:extLst>
          </p:cNvPr>
          <p:cNvSpPr/>
          <p:nvPr/>
        </p:nvSpPr>
        <p:spPr>
          <a:xfrm>
            <a:off x="3046579" y="1315778"/>
            <a:ext cx="350170" cy="547577"/>
          </a:xfrm>
          <a:prstGeom prst="chevron">
            <a:avLst>
              <a:gd name="adj" fmla="val 742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2" name="Flecha: cheurón 31">
            <a:extLst>
              <a:ext uri="{FF2B5EF4-FFF2-40B4-BE49-F238E27FC236}">
                <a16:creationId xmlns:a16="http://schemas.microsoft.com/office/drawing/2014/main" id="{781D139E-6809-426F-8291-50EE0DA1CD9D}"/>
              </a:ext>
            </a:extLst>
          </p:cNvPr>
          <p:cNvSpPr/>
          <p:nvPr/>
        </p:nvSpPr>
        <p:spPr>
          <a:xfrm>
            <a:off x="5850603" y="1315778"/>
            <a:ext cx="350170" cy="547577"/>
          </a:xfrm>
          <a:prstGeom prst="chevron">
            <a:avLst>
              <a:gd name="adj" fmla="val 7429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3" name="Google Shape;155;p20">
            <a:extLst>
              <a:ext uri="{FF2B5EF4-FFF2-40B4-BE49-F238E27FC236}">
                <a16:creationId xmlns:a16="http://schemas.microsoft.com/office/drawing/2014/main" id="{4CE78F5C-22EF-4E2D-9D39-00C38DC4A04D}"/>
              </a:ext>
            </a:extLst>
          </p:cNvPr>
          <p:cNvSpPr txBox="1">
            <a:spLocks/>
          </p:cNvSpPr>
          <p:nvPr/>
        </p:nvSpPr>
        <p:spPr>
          <a:xfrm>
            <a:off x="7373328" y="2256391"/>
            <a:ext cx="1275342" cy="123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s-CL" sz="900" b="1" dirty="0"/>
              <a:t>Ciclo de vida útil para cada turbina</a:t>
            </a:r>
          </a:p>
          <a:p>
            <a:pPr marL="0" indent="0" algn="ctr">
              <a:buNone/>
            </a:pPr>
            <a:r>
              <a:rPr lang="es-CL" sz="900" i="1" dirty="0" err="1"/>
              <a:t>Ej</a:t>
            </a:r>
            <a:r>
              <a:rPr lang="es-CL" sz="900" i="1" dirty="0"/>
              <a:t>: el turboventilador 1   lleva 31 ciclos y tiene  </a:t>
            </a:r>
            <a:r>
              <a:rPr lang="es-ES" sz="900" i="1" dirty="0"/>
              <a:t>una vida útil de 130 ciclos </a:t>
            </a:r>
            <a:r>
              <a:rPr lang="es-ES" sz="900" i="1" dirty="0" err="1"/>
              <a:t>aprox</a:t>
            </a:r>
            <a:endParaRPr lang="es-CL" sz="1100" i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689100D-57F9-4B71-9049-0D84A3C6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15" y="2178494"/>
            <a:ext cx="1199213" cy="13899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65D554C-3A9E-4F7A-A888-EF5CF06DAA72}"/>
              </a:ext>
            </a:extLst>
          </p:cNvPr>
          <p:cNvSpPr/>
          <p:nvPr/>
        </p:nvSpPr>
        <p:spPr>
          <a:xfrm>
            <a:off x="760579" y="467435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>
                <a:srgbClr val="97ABBC"/>
              </a:buClr>
              <a:buSzPts val="1400"/>
            </a:pPr>
            <a:r>
              <a:rPr lang="en" sz="700" i="1" dirty="0">
                <a:solidFill>
                  <a:srgbClr val="677480"/>
                </a:solidFill>
                <a:latin typeface="Lato"/>
                <a:sym typeface="Lato"/>
              </a:rPr>
              <a:t>*Métricas: R2 (explicabilidad) y RMSE (precisión en cantidad de ciclos que me alejo del real RUL)</a:t>
            </a:r>
          </a:p>
          <a:p>
            <a:pPr lvl="0">
              <a:spcBef>
                <a:spcPts val="600"/>
              </a:spcBef>
              <a:buClr>
                <a:srgbClr val="97ABBC"/>
              </a:buClr>
              <a:buSzPts val="1400"/>
            </a:pPr>
            <a:r>
              <a:rPr lang="en" sz="700" i="1" dirty="0">
                <a:solidFill>
                  <a:srgbClr val="677480"/>
                </a:solidFill>
                <a:latin typeface="Lato"/>
                <a:sym typeface="Lato"/>
              </a:rPr>
              <a:t>**14 variables: 14 sensores restantes que quedan post descarte de variables (paso 1)</a:t>
            </a:r>
          </a:p>
          <a:p>
            <a:pPr lvl="0">
              <a:spcBef>
                <a:spcPts val="600"/>
              </a:spcBef>
              <a:buClr>
                <a:srgbClr val="97ABBC"/>
              </a:buClr>
              <a:buSzPts val="1400"/>
            </a:pPr>
            <a:endParaRPr lang="es-ES" sz="800" dirty="0">
              <a:solidFill>
                <a:srgbClr val="677480"/>
              </a:solidFill>
              <a:latin typeface="Lato"/>
              <a:sym typeface="Wingdings" panose="05000000000000000000" pitchFamily="2" charset="2"/>
            </a:endParaRPr>
          </a:p>
        </p:txBody>
      </p:sp>
      <p:sp>
        <p:nvSpPr>
          <p:cNvPr id="17" name="Google Shape;155;p20">
            <a:extLst>
              <a:ext uri="{FF2B5EF4-FFF2-40B4-BE49-F238E27FC236}">
                <a16:creationId xmlns:a16="http://schemas.microsoft.com/office/drawing/2014/main" id="{4A2D5306-3AA3-4EE1-A94C-EBE7E0526289}"/>
              </a:ext>
            </a:extLst>
          </p:cNvPr>
          <p:cNvSpPr txBox="1">
            <a:spLocks/>
          </p:cNvSpPr>
          <p:nvPr/>
        </p:nvSpPr>
        <p:spPr>
          <a:xfrm>
            <a:off x="6162644" y="3476662"/>
            <a:ext cx="1024022" cy="1238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CL" sz="800" b="1" dirty="0"/>
              <a:t>Uso: </a:t>
            </a:r>
            <a:r>
              <a:rPr lang="es-CL" sz="800" dirty="0"/>
              <a:t>Priorización de compra de turboventiladores para las unidades que tengan un RUL menor o “más próximo a fallar”</a:t>
            </a:r>
            <a:endParaRPr lang="es-CL" sz="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740D64-86A5-4FCC-8DBA-A7443A241E8A}"/>
              </a:ext>
            </a:extLst>
          </p:cNvPr>
          <p:cNvSpPr/>
          <p:nvPr/>
        </p:nvSpPr>
        <p:spPr>
          <a:xfrm>
            <a:off x="6089054" y="2178494"/>
            <a:ext cx="2532371" cy="1389900"/>
          </a:xfrm>
          <a:prstGeom prst="rect">
            <a:avLst/>
          </a:prstGeom>
          <a:noFill/>
          <a:ln w="3175">
            <a:solidFill>
              <a:schemeClr val="accent3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2F9ED-CFA9-4241-B4A9-594C1278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78" y="3649761"/>
            <a:ext cx="1501647" cy="91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F71090-DE48-44DD-B3E2-1388A5942976}"/>
              </a:ext>
            </a:extLst>
          </p:cNvPr>
          <p:cNvCxnSpPr/>
          <p:nvPr/>
        </p:nvCxnSpPr>
        <p:spPr>
          <a:xfrm flipV="1">
            <a:off x="7368360" y="4564021"/>
            <a:ext cx="0" cy="1329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3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Mejoras + Rollout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2" y="2057126"/>
              <a:ext cx="2477207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Luego de la medición optimizar el modelo con feedback obtenido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Ver si es necesario explorar nuevas variables (ej: marca, proveedores, etc)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Rollout a más unidades de turboventiladores</a:t>
              </a:r>
              <a:endParaRPr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Predicción de RUL</a:t>
              </a:r>
              <a:endParaRPr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Entrega de modelo de predicción de RUL 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Piloto + Medición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 espera pilotear en al menos una unidad de turboventilador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Medición Kpis de impacto: </a:t>
              </a:r>
            </a:p>
            <a:p>
              <a:pPr lvl="8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9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         &gt; Optimización de gastos </a:t>
              </a:r>
            </a:p>
            <a:p>
              <a:pPr lvl="3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9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         &gt; Disminución de tiempos de retaso</a:t>
              </a:r>
              <a:endParaRPr sz="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B14255-F9C3-4D55-86EE-249B5FA2BFEB}"/>
              </a:ext>
            </a:extLst>
          </p:cNvPr>
          <p:cNvSpPr txBox="1"/>
          <p:nvPr/>
        </p:nvSpPr>
        <p:spPr>
          <a:xfrm>
            <a:off x="3381160" y="1364390"/>
            <a:ext cx="234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92D050"/>
                </a:solidFill>
                <a:latin typeface="Raleway" panose="020B0604020202020204" charset="0"/>
              </a:rPr>
              <a:t>¿Qué sigue?</a:t>
            </a: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FD999530-C485-47F0-B4D0-B8BCECE4B5DD}"/>
              </a:ext>
            </a:extLst>
          </p:cNvPr>
          <p:cNvSpPr/>
          <p:nvPr/>
        </p:nvSpPr>
        <p:spPr>
          <a:xfrm rot="5400000">
            <a:off x="4397203" y="1457802"/>
            <a:ext cx="350170" cy="885108"/>
          </a:xfrm>
          <a:prstGeom prst="chevron">
            <a:avLst>
              <a:gd name="adj" fmla="val 742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9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Anexos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59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Anexos</a:t>
            </a:r>
            <a:endParaRPr sz="24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Documentación en:</a:t>
            </a:r>
          </a:p>
          <a:p>
            <a:pPr marL="0" lvl="0" indent="0">
              <a:buNone/>
            </a:pPr>
            <a:r>
              <a:rPr lang="es-CL" sz="1800" dirty="0"/>
              <a:t>“</a:t>
            </a:r>
            <a:r>
              <a:rPr lang="es-CL" sz="1800" dirty="0" err="1"/>
              <a:t>Nimoy</a:t>
            </a:r>
            <a:r>
              <a:rPr lang="es-CL" sz="1800" dirty="0"/>
              <a:t> </a:t>
            </a:r>
            <a:r>
              <a:rPr lang="es-CL" sz="1800" dirty="0" err="1"/>
              <a:t>Challenge.ipynb</a:t>
            </a:r>
            <a:r>
              <a:rPr lang="es-CL" sz="1800" dirty="0"/>
              <a:t>”</a:t>
            </a: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CL" dirty="0"/>
              <a:t>Antecedentes</a:t>
            </a:r>
            <a:endParaRPr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CL" dirty="0"/>
              <a:t>Framework de trabajo 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CL" dirty="0"/>
              <a:t>Desarrollo y Resultados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CL" dirty="0"/>
              <a:t>Próximos Pasos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s-CL" dirty="0"/>
              <a:t>Anexos: Documentación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75991" y="56956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95" name="Google Shape;95;p13"/>
          <p:cNvSpPr txBox="1"/>
          <p:nvPr/>
        </p:nvSpPr>
        <p:spPr>
          <a:xfrm>
            <a:off x="557441" y="895842"/>
            <a:ext cx="37326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05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Situación Actual *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Existen 100 unidades de turboventilador que debemos predecir la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vida útil restante o RUL (</a:t>
            </a:r>
            <a:r>
              <a:rPr lang="es-CL" sz="105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Remaining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05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Useful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05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Life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 cuenta con una predicción de RUL , por lo que un modelo predictivo generaría un impacto inmediato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0" y="466445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*Situación Actual y KPIS: se hacen supuestos para tener un escenario base ficticio para llevarlo a un caso de negocio donde se busca optimizar ciertos </a:t>
            </a:r>
            <a:r>
              <a:rPr lang="es-CL" sz="9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kpis</a:t>
            </a:r>
            <a:endParaRPr sz="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230;p27">
            <a:extLst>
              <a:ext uri="{FF2B5EF4-FFF2-40B4-BE49-F238E27FC236}">
                <a16:creationId xmlns:a16="http://schemas.microsoft.com/office/drawing/2014/main" id="{DECD0C16-27B8-4803-AB62-3CBBC16D900A}"/>
              </a:ext>
            </a:extLst>
          </p:cNvPr>
          <p:cNvSpPr txBox="1">
            <a:spLocks/>
          </p:cNvSpPr>
          <p:nvPr/>
        </p:nvSpPr>
        <p:spPr>
          <a:xfrm>
            <a:off x="2423742" y="3933599"/>
            <a:ext cx="75177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400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Objetivo: Predicción de RUL</a:t>
            </a:r>
          </a:p>
        </p:txBody>
      </p:sp>
      <p:sp>
        <p:nvSpPr>
          <p:cNvPr id="12" name="Google Shape;236;p27">
            <a:extLst>
              <a:ext uri="{FF2B5EF4-FFF2-40B4-BE49-F238E27FC236}">
                <a16:creationId xmlns:a16="http://schemas.microsoft.com/office/drawing/2014/main" id="{C7B90020-E5B3-4FE8-B399-F13C096D333C}"/>
              </a:ext>
            </a:extLst>
          </p:cNvPr>
          <p:cNvSpPr/>
          <p:nvPr/>
        </p:nvSpPr>
        <p:spPr>
          <a:xfrm>
            <a:off x="0" y="4348716"/>
            <a:ext cx="2423741" cy="424902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5;p13">
            <a:extLst>
              <a:ext uri="{FF2B5EF4-FFF2-40B4-BE49-F238E27FC236}">
                <a16:creationId xmlns:a16="http://schemas.microsoft.com/office/drawing/2014/main" id="{C31A32A7-28B1-45E6-8BE4-5357811531FF}"/>
              </a:ext>
            </a:extLst>
          </p:cNvPr>
          <p:cNvSpPr txBox="1"/>
          <p:nvPr/>
        </p:nvSpPr>
        <p:spPr>
          <a:xfrm>
            <a:off x="5022325" y="877327"/>
            <a:ext cx="3732600" cy="305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1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¿Por qué deberíamos implementarlo?*</a:t>
            </a:r>
            <a:r>
              <a:rPr lang="es-CL" sz="11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&gt; Al no contar con una estimación de vida útil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se pueden planificar los cambios</a:t>
            </a: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planificación de compra de nuevos turboventiladores </a:t>
            </a:r>
            <a:endParaRPr lang="es-CL" sz="1050" dirty="0">
              <a:solidFill>
                <a:schemeClr val="dk1"/>
              </a:solidFill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100" i="1" dirty="0" err="1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Kpi</a:t>
            </a:r>
            <a:r>
              <a:rPr lang="es-CL" sz="1100" i="1" dirty="0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 costo en turboventiladores mensual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100" i="1" dirty="0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Objetivo: Optimizar gastos a lo largo de un período (distribuir presupuestos)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endParaRPr lang="es-CL" sz="1100" i="1" dirty="0">
              <a:solidFill>
                <a:schemeClr val="tx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&gt; Si no se cuenta con un  turboventilador nuevo para el momento que debe cambiarse, se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retrasan procesos </a:t>
            </a: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 dependen del funcionamiento de éstos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100" dirty="0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s-CL" sz="1100" i="1" dirty="0" err="1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K</a:t>
            </a:r>
            <a:r>
              <a:rPr lang="es-CL" sz="1100" i="1" dirty="0" err="1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pi</a:t>
            </a:r>
            <a:r>
              <a:rPr lang="es-CL" sz="1100" i="1" dirty="0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: tiempo de retraso en procesos paralelos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CL" sz="1100" i="1" dirty="0">
                <a:solidFill>
                  <a:schemeClr val="tx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Objetivo: optimización de procesos (disminuir tiempos de retraso)</a:t>
            </a:r>
            <a:endParaRPr lang="es-CL" sz="1050" i="1" dirty="0">
              <a:solidFill>
                <a:schemeClr val="tx2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D5F2D7D1-B87D-40F6-8DC3-294A523C3B02}"/>
              </a:ext>
            </a:extLst>
          </p:cNvPr>
          <p:cNvSpPr/>
          <p:nvPr/>
        </p:nvSpPr>
        <p:spPr>
          <a:xfrm>
            <a:off x="4437546" y="1046452"/>
            <a:ext cx="350170" cy="547577"/>
          </a:xfrm>
          <a:prstGeom prst="chevron">
            <a:avLst>
              <a:gd name="adj" fmla="val 742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" name="Google Shape;790;p47">
            <a:extLst>
              <a:ext uri="{FF2B5EF4-FFF2-40B4-BE49-F238E27FC236}">
                <a16:creationId xmlns:a16="http://schemas.microsoft.com/office/drawing/2014/main" id="{16325A43-1893-4B71-9C35-FF06C87B1C18}"/>
              </a:ext>
            </a:extLst>
          </p:cNvPr>
          <p:cNvGrpSpPr/>
          <p:nvPr/>
        </p:nvGrpSpPr>
        <p:grpSpPr>
          <a:xfrm>
            <a:off x="4779838" y="1936986"/>
            <a:ext cx="351204" cy="324661"/>
            <a:chOff x="5975075" y="2327500"/>
            <a:chExt cx="420100" cy="388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Google Shape;791;p47">
              <a:extLst>
                <a:ext uri="{FF2B5EF4-FFF2-40B4-BE49-F238E27FC236}">
                  <a16:creationId xmlns:a16="http://schemas.microsoft.com/office/drawing/2014/main" id="{D90C989D-CC10-452C-BFE8-77988D57EDE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2;p47">
              <a:extLst>
                <a:ext uri="{FF2B5EF4-FFF2-40B4-BE49-F238E27FC236}">
                  <a16:creationId xmlns:a16="http://schemas.microsoft.com/office/drawing/2014/main" id="{810C8A94-4369-420B-B9DD-516DF7F9AC78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90;p47">
            <a:extLst>
              <a:ext uri="{FF2B5EF4-FFF2-40B4-BE49-F238E27FC236}">
                <a16:creationId xmlns:a16="http://schemas.microsoft.com/office/drawing/2014/main" id="{1C165C00-3199-443F-B470-3E1D51FC9CCC}"/>
              </a:ext>
            </a:extLst>
          </p:cNvPr>
          <p:cNvGrpSpPr/>
          <p:nvPr/>
        </p:nvGrpSpPr>
        <p:grpSpPr>
          <a:xfrm>
            <a:off x="4779838" y="3403651"/>
            <a:ext cx="351204" cy="324661"/>
            <a:chOff x="5975075" y="2327500"/>
            <a:chExt cx="420100" cy="388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Google Shape;791;p47">
              <a:extLst>
                <a:ext uri="{FF2B5EF4-FFF2-40B4-BE49-F238E27FC236}">
                  <a16:creationId xmlns:a16="http://schemas.microsoft.com/office/drawing/2014/main" id="{C2493004-6BB3-4CF3-8DA3-F5DB69F936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2;p47">
              <a:extLst>
                <a:ext uri="{FF2B5EF4-FFF2-40B4-BE49-F238E27FC236}">
                  <a16:creationId xmlns:a16="http://schemas.microsoft.com/office/drawing/2014/main" id="{6B2C8A58-0B66-4D84-9551-9ECD3C8A0A9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1" grpId="0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de Trabajo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de Trabajo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Mejoras + Rollout</a:t>
              </a:r>
              <a:endParaRPr sz="1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2" y="2057126"/>
              <a:ext cx="2477207" cy="2615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Luego de la medición optimizar el modelo con feedback obtenido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Ver si es necesario explorar nuevas variables (ej: marca, proveedores, etc)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sz="12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Rollout a más unidades de turboventiladores</a:t>
              </a:r>
              <a:endParaRPr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0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Predicción de RUL</a:t>
              </a:r>
              <a:endParaRPr sz="2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Entrega de modelo de predicción de RUL 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Piloto + Medición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 espera pilotear en al menos una unidad de turboventilador</a:t>
              </a:r>
            </a:p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+mj-lt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Medición Kpis de impacto: </a:t>
              </a:r>
            </a:p>
            <a:p>
              <a:pPr lvl="8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9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         &gt; Optimización de gastos </a:t>
              </a:r>
            </a:p>
            <a:p>
              <a:pPr lvl="3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9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         &gt; Disminución de tiempos de retaso</a:t>
              </a:r>
              <a:endParaRPr sz="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B14255-F9C3-4D55-86EE-249B5FA2BFEB}"/>
              </a:ext>
            </a:extLst>
          </p:cNvPr>
          <p:cNvSpPr txBox="1"/>
          <p:nvPr/>
        </p:nvSpPr>
        <p:spPr>
          <a:xfrm>
            <a:off x="734211" y="1364390"/>
            <a:ext cx="172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92D050"/>
                </a:solidFill>
                <a:latin typeface="Raleway" panose="020B0604020202020204" charset="0"/>
              </a:rPr>
              <a:t>HOY</a:t>
            </a: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FD999530-C485-47F0-B4D0-B8BCECE4B5DD}"/>
              </a:ext>
            </a:extLst>
          </p:cNvPr>
          <p:cNvSpPr/>
          <p:nvPr/>
        </p:nvSpPr>
        <p:spPr>
          <a:xfrm rot="5400000">
            <a:off x="1420080" y="1457802"/>
            <a:ext cx="350170" cy="885108"/>
          </a:xfrm>
          <a:prstGeom prst="chevron">
            <a:avLst>
              <a:gd name="adj" fmla="val 742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6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y Resultados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22222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información tenemos?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303702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sz="105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05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 a predecir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RUL </a:t>
            </a: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(vida útil restante)</a:t>
            </a:r>
            <a:endParaRPr lang="es-CL" sz="105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Contamos con información histórica de las unidades y en qué ciclos han presentado una falla, terminado su vida útil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Contamos con información de las unidades y en qué ciclo de vida, van sin presentar falla aún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Existen 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21 sensores y 3 </a:t>
            </a:r>
            <a:r>
              <a:rPr lang="es-CL" sz="105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operational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05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settings</a:t>
            </a:r>
            <a:r>
              <a:rPr lang="es-CL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CL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 nos entregan información de cada unidad</a:t>
            </a:r>
            <a:endParaRPr lang="es-ES" sz="105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s-ES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turboventiladores</a:t>
            </a:r>
            <a:r>
              <a:rPr lang="es-ES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05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cuentan con diferente RUL</a:t>
            </a:r>
            <a:r>
              <a:rPr lang="es-ES" sz="105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(gráfico 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77742-EE59-422D-84A9-17A141C2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05" y="1600200"/>
            <a:ext cx="3015858" cy="185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C2AC47-D21B-4A4F-A351-C93E64109FEB}"/>
              </a:ext>
            </a:extLst>
          </p:cNvPr>
          <p:cNvSpPr/>
          <p:nvPr/>
        </p:nvSpPr>
        <p:spPr>
          <a:xfrm>
            <a:off x="5096259" y="3408847"/>
            <a:ext cx="27911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Gráfico 1: Distribución de frecuencia de turboventiladores por RUL</a:t>
            </a:r>
          </a:p>
        </p:txBody>
      </p:sp>
    </p:spTree>
    <p:extLst>
      <p:ext uri="{BB962C8B-B14F-4D97-AF65-F5344CB8AC3E}">
        <p14:creationId xmlns:p14="http://schemas.microsoft.com/office/powerpoint/2010/main" val="36908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p20">
            <a:extLst>
              <a:ext uri="{FF2B5EF4-FFF2-40B4-BE49-F238E27FC236}">
                <a16:creationId xmlns:a16="http://schemas.microsoft.com/office/drawing/2014/main" id="{FC6A0B75-87E0-4C41-A268-C50AEE5E405B}"/>
              </a:ext>
            </a:extLst>
          </p:cNvPr>
          <p:cNvSpPr txBox="1">
            <a:spLocks/>
          </p:cNvSpPr>
          <p:nvPr/>
        </p:nvSpPr>
        <p:spPr>
          <a:xfrm>
            <a:off x="6190975" y="1006377"/>
            <a:ext cx="2371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ES" b="1" dirty="0">
                <a:solidFill>
                  <a:schemeClr val="accent1"/>
                </a:solidFill>
              </a:rPr>
              <a:t>Prueba de indicador de probabilidad de falla</a:t>
            </a:r>
          </a:p>
          <a:p>
            <a:pPr marL="0" lvl="0" indent="0" algn="just">
              <a:buClr>
                <a:srgbClr val="97ABBC"/>
              </a:buClr>
              <a:buNone/>
            </a:pPr>
            <a:r>
              <a:rPr lang="en" sz="800" dirty="0">
                <a:solidFill>
                  <a:srgbClr val="677480"/>
                </a:solidFill>
              </a:rPr>
              <a:t>Se prueba el modelo con 14 variables** normalizadas + SVR pero ahora con el cambio de máximo RUL</a:t>
            </a:r>
          </a:p>
          <a:p>
            <a:pPr marL="0" indent="0" algn="ctr">
              <a:buClr>
                <a:srgbClr val="97ABBC"/>
              </a:buClr>
              <a:buNone/>
            </a:pPr>
            <a:r>
              <a:rPr lang="en" sz="900" i="1" dirty="0">
                <a:solidFill>
                  <a:srgbClr val="677480"/>
                </a:solidFill>
              </a:rPr>
              <a:t>R2: 73,0% / RMSE: 21,6*</a:t>
            </a:r>
            <a:r>
              <a:rPr lang="en" sz="800" i="1" dirty="0">
                <a:solidFill>
                  <a:srgbClr val="677480"/>
                </a:solidFill>
                <a:sym typeface="Wingdings" panose="05000000000000000000" pitchFamily="2" charset="2"/>
              </a:rPr>
              <a:t> </a:t>
            </a:r>
          </a:p>
          <a:p>
            <a:pPr marL="0" lvl="0" indent="0" algn="just">
              <a:buClr>
                <a:srgbClr val="97ABBC"/>
              </a:buClr>
              <a:buNone/>
            </a:pPr>
            <a:r>
              <a:rPr lang="en" sz="800" dirty="0">
                <a:solidFill>
                  <a:srgbClr val="677480"/>
                </a:solidFill>
              </a:rPr>
              <a:t>El modelo presenta una mejora considerable, por lo que la </a:t>
            </a:r>
            <a:r>
              <a:rPr lang="en" sz="800" b="1" dirty="0">
                <a:solidFill>
                  <a:srgbClr val="677480"/>
                </a:solidFill>
              </a:rPr>
              <a:t>variable a predecir “RUL” contará con este nuevo criterio. </a:t>
            </a:r>
            <a:r>
              <a:rPr lang="en" sz="800" dirty="0">
                <a:solidFill>
                  <a:srgbClr val="677480"/>
                </a:solidFill>
              </a:rPr>
              <a:t>Esto lo hacemos con el objetivo de mejorar nuestro escenario base.</a:t>
            </a:r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36578" y="201201"/>
            <a:ext cx="786112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exploratorio y Modelo Base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36579" y="979369"/>
            <a:ext cx="2605527" cy="174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b="1" dirty="0">
                <a:solidFill>
                  <a:schemeClr val="bg2"/>
                </a:solidFill>
              </a:rPr>
              <a:t>Elección de Variables Exploratoria y Modelo Base</a:t>
            </a:r>
          </a:p>
          <a:p>
            <a:pPr marL="228600" indent="-228600" algn="just">
              <a:buClr>
                <a:srgbClr val="97ABBC"/>
              </a:buClr>
              <a:buFont typeface="+mj-lt"/>
              <a:buAutoNum type="arabicPeriod"/>
            </a:pPr>
            <a:r>
              <a:rPr lang="es-ES" sz="800" dirty="0">
                <a:solidFill>
                  <a:srgbClr val="677480"/>
                </a:solidFill>
              </a:rPr>
              <a:t> Se </a:t>
            </a:r>
            <a:r>
              <a:rPr lang="es-ES" sz="800" b="1" dirty="0">
                <a:solidFill>
                  <a:srgbClr val="677480"/>
                </a:solidFill>
              </a:rPr>
              <a:t>descartan</a:t>
            </a:r>
            <a:r>
              <a:rPr lang="es-ES" sz="800" dirty="0">
                <a:solidFill>
                  <a:srgbClr val="677480"/>
                </a:solidFill>
              </a:rPr>
              <a:t> variables con variabilidad cercana a 0. </a:t>
            </a:r>
            <a:r>
              <a:rPr lang="es-ES" sz="600" i="1" dirty="0">
                <a:sym typeface="Wingdings" panose="05000000000000000000" pitchFamily="2" charset="2"/>
              </a:rPr>
              <a:t>No servirán para determinar el RUL debido a que la correlación sería 0 o cercana a 0</a:t>
            </a:r>
          </a:p>
          <a:p>
            <a:pPr marL="0" indent="0">
              <a:buNone/>
            </a:pPr>
            <a:r>
              <a:rPr lang="es-ES" sz="800" dirty="0">
                <a:sym typeface="Wingdings" panose="05000000000000000000" pitchFamily="2" charset="2"/>
              </a:rPr>
              <a:t>             - 3 </a:t>
            </a:r>
            <a:r>
              <a:rPr lang="es-ES" sz="800" dirty="0" err="1">
                <a:sym typeface="Wingdings" panose="05000000000000000000" pitchFamily="2" charset="2"/>
              </a:rPr>
              <a:t>operational</a:t>
            </a:r>
            <a:r>
              <a:rPr lang="es-ES" sz="800" dirty="0">
                <a:sym typeface="Wingdings" panose="05000000000000000000" pitchFamily="2" charset="2"/>
              </a:rPr>
              <a:t> </a:t>
            </a:r>
            <a:r>
              <a:rPr lang="es-ES" sz="800" dirty="0" err="1">
                <a:sym typeface="Wingdings" panose="05000000000000000000" pitchFamily="2" charset="2"/>
              </a:rPr>
              <a:t>settings</a:t>
            </a:r>
            <a:endParaRPr lang="es-ES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800" dirty="0">
                <a:sym typeface="Wingdings" panose="05000000000000000000" pitchFamily="2" charset="2"/>
              </a:rPr>
              <a:t>              - 7 sensores (1,5,6,10,16,18 y 19)</a:t>
            </a:r>
          </a:p>
          <a:p>
            <a:pPr marL="285750" indent="-285750"/>
            <a:endParaRPr lang="es-ES" sz="800" dirty="0">
              <a:sym typeface="Wingdings" panose="05000000000000000000" pitchFamily="2" charset="2"/>
            </a:endParaRPr>
          </a:p>
          <a:p>
            <a:pPr marL="228600" lvl="0" indent="-228600" algn="just">
              <a:buClr>
                <a:srgbClr val="97ABBC"/>
              </a:buClr>
              <a:buFont typeface="+mj-lt"/>
              <a:buAutoNum type="arabicPeriod" startAt="2"/>
            </a:pPr>
            <a:r>
              <a:rPr lang="en" sz="800" dirty="0">
                <a:solidFill>
                  <a:srgbClr val="677480"/>
                </a:solidFill>
              </a:rPr>
              <a:t>Se realiza un modelo “simple” como benchmark utilizando las 14 variables** + Regresión Lineal</a:t>
            </a:r>
          </a:p>
          <a:p>
            <a:pPr marL="0" lvl="0" indent="0" algn="ctr">
              <a:buClr>
                <a:srgbClr val="97ABBC"/>
              </a:buClr>
              <a:buNone/>
            </a:pPr>
            <a:r>
              <a:rPr lang="en" sz="700" i="1" dirty="0">
                <a:solidFill>
                  <a:srgbClr val="677480"/>
                </a:solidFill>
              </a:rPr>
              <a:t>R2: 40% / RMSE: 32,0*</a:t>
            </a:r>
          </a:p>
          <a:p>
            <a:pPr marL="0" lvl="0" indent="0" algn="ctr">
              <a:buClr>
                <a:srgbClr val="97ABBC"/>
              </a:buClr>
              <a:buNone/>
            </a:pPr>
            <a:endParaRPr lang="en" sz="600" i="1" dirty="0">
              <a:solidFill>
                <a:srgbClr val="677480"/>
              </a:solidFill>
            </a:endParaRPr>
          </a:p>
          <a:p>
            <a:pPr marL="228600" lvl="0" indent="-228600" algn="just">
              <a:buClr>
                <a:srgbClr val="97ABBC"/>
              </a:buClr>
              <a:buFont typeface="+mj-lt"/>
              <a:buAutoNum type="arabicPeriod" startAt="3"/>
            </a:pPr>
            <a:r>
              <a:rPr lang="en" sz="800" dirty="0">
                <a:solidFill>
                  <a:srgbClr val="677480"/>
                </a:solidFill>
              </a:rPr>
              <a:t>Se prueba un segundo un modelo</a:t>
            </a:r>
            <a:r>
              <a:rPr lang="en" sz="800" b="1" dirty="0">
                <a:solidFill>
                  <a:srgbClr val="677480"/>
                </a:solidFill>
              </a:rPr>
              <a:t> </a:t>
            </a:r>
            <a:r>
              <a:rPr lang="en" sz="800" dirty="0">
                <a:solidFill>
                  <a:srgbClr val="677480"/>
                </a:solidFill>
              </a:rPr>
              <a:t>base</a:t>
            </a:r>
            <a:r>
              <a:rPr lang="en" sz="800" b="1" dirty="0">
                <a:solidFill>
                  <a:srgbClr val="677480"/>
                </a:solidFill>
              </a:rPr>
              <a:t> </a:t>
            </a:r>
            <a:r>
              <a:rPr lang="en" sz="800" dirty="0">
                <a:solidFill>
                  <a:srgbClr val="677480"/>
                </a:solidFill>
              </a:rPr>
              <a:t>utilizando las 14 variables** normalizadas + SVR para ver si existe mejor discriminación de clases</a:t>
            </a:r>
          </a:p>
          <a:p>
            <a:pPr marL="0" lvl="0" indent="0" algn="ctr">
              <a:buClr>
                <a:srgbClr val="97ABBC"/>
              </a:buClr>
              <a:buNone/>
            </a:pPr>
            <a:r>
              <a:rPr lang="en" sz="700" i="1" dirty="0">
                <a:solidFill>
                  <a:srgbClr val="677480"/>
                </a:solidFill>
              </a:rPr>
              <a:t>R2: 60% / RMSE: 26,0* </a:t>
            </a:r>
            <a:endParaRPr lang="en" sz="700" i="1" dirty="0">
              <a:solidFill>
                <a:srgbClr val="677480"/>
              </a:solidFill>
              <a:sym typeface="Wingdings" panose="05000000000000000000" pitchFamily="2" charset="2"/>
            </a:endParaRPr>
          </a:p>
          <a:p>
            <a:pPr marL="0" lvl="0" indent="0" algn="ctr">
              <a:buClr>
                <a:srgbClr val="97ABBC"/>
              </a:buClr>
              <a:buNone/>
            </a:pPr>
            <a:r>
              <a:rPr lang="en" sz="700" i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Mejor que </a:t>
            </a:r>
            <a:r>
              <a:rPr lang="en" sz="700" i="1" dirty="0">
                <a:solidFill>
                  <a:schemeClr val="tx2">
                    <a:lumMod val="50000"/>
                  </a:schemeClr>
                </a:solidFill>
              </a:rPr>
              <a:t>Reg. lineal</a:t>
            </a:r>
          </a:p>
          <a:p>
            <a:pPr marL="0" lvl="0" indent="0" algn="ctr">
              <a:buClr>
                <a:srgbClr val="97ABBC"/>
              </a:buClr>
              <a:buNone/>
            </a:pPr>
            <a:endParaRPr lang="en" sz="700" b="1" i="1" dirty="0">
              <a:solidFill>
                <a:srgbClr val="677480"/>
              </a:solidFill>
            </a:endParaRPr>
          </a:p>
          <a:p>
            <a:pPr marL="0" lvl="0" indent="0" algn="ctr">
              <a:buClr>
                <a:srgbClr val="97ABBC"/>
              </a:buClr>
              <a:buNone/>
            </a:pPr>
            <a:r>
              <a:rPr lang="en" sz="700" i="1" dirty="0">
                <a:solidFill>
                  <a:srgbClr val="677480"/>
                </a:solidFill>
              </a:rPr>
              <a:t>*Métricas: R2 (explicabilidad) y RMSE (precisión en cantidad de ciclos que me alejo del real RUL)</a:t>
            </a:r>
          </a:p>
          <a:p>
            <a:pPr marL="0" lvl="0" indent="0" algn="ctr">
              <a:buClr>
                <a:srgbClr val="97ABBC"/>
              </a:buClr>
              <a:buNone/>
            </a:pPr>
            <a:r>
              <a:rPr lang="en" sz="700" i="1" dirty="0">
                <a:solidFill>
                  <a:srgbClr val="677480"/>
                </a:solidFill>
              </a:rPr>
              <a:t>**14 variables: 14 sensores restantes que quedan post descarte de variables (paso 1)</a:t>
            </a:r>
          </a:p>
          <a:p>
            <a:pPr marL="0" indent="0">
              <a:buNone/>
            </a:pPr>
            <a:endParaRPr lang="es-ES" sz="800" dirty="0">
              <a:sym typeface="Wingdings" panose="05000000000000000000" pitchFamily="2" charset="2"/>
            </a:endParaRPr>
          </a:p>
          <a:p>
            <a:pPr marL="285750" indent="-285750"/>
            <a:endParaRPr lang="es-ES" sz="1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1050"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9521" y="1020201"/>
            <a:ext cx="2371200" cy="174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L" b="1" dirty="0">
                <a:solidFill>
                  <a:schemeClr val="accent1"/>
                </a:solidFill>
              </a:rPr>
              <a:t>Análisis de probabilidad de falla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just">
              <a:buNone/>
            </a:pPr>
            <a:r>
              <a:rPr lang="en" sz="900" dirty="0"/>
              <a:t>Se busca </a:t>
            </a:r>
            <a:r>
              <a:rPr lang="es-ES" sz="900" dirty="0"/>
              <a:t>la probabilidad de "supervivencia" a medida que avanzan los ciclos con el objetivo de ver si el deterioro tiene un comportamiento lineal</a:t>
            </a:r>
          </a:p>
          <a:p>
            <a:pPr marL="0" lvl="0" indent="0">
              <a:buNone/>
            </a:pPr>
            <a:r>
              <a:rPr lang="es-ES" sz="900" i="1" dirty="0"/>
              <a:t>Método: indicador de </a:t>
            </a:r>
            <a:r>
              <a:rPr lang="es-ES" sz="900" i="1" dirty="0" err="1"/>
              <a:t>KaplanMeier</a:t>
            </a:r>
            <a:endParaRPr lang="es-ES" sz="900" i="1" dirty="0"/>
          </a:p>
          <a:p>
            <a:pPr marL="0" lvl="0" indent="0">
              <a:buNone/>
            </a:pPr>
            <a:endParaRPr lang="en" sz="800" i="1" dirty="0"/>
          </a:p>
          <a:p>
            <a:pPr marL="0" lvl="0" indent="0">
              <a:buNone/>
            </a:pPr>
            <a:endParaRPr lang="en" sz="800" i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516175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DE356F-945B-4009-8D82-AA4497D2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75" y="2531859"/>
            <a:ext cx="1542153" cy="107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39C9722-81A6-44EB-A972-CFEA68F6229D}"/>
              </a:ext>
            </a:extLst>
          </p:cNvPr>
          <p:cNvSpPr/>
          <p:nvPr/>
        </p:nvSpPr>
        <p:spPr>
          <a:xfrm>
            <a:off x="3389521" y="3746633"/>
            <a:ext cx="237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900" dirty="0">
                <a:solidFill>
                  <a:schemeClr val="dk1"/>
                </a:solidFill>
                <a:latin typeface="Lato"/>
                <a:sym typeface="Lato"/>
              </a:rPr>
              <a:t>Podemos</a:t>
            </a:r>
            <a:r>
              <a:rPr lang="es-ES" sz="1200" dirty="0"/>
              <a:t> </a:t>
            </a:r>
            <a:r>
              <a:rPr lang="es-ES" sz="900" dirty="0">
                <a:solidFill>
                  <a:schemeClr val="dk1"/>
                </a:solidFill>
                <a:latin typeface="Lato"/>
              </a:rPr>
              <a:t>tomar</a:t>
            </a:r>
            <a:r>
              <a:rPr lang="es-ES" sz="1200" dirty="0"/>
              <a:t> </a:t>
            </a:r>
            <a:r>
              <a:rPr lang="es-ES" sz="900" dirty="0">
                <a:solidFill>
                  <a:schemeClr val="dk1"/>
                </a:solidFill>
                <a:latin typeface="Lato"/>
              </a:rPr>
              <a:t>este </a:t>
            </a:r>
            <a:r>
              <a:rPr lang="es-ES" sz="900" dirty="0" err="1">
                <a:solidFill>
                  <a:schemeClr val="dk1"/>
                </a:solidFill>
                <a:latin typeface="Lato"/>
              </a:rPr>
              <a:t>insight</a:t>
            </a:r>
            <a:r>
              <a:rPr lang="es-ES" sz="900" dirty="0">
                <a:solidFill>
                  <a:schemeClr val="dk1"/>
                </a:solidFill>
                <a:latin typeface="Lato"/>
              </a:rPr>
              <a:t> para concluir que nuestra variable a predecir </a:t>
            </a:r>
            <a:r>
              <a:rPr lang="es-ES" sz="900" b="1" dirty="0">
                <a:solidFill>
                  <a:schemeClr val="dk1"/>
                </a:solidFill>
                <a:latin typeface="Lato"/>
              </a:rPr>
              <a:t>"RUL" si cuenta con al menos 130 ciclos de vida útil tendrá un comportamiento similar (misma </a:t>
            </a:r>
            <a:r>
              <a:rPr lang="es-ES" sz="900" b="1" dirty="0" err="1">
                <a:solidFill>
                  <a:schemeClr val="dk1"/>
                </a:solidFill>
                <a:latin typeface="Lato"/>
              </a:rPr>
              <a:t>prob</a:t>
            </a:r>
            <a:r>
              <a:rPr lang="es-ES" sz="900" b="1" dirty="0">
                <a:solidFill>
                  <a:schemeClr val="dk1"/>
                </a:solidFill>
                <a:latin typeface="Lato"/>
              </a:rPr>
              <a:t>.) </a:t>
            </a:r>
            <a:r>
              <a:rPr lang="es-ES" sz="900" b="1" dirty="0">
                <a:solidFill>
                  <a:schemeClr val="dk1"/>
                </a:solidFill>
                <a:latin typeface="Lato"/>
                <a:sym typeface="Wingdings" panose="05000000000000000000" pitchFamily="2" charset="2"/>
              </a:rPr>
              <a:t> </a:t>
            </a:r>
            <a:r>
              <a:rPr lang="es-ES" sz="900" dirty="0">
                <a:solidFill>
                  <a:schemeClr val="dk1"/>
                </a:solidFill>
                <a:latin typeface="Lato"/>
                <a:sym typeface="Wingdings" panose="05000000000000000000" pitchFamily="2" charset="2"/>
              </a:rPr>
              <a:t>Dejaremos</a:t>
            </a:r>
            <a:r>
              <a:rPr lang="es-ES" sz="900" b="1" dirty="0">
                <a:solidFill>
                  <a:schemeClr val="dk1"/>
                </a:solidFill>
                <a:latin typeface="Lato"/>
                <a:sym typeface="Wingdings" panose="05000000000000000000" pitchFamily="2" charset="2"/>
              </a:rPr>
              <a:t> </a:t>
            </a:r>
            <a:r>
              <a:rPr lang="es-ES" sz="900" dirty="0">
                <a:solidFill>
                  <a:schemeClr val="dk1"/>
                </a:solidFill>
                <a:latin typeface="Lato"/>
                <a:sym typeface="Wingdings" panose="05000000000000000000" pitchFamily="2" charset="2"/>
              </a:rPr>
              <a:t>RUL máximo de 130 para ver si mejoran las métricas del modelo</a:t>
            </a:r>
            <a:endParaRPr lang="es-CL" sz="900" b="1" dirty="0">
              <a:solidFill>
                <a:schemeClr val="dk1"/>
              </a:solidFill>
              <a:latin typeface="Lato"/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425AA1C7-0A11-45BA-AA38-71AC4F5A6A57}"/>
              </a:ext>
            </a:extLst>
          </p:cNvPr>
          <p:cNvSpPr/>
          <p:nvPr/>
        </p:nvSpPr>
        <p:spPr>
          <a:xfrm>
            <a:off x="2942106" y="1211589"/>
            <a:ext cx="350170" cy="547577"/>
          </a:xfrm>
          <a:prstGeom prst="chevron">
            <a:avLst>
              <a:gd name="adj" fmla="val 742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C94BAD6A-6D65-47F3-B511-ED6A1F680AE2}"/>
              </a:ext>
            </a:extLst>
          </p:cNvPr>
          <p:cNvSpPr/>
          <p:nvPr/>
        </p:nvSpPr>
        <p:spPr>
          <a:xfrm>
            <a:off x="5805092" y="1211588"/>
            <a:ext cx="350170" cy="547577"/>
          </a:xfrm>
          <a:prstGeom prst="chevron">
            <a:avLst>
              <a:gd name="adj" fmla="val 74291"/>
            </a:avLst>
          </a:prstGeom>
          <a:solidFill>
            <a:srgbClr val="DE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ABDED9C-D548-4507-867B-4EFD82D626A4}"/>
              </a:ext>
            </a:extLst>
          </p:cNvPr>
          <p:cNvSpPr/>
          <p:nvPr/>
        </p:nvSpPr>
        <p:spPr>
          <a:xfrm>
            <a:off x="581825" y="3704101"/>
            <a:ext cx="796872" cy="37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900" b="1" dirty="0">
                <a:solidFill>
                  <a:schemeClr val="dk1"/>
                </a:solidFill>
                <a:latin typeface="Lato"/>
                <a:sym typeface="Lato"/>
              </a:rPr>
              <a:t>Modelo Base</a:t>
            </a:r>
            <a:endParaRPr lang="es-CL" sz="900" b="1" dirty="0">
              <a:solidFill>
                <a:schemeClr val="dk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6656883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1032</Words>
  <Application>Microsoft Office PowerPoint</Application>
  <PresentationFormat>Presentación en pantalla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Raleway</vt:lpstr>
      <vt:lpstr>Lato</vt:lpstr>
      <vt:lpstr>Arial</vt:lpstr>
      <vt:lpstr>Antonio template</vt:lpstr>
      <vt:lpstr>Turbofan Engine Degradation María Montecinos </vt:lpstr>
      <vt:lpstr>Agenda</vt:lpstr>
      <vt:lpstr>1. Antecedentes</vt:lpstr>
      <vt:lpstr>Antecedentes</vt:lpstr>
      <vt:lpstr>2. Framework de Trabajo</vt:lpstr>
      <vt:lpstr>Framework de Trabajo</vt:lpstr>
      <vt:lpstr>3. Desarrollo y Resultados</vt:lpstr>
      <vt:lpstr>¿Qué información tenemos?</vt:lpstr>
      <vt:lpstr>Análisis exploratorio y Modelo Base</vt:lpstr>
      <vt:lpstr>Modelamiento y Resultados</vt:lpstr>
      <vt:lpstr>4. Próximos Pasos</vt:lpstr>
      <vt:lpstr>Próximos Pasos</vt:lpstr>
      <vt:lpstr> Anexos</vt:lpstr>
      <vt:lpstr>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Turbofan Engine Degradation María Montecinos </dc:title>
  <dc:creator>Maria I Montecinos</dc:creator>
  <cp:lastModifiedBy>Maria I Montecinos</cp:lastModifiedBy>
  <cp:revision>1</cp:revision>
  <dcterms:modified xsi:type="dcterms:W3CDTF">2021-04-09T13:52:10Z</dcterms:modified>
</cp:coreProperties>
</file>