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5E24-D08E-4623-92CC-557C8B25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40AB-03A1-4C71-A7EE-69383ED5F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ABDA-BC30-4CD6-8D0C-FD99976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5713-B095-4A2C-96B8-58A57E43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DD0D-9D3F-48EB-B8A3-BEF0F57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D13F-22A1-422B-8191-B1F3CA3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58C4-085F-4169-8C63-EF4EA36B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3994-A454-4A7F-AD69-76D9AF93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F0AF-8CED-4502-8F93-D7900CE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B5D0-BED4-48D8-A156-D3B013AA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C6DAC-3059-4F66-A492-29BAAAA32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14E83-2EED-4BC7-9DD1-E6DF4E990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4169-52AE-42DB-AE50-506F675D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E630-5B59-44BA-B353-CBB96653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E6F1-9503-4C2A-AEB7-D7EB71AB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E4D-1F95-42A0-989A-7416EE0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8D36-8C78-4F10-9D6C-FF3CC386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1C36-EE10-419C-A6B7-AE7AF8E3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BBC9-35B3-4947-85BA-30EB410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69B4-EF28-4DC8-8E44-9EF02E4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9E9-EC5A-42C6-8846-311CA1F5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87E31-0154-43AE-90FF-61A7327E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7B6-1498-49E2-9B99-4B78F7A6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0FB1-9A08-40AB-AD8F-DEA6400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D3D4-09A4-462D-91F1-E6F81D98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F19-82F7-4BC5-9EC9-8719A615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F10-5C9F-4D44-B566-522C289A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DC745-9EDE-44D6-84CE-A81DD689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75F2-0B3B-4AF6-9A29-1E00246E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884F2-B39D-45CF-8404-4988F59F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2859-E773-4952-9CD6-C27C2206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4632-0931-4935-ABA6-0E4588A5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69C8-8995-476B-9BA3-8EA5959D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AA34A-3646-42A7-8570-95E05705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2B9D4-A852-4A44-9452-7941F2525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A57D-FE12-4372-A81E-74232BF8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94B8B-6C79-4A18-8781-C6022E1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E5783-33E6-4C09-9DF7-E500C41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A193B-744E-48D0-9F4F-D7CD119B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8722-354D-475F-BFF4-12A61D83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7495D-648E-4A5D-9E19-1BEA1A50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197FE-9529-4FCB-841A-981DC172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91C4-4D15-4CAC-9636-D07CC55F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61458-00B3-4D68-8243-8D0763F5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609E7-C053-4F08-B7C8-05F9490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612E-4074-4F5A-99B2-8EC47490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ACB-6B58-4C17-9029-2317AD47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64CA-8473-4A28-B4A6-A6A93AED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6C3FE-E5C6-4436-BB34-730742A2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EE28-303C-4ADE-ADCE-7123A22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A7FD-4D62-4994-9D0D-3C03991D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166F-1DE0-43CC-A5A6-2F3799A3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1378-BC52-472B-A219-1B3DDC5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E119E-DF71-4DDF-B2F5-C1492A546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22864-6B67-4ECB-914D-91FB8187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07A3F-922A-46AE-9CB3-D57C8F30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8CCB-257F-4557-93A6-B78FAB1D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0202-AB52-43AD-962F-D37FA26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BF5AD-F986-4FBF-B587-82ED320D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43C0-9294-44B3-B331-64418C7C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2681-7295-4F5C-AFBD-2BE8CF245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418C-EF4B-410A-8720-5F34FBFABD6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14E3-08BC-4EC7-86E9-1E2A0B7C5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3C0C-CDE2-4587-A161-FBD0D14D8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C63C-30F9-40BD-AD5F-380FAF6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D0D-1B32-4A21-BE23-617F39F83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DD02-3097-4138-B107-19BC95830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103</a:t>
            </a:r>
          </a:p>
          <a:p>
            <a:r>
              <a:rPr lang="en-US" dirty="0" err="1"/>
              <a:t>Ashikur</a:t>
            </a:r>
            <a:r>
              <a:rPr lang="en-US" dirty="0"/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7284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main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9210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Recursive Definition</a:t>
            </a:r>
            <a:r>
              <a:rPr lang="en-US" dirty="0"/>
              <a:t> (RD) of the problem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case where we do not need any recursion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Put Base case inside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block and recursive part under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117239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3CE7F-0A97-4D66-AACD-42EBAB9D7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908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Write down a recursive function that will recursively compute and print summation of all natural numbers up to N. N will be a parameter to your function.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Write down a recursive function that will compute and print factorial of N recursively. N will be a parameter to your function.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Write down a recursive function that will compute and print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recursively. Both x and N will be a parameter to your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3CE7F-0A97-4D66-AACD-42EBAB9D7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90863"/>
              </a:xfrm>
              <a:blipFill>
                <a:blip r:embed="rId2"/>
                <a:stretch>
                  <a:fillRect l="-1217" t="-2471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908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Write down a recursive function that will recursively compute and print summation of all natural numbers up to N. N will be a parameter to your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sum(N) = 1 + 2 + 3 +…….(N-1) + 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Recursive Definition</a:t>
            </a:r>
            <a:r>
              <a:rPr lang="en-US" dirty="0"/>
              <a:t>: sum(N)  = N + sum(N-1)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Base Case</a:t>
            </a:r>
            <a:r>
              <a:rPr lang="en-US" dirty="0"/>
              <a:t>:                   sum(1) = 1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639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sum(int N){</a:t>
            </a:r>
          </a:p>
          <a:p>
            <a:pPr marL="0" indent="0">
              <a:buNone/>
            </a:pPr>
            <a:r>
              <a:rPr lang="en-US" dirty="0"/>
              <a:t>	int r;</a:t>
            </a:r>
          </a:p>
          <a:p>
            <a:pPr marL="0" indent="0">
              <a:buNone/>
            </a:pPr>
            <a:r>
              <a:rPr lang="en-US" dirty="0"/>
              <a:t>	if(N == 1) r = 1;</a:t>
            </a:r>
          </a:p>
          <a:p>
            <a:pPr marL="0" indent="0">
              <a:buNone/>
            </a:pPr>
            <a:r>
              <a:rPr lang="en-US" dirty="0"/>
              <a:t>	else r = </a:t>
            </a:r>
            <a:r>
              <a:rPr lang="en-US" dirty="0" err="1"/>
              <a:t>N+sum</a:t>
            </a:r>
            <a:r>
              <a:rPr lang="en-US" dirty="0"/>
              <a:t>(N-1);</a:t>
            </a:r>
          </a:p>
          <a:p>
            <a:pPr marL="0" indent="0">
              <a:buNone/>
            </a:pPr>
            <a:r>
              <a:rPr lang="en-US" dirty="0"/>
              <a:t>	return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y = sum(4);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y);                                            //prints 10;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36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908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Write down a recursive function that will compute and print factorial of N recursively. N will be a parameter to your function.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fact(N) = 1X2X3X…….(N-1)XN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Recursive Definition</a:t>
            </a:r>
            <a:r>
              <a:rPr lang="en-US" dirty="0"/>
              <a:t>: fact(N)  = </a:t>
            </a:r>
            <a:r>
              <a:rPr lang="en-US" dirty="0" err="1"/>
              <a:t>NXfact</a:t>
            </a:r>
            <a:r>
              <a:rPr lang="en-US" dirty="0"/>
              <a:t>(N-1)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Base Case</a:t>
            </a:r>
            <a:r>
              <a:rPr lang="en-US" dirty="0"/>
              <a:t>:                   fact(1) = 1</a:t>
            </a:r>
          </a:p>
          <a:p>
            <a:pPr marL="0" indent="0">
              <a:buNone/>
            </a:pPr>
            <a:r>
              <a:rPr lang="en-US" dirty="0"/>
              <a:t>			    fact(0) = 1</a:t>
            </a:r>
          </a:p>
        </p:txBody>
      </p:sp>
    </p:spTree>
    <p:extLst>
      <p:ext uri="{BB962C8B-B14F-4D97-AF65-F5344CB8AC3E}">
        <p14:creationId xmlns:p14="http://schemas.microsoft.com/office/powerpoint/2010/main" val="6359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fact(int N){</a:t>
            </a:r>
          </a:p>
          <a:p>
            <a:pPr marL="0" indent="0">
              <a:buNone/>
            </a:pPr>
            <a:r>
              <a:rPr lang="en-US" dirty="0"/>
              <a:t>	int r;</a:t>
            </a:r>
          </a:p>
          <a:p>
            <a:pPr marL="0" indent="0">
              <a:buNone/>
            </a:pPr>
            <a:r>
              <a:rPr lang="en-US" dirty="0"/>
              <a:t>	if(N == 1 || N == 0) r = 1;</a:t>
            </a:r>
          </a:p>
          <a:p>
            <a:pPr marL="0" indent="0">
              <a:buNone/>
            </a:pPr>
            <a:r>
              <a:rPr lang="en-US" dirty="0"/>
              <a:t>	else r = N*fact(N-1);</a:t>
            </a:r>
          </a:p>
          <a:p>
            <a:pPr marL="0" indent="0">
              <a:buNone/>
            </a:pPr>
            <a:r>
              <a:rPr lang="en-US" dirty="0"/>
              <a:t>	return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y = fact(3);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y);                                            //prints 6;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41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3CE7F-0A97-4D66-AACD-42EBAB9D7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908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Write down a recursive function that will compute and print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recursively. Both x and N will be a parameter to your function.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	power(</a:t>
                </a:r>
                <a:r>
                  <a:rPr lang="en-US" dirty="0" err="1"/>
                  <a:t>x,N</a:t>
                </a:r>
                <a:r>
                  <a:rPr lang="en-US" dirty="0"/>
                  <a:t>) = x * x * x *…….x *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Recursive Definition</a:t>
                </a:r>
                <a:r>
                  <a:rPr lang="en-US" dirty="0"/>
                  <a:t>: power(</a:t>
                </a:r>
                <a:r>
                  <a:rPr lang="en-US" dirty="0" err="1"/>
                  <a:t>x,N</a:t>
                </a:r>
                <a:r>
                  <a:rPr lang="en-US" dirty="0"/>
                  <a:t>)  = x * power(x,N-1)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Base Case</a:t>
                </a:r>
                <a:r>
                  <a:rPr lang="en-US" dirty="0"/>
                  <a:t>:                   power(x,0) = 1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3CE7F-0A97-4D66-AACD-42EBAB9D7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90863"/>
              </a:xfrm>
              <a:blipFill>
                <a:blip r:embed="rId2"/>
                <a:stretch>
                  <a:fillRect l="-1217" t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C2C-667A-4234-A55F-BAFFCEB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7F-0A97-4D66-AACD-42EBAB9D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power(int x, int N){</a:t>
            </a:r>
          </a:p>
          <a:p>
            <a:pPr marL="0" indent="0">
              <a:buNone/>
            </a:pPr>
            <a:r>
              <a:rPr lang="en-US" dirty="0"/>
              <a:t>	int r;</a:t>
            </a:r>
          </a:p>
          <a:p>
            <a:pPr marL="0" indent="0">
              <a:buNone/>
            </a:pPr>
            <a:r>
              <a:rPr lang="en-US" dirty="0"/>
              <a:t>	if(N == 0) r = 1;</a:t>
            </a:r>
          </a:p>
          <a:p>
            <a:pPr marL="0" indent="0">
              <a:buNone/>
            </a:pPr>
            <a:r>
              <a:rPr lang="en-US" dirty="0"/>
              <a:t>	else r = x*power(x,N-1);</a:t>
            </a:r>
          </a:p>
          <a:p>
            <a:pPr marL="0" indent="0">
              <a:buNone/>
            </a:pPr>
            <a:r>
              <a:rPr lang="en-US" dirty="0"/>
              <a:t>	return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y = power(2,3);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y);                                            //prints 8;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38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Recursion</vt:lpstr>
      <vt:lpstr>Recursion main logic</vt:lpstr>
      <vt:lpstr>Recursion Problem Solving</vt:lpstr>
      <vt:lpstr>Recursion Problem Solving</vt:lpstr>
      <vt:lpstr>Recursion Problem Solving</vt:lpstr>
      <vt:lpstr>Recursion Problem Solving</vt:lpstr>
      <vt:lpstr>Recursion Problem Solving</vt:lpstr>
      <vt:lpstr>Recursion Problem Solving</vt:lpstr>
      <vt:lpstr>Recursion 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Dr. Firoz</dc:creator>
  <cp:lastModifiedBy>Dr. Firoz</cp:lastModifiedBy>
  <cp:revision>10</cp:revision>
  <dcterms:created xsi:type="dcterms:W3CDTF">2020-01-15T07:52:29Z</dcterms:created>
  <dcterms:modified xsi:type="dcterms:W3CDTF">2020-01-15T10:54:27Z</dcterms:modified>
</cp:coreProperties>
</file>