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81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74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68007-A9A1-4051-84D1-CD53C4182A4C}">
  <a:tblStyle styleId="{42068007-A9A1-4051-84D1-CD53C4182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57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41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dab5da6f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5dab5da6f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dab5da6f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5dab5da6f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ab5da6f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dab5da6f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28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7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94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29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ab5da6f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5dab5da6f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53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615" y="5899686"/>
            <a:ext cx="3736771" cy="65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41" y="6388925"/>
            <a:ext cx="1974840" cy="34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3" name="Google Shape;63;p17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18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615" y="5899686"/>
            <a:ext cx="3736771" cy="65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229" y="5777654"/>
            <a:ext cx="3736771" cy="65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descr="Bear SVG popular svg animal svg Cricut Clipart Cricut image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5234" y="0"/>
            <a:ext cx="1336766" cy="133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41" y="6388925"/>
            <a:ext cx="1974840" cy="34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/>
        </p:nvSpPr>
        <p:spPr>
          <a:xfrm>
            <a:off x="1698546" y="503113"/>
            <a:ext cx="9352911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Introduction to Angular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Maisha Binte Rashid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Services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class is used to share data across components.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@Injectable decorator.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decorator allows to inject dependencies into classes. 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25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Disadvantages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learn for a beginner as there are plethora of basic components.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provides limited accessibility of search engine crawlers.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complex framework compared to other frontend frameworks.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65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Setting up local environment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0"/>
            <a:ext cx="9588452" cy="544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node.js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the Angular CLI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 terminal window to run the command -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npm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 -g @angular/cli</a:t>
            </a:r>
          </a:p>
          <a:p>
            <a:pPr marL="533400" marR="0" lvl="0" indent="-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the project directory and use the command to run the project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 serve</a:t>
            </a:r>
          </a:p>
          <a:p>
            <a:pPr marL="533400" marR="0" lvl="0" indent="-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new  component, use the command –</a:t>
            </a:r>
          </a:p>
          <a:p>
            <a:pPr marL="76200"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 g c new-component-name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58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/>
        </p:nvSpPr>
        <p:spPr>
          <a:xfrm>
            <a:off x="2605725" y="274505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1E482A"/>
                </a:solidFill>
              </a:rPr>
              <a:t>Thank you</a:t>
            </a:r>
            <a:endParaRPr/>
          </a:p>
        </p:txBody>
      </p:sp>
      <p:sp>
        <p:nvSpPr>
          <p:cNvPr id="256" name="Google Shape;256;p49"/>
          <p:cNvSpPr txBox="1"/>
          <p:nvPr/>
        </p:nvSpPr>
        <p:spPr>
          <a:xfrm>
            <a:off x="2505225" y="1146975"/>
            <a:ext cx="86769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/>
        </p:nvSpPr>
        <p:spPr>
          <a:xfrm>
            <a:off x="2160750" y="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1E482A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28" name="Google Shape;128;p32"/>
          <p:cNvSpPr txBox="1"/>
          <p:nvPr/>
        </p:nvSpPr>
        <p:spPr>
          <a:xfrm>
            <a:off x="2505225" y="1146975"/>
            <a:ext cx="86769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Vs Angular JS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use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Angular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Angular</a:t>
            </a: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❑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local environment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/>
        </p:nvSpPr>
        <p:spPr>
          <a:xfrm>
            <a:off x="2505225" y="467340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Introduction</a:t>
            </a:r>
            <a:endParaRPr dirty="0"/>
          </a:p>
        </p:txBody>
      </p:sp>
      <p:sp>
        <p:nvSpPr>
          <p:cNvPr id="135" name="Google Shape;135;p33"/>
          <p:cNvSpPr txBox="1"/>
          <p:nvPr/>
        </p:nvSpPr>
        <p:spPr>
          <a:xfrm>
            <a:off x="2505225" y="1146975"/>
            <a:ext cx="85587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web application framework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development platform that is built on Typescript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build single-page client applications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create and maintain large applications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develop frontend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Advantages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scale single-developer projects to enterprise-level applications.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two-way data binding.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is easier because it is broken down into parts and do not need to maintain an order to test.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HTML for developing UI which is an easy-to-use language.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directives which makes easier to develop application without creating program flows.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3" y="235974"/>
            <a:ext cx="9470811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Angular Vs Angular JS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JS uses MVC architecture but Angular uses modules and component.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Easy to maintain large-scale application using Angular.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browsers do not support AngularJS. All mobile browsers support Angular.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is faster than AngularJS.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26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When to use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progressive web application.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such applications that rely on dynamic content.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develop an outdated web application.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large scale projects that has complex infrastructure. 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58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Modules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Developers specify the whole domain and process with Angular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NGModules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module name is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AppModule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imports are defined in the modules.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84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Components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defines a part of User Interface(UI).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component defines a class and a HTML file associated with it.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holds the application logic and data. </a:t>
            </a:r>
          </a:p>
          <a:p>
            <a:pPr marL="5905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can be reusable by injecting service providers into components.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2219744" y="235974"/>
            <a:ext cx="84759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82A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1E482A"/>
                </a:solidFill>
              </a:rPr>
              <a:t>Features of Angular</a:t>
            </a:r>
            <a:endParaRPr dirty="0"/>
          </a:p>
        </p:txBody>
      </p:sp>
      <p:sp>
        <p:nvSpPr>
          <p:cNvPr id="142" name="Google Shape;142;p34"/>
          <p:cNvSpPr txBox="1"/>
          <p:nvPr/>
        </p:nvSpPr>
        <p:spPr>
          <a:xfrm>
            <a:off x="2505225" y="1176471"/>
            <a:ext cx="9588452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Templates and Data Binding</a:t>
            </a:r>
          </a:p>
          <a:p>
            <a:pPr marL="762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3200"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combines HTML with Angular markup to modify HTML before displaying.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binding makes a connection between application data and the DOM (Document Object Model).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❏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928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448</Words>
  <Application>Microsoft Office PowerPoint</Application>
  <PresentationFormat>Widescreen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Noto Sans Symbols</vt:lpstr>
      <vt:lpstr>Times New Roman</vt:lpstr>
      <vt:lpstr>Consolas</vt:lpstr>
      <vt:lpstr>Wingdings</vt:lpstr>
      <vt:lpstr>Open Sans</vt:lpstr>
      <vt:lpstr>Economica</vt:lpstr>
      <vt:lpstr>Simple Light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Maisha Binte Rashid</cp:lastModifiedBy>
  <cp:revision>17</cp:revision>
  <dcterms:modified xsi:type="dcterms:W3CDTF">2022-10-24T15:11:54Z</dcterms:modified>
</cp:coreProperties>
</file>