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d98f51d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d98f51d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d98f51d4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d98f51d4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d98f51d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d98f51d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d98f51d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d98f51d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d98f51d4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d98f51d4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13725" y="306625"/>
            <a:ext cx="76881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Paper Presentation</a:t>
            </a:r>
            <a:endParaRPr sz="3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13725" y="1234450"/>
            <a:ext cx="78039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Statistical and Deep Learning Approaches for Literary Genre Classification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593"/>
              <a:buFont typeface="Arial"/>
              <a:buNone/>
            </a:pPr>
            <a:r>
              <a:t/>
            </a:r>
            <a:endParaRPr sz="2324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8"/>
              <a:t>Group No. 12</a:t>
            </a:r>
            <a:endParaRPr b="1" sz="215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8"/>
              <a:t>Asadullah Al Galib - 21266015</a:t>
            </a:r>
            <a:endParaRPr sz="215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8"/>
              <a:t>Satabdi Rani Debi - 22266016</a:t>
            </a:r>
            <a:endParaRPr sz="215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8"/>
              <a:t>Maisha Mostofa Prima - 22266007</a:t>
            </a:r>
            <a:endParaRPr sz="215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8"/>
              <a:t>Nayema Ahmed - 20101469</a:t>
            </a:r>
            <a:endParaRPr sz="215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8"/>
              <a:t>MD Muntasir Mahadi - 20101516</a:t>
            </a:r>
            <a:endParaRPr sz="215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8"/>
              <a:t>Adib Muhammad Amit- RA</a:t>
            </a:r>
            <a:endParaRPr sz="215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8"/>
              <a:t>Ehsanur Rahman Rhythm - ST</a:t>
            </a:r>
            <a:endParaRPr sz="215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604000" y="4743300"/>
            <a:ext cx="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paper provides an overview of the problem of literary genre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paper compares several machine learning and deep learning approaches for literary genre classification using the entire texts for classification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experimental work is performed in a high performance computing environment that uses general-purpose computing on graphics processing units (GPGPUs)</a:t>
            </a:r>
            <a:endParaRPr sz="1400"/>
          </a:p>
        </p:txBody>
      </p:sp>
      <p:sp>
        <p:nvSpPr>
          <p:cNvPr id="95" name="Google Shape;95;p14"/>
          <p:cNvSpPr txBox="1"/>
          <p:nvPr/>
        </p:nvSpPr>
        <p:spPr>
          <a:xfrm>
            <a:off x="8604000" y="4743300"/>
            <a:ext cx="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Preprocessing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2014575"/>
            <a:ext cx="7688700" cy="24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subset of the  Gutenberg dataset which is a  </a:t>
            </a:r>
            <a:r>
              <a:rPr lang="en" sz="1400"/>
              <a:t>collection of openly available eBooks</a:t>
            </a:r>
            <a:r>
              <a:rPr lang="en" sz="1400"/>
              <a:t> has been used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 selected subgenres of English fiction novels are used for training and testing the machine learning and deep learning models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Headers, footers, and other nonessential data were removed before further processing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was transformed into a vector representation</a:t>
            </a:r>
            <a:endParaRPr sz="1400"/>
          </a:p>
        </p:txBody>
      </p:sp>
      <p:sp>
        <p:nvSpPr>
          <p:cNvPr id="102" name="Google Shape;102;p15"/>
          <p:cNvSpPr txBox="1"/>
          <p:nvPr/>
        </p:nvSpPr>
        <p:spPr>
          <a:xfrm>
            <a:off x="8604000" y="4743300"/>
            <a:ext cx="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Deep Learning Models Considered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314575"/>
            <a:ext cx="76887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Paper compares compare seven models for literary genre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statistical machine learning models-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(RF) algorithm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Naïve Bayes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vector machine (SVM)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deep learning models-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Long Short-Term Memory (LSTM)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Recurrent Neural Network (RNN)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Convolutional Neural Network (CNN)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Bidirectional Encoder Representations from Transformers (BERT)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8604000" y="4743300"/>
            <a:ext cx="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Work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" y="1967400"/>
            <a:ext cx="8615351" cy="27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8604000" y="4743300"/>
            <a:ext cx="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aper presents a comprehensive comparison of several machine learning and deep learning approaches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of the experimental evaluation show-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SVM classifier reporting 85% accuracy of genre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RNN algorithm outperformed all the other models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 and Future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Paper uses only one dataset so o</a:t>
            </a:r>
            <a:r>
              <a:rPr lang="en"/>
              <a:t>nly English language texts were considered in this study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Future work can use more diverse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Paper uses only accuracy and F1-score as evaluation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Future work can use more genre similarity measures to analyze the performance of the methods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604000" y="4743300"/>
            <a:ext cx="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