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2AD-7AAF-51ED-637A-3F6FE47E7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DFA1D-6CE4-A1E8-F3B7-D1FD7755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0785-44D2-AB64-92FD-3E5D4B0A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E1E6-4E58-1D97-35CA-46665E1B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3475-DA7E-220D-5584-DB56521D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B093-1119-C881-6A04-FBA14C24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9B56F-9B25-03C5-AF2D-C718C0A32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73B2-78D0-BB67-27A3-4DA22545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F94A-2800-5D0C-11FE-37B790FD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5F09-5B3E-01C9-F35A-E04438C6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B8391-A773-C3D8-B821-545B8EEB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DC361-3B2C-E958-D6E7-4D84605CC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4E93-4634-4D17-74A5-E67596FC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2815-D78E-E6C8-6605-EE92CF98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6444F-C99E-475A-150A-F1A6A550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E344-9772-2A3B-5A12-DA77A5D9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7C4C-B4AB-FDBB-CE43-C26E4AA0A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8FB9-CBB7-75A0-962A-7BA6ED08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5C30-1017-B943-7D84-3A2E05CB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00F0-356A-AB48-5C85-22CC02B2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764C-E980-93AF-0D02-AC1BE007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54AD8-9175-7433-4791-32B85AE8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69EBF-A785-31DB-3242-7318182D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F068-D220-C39C-C170-5654D37C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09D4-6F1C-760A-4697-0F1EAB7F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447-AF46-8474-4234-C5B7058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1F1C-CF24-FE35-86C9-5EF71CE5C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AA865-9F17-87E3-4350-F53904AB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D3B0-D4A0-3B3C-2775-10136111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EBCDC-3336-9F84-B984-E61F17A5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89BBF-8AE6-D510-FA08-963BA446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288E-BCBF-6283-17C8-25721FE9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CD551-FEE0-4CDC-4348-7F661A4B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8F48-A217-4CAB-BD86-D792AF7B9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D95E1-D65D-3F47-E82A-366A88392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9A53A-115A-28B0-8433-F50345610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8CC72-2167-6C21-5EBF-4C88F080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23856-FD4F-DC24-BF0E-C01C455E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C2194-8067-7DF7-623E-FE79B460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422E-FF64-8598-3263-5C21EBBE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FAC45-B9E8-326A-4C75-60984B3B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8D2AD-CF52-94F6-9095-38F37D12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1C717-370A-6E48-F25F-10AE4B5A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1A6DF-B92E-A89F-7BF7-6D87B293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8697A-C247-CE56-6397-54A5397E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10A66-91AF-FAB5-5562-38DCA8A2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4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DFCD-1102-9FA7-F86F-F9E96283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9F73-030F-5611-24A3-269A19F5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AB367-3DD4-CBB8-8FBE-8DE04A84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2E5CE-E764-6B2D-B1CC-7925081F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22006-45A4-1493-C5D3-A1907FF9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9C8B8-F6D3-1752-8006-C237C0CE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1586-C068-CFF7-6781-D375E73D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BC6EA-6468-BFE8-A4CB-448DBF6DE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216A0-E836-75F1-79D4-64D423FD3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7314A-CB6D-D535-70B7-B5DE5953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7248A-FC84-AD7B-7F96-95787B30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B3937-C8A2-07CC-4E5D-2416C61C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E06B9-5E5A-D45E-AD40-8C82A744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5B3B-5F7E-EED9-B86F-8ECC26A4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DFC9-5BB4-CA59-31FF-6AFAEF9C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5DB3E-0CA2-4EC6-BE7A-5990A4AD076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F70D2-8075-309D-07EA-289271CA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FCCC-33E9-75C1-3D57-B1CC6877D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350B-7D23-43D1-B853-6D323DBDE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vision.ee.ethz.ch/cvl/DIV2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195F-733D-4C08-E6BE-49FEDD011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599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Super-Resolution of Images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7225-E672-5356-80A8-063613527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Prepared by</a:t>
            </a:r>
          </a:p>
          <a:p>
            <a:pPr>
              <a:lnSpc>
                <a:spcPct val="120000"/>
              </a:lnSpc>
            </a:pPr>
            <a:r>
              <a:rPr lang="en-US" dirty="0"/>
              <a:t>Iftekhar Hakim </a:t>
            </a:r>
            <a:r>
              <a:rPr lang="en-US" dirty="0" err="1"/>
              <a:t>Kaowsar</a:t>
            </a:r>
            <a:r>
              <a:rPr lang="en-US" dirty="0"/>
              <a:t> (1705045)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Apurba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 (1705056)</a:t>
            </a:r>
          </a:p>
          <a:p>
            <a:pPr>
              <a:lnSpc>
                <a:spcPct val="120000"/>
              </a:lnSpc>
            </a:pPr>
            <a:r>
              <a:rPr lang="en-US" dirty="0"/>
              <a:t>Maisha Rahman Mim (1705060)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2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8F3C-8496-1ABD-1057-E4D2F918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Problem Definition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21B7-3DF6-CD5B-A419-937BCC55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Problem Definition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task is to train a model that can increase the resolution of an image, typically by a factor of 2 or more, using a set of high-resolution images.</a:t>
            </a:r>
          </a:p>
          <a:p>
            <a:r>
              <a:rPr lang="en-US" b="1" dirty="0">
                <a:latin typeface="Söhne"/>
              </a:rPr>
              <a:t>Dataset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:</a:t>
            </a:r>
            <a:r>
              <a:rPr lang="en-US" dirty="0">
                <a:solidFill>
                  <a:srgbClr val="374151"/>
                </a:solidFill>
                <a:latin typeface="Söhne"/>
                <a:hlinkClick r:id="rId2"/>
              </a:rPr>
              <a:t>https://data.vision.ee.ethz.ch/</a:t>
            </a:r>
            <a:r>
              <a:rPr lang="en-US" dirty="0" err="1">
                <a:solidFill>
                  <a:srgbClr val="374151"/>
                </a:solidFill>
                <a:latin typeface="Söhne"/>
                <a:hlinkClick r:id="rId2"/>
              </a:rPr>
              <a:t>cvl</a:t>
            </a:r>
            <a:r>
              <a:rPr lang="en-US" dirty="0">
                <a:solidFill>
                  <a:srgbClr val="374151"/>
                </a:solidFill>
                <a:latin typeface="Söhne"/>
                <a:hlinkClick r:id="rId2"/>
              </a:rPr>
              <a:t>/DIV2K/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1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EE7F-5324-B76D-47E1-6842012F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Architecture and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852C-1851-06A4-C3EE-B55E432D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  <a:r>
              <a:rPr lang="en-US" dirty="0"/>
              <a:t> : Convolutional Neural Network (CNN)</a:t>
            </a:r>
          </a:p>
          <a:p>
            <a:r>
              <a:rPr lang="en-US" b="1" dirty="0"/>
              <a:t>Performance Metrics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Peak Signal-to-Noise Ratio (PSNR)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Structural Similarity Index (SSIM)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Mean Squared Error (MSE)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0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Super-Resolution of Images</vt:lpstr>
      <vt:lpstr>Problem Definition and Dataset</vt:lpstr>
      <vt:lpstr>Architecture and Performance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Super-Resolution of Images</dc:title>
  <dc:creator>1705060 - Maisha Rahman Mim</dc:creator>
  <cp:lastModifiedBy>1705060 - Maisha Rahman Mim</cp:lastModifiedBy>
  <cp:revision>1</cp:revision>
  <dcterms:created xsi:type="dcterms:W3CDTF">2023-01-23T14:22:14Z</dcterms:created>
  <dcterms:modified xsi:type="dcterms:W3CDTF">2023-01-23T15:05:14Z</dcterms:modified>
</cp:coreProperties>
</file>