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C11AE-001A-4713-BF9F-10156F856141}" v="250" dt="2023-08-03T22:50:37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WPA Cracking?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Risk, Impacts and solutions!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WPA Cracking is done?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Practical Demo!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 custLinFactNeighborX="0" custLinFactNeighborY="-1324">
        <dgm:presLayoutVars>
          <dgm:chMax val="1"/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Risk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Unauthorized Network Access Data Breaches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Impacts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 impacts to Individual as well as an organization.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Solutions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/>
            <a:t>Utilize Robust and Distinct Passphrases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63AE4117-455D-47D5-A188-DAD991DADA56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Breaches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643554-B693-40F5-B125-89B1C34D13B2}" type="parTrans" cxnId="{31C2DF4C-3B8D-4FEA-A34E-9924FC31A188}">
      <dgm:prSet/>
      <dgm:spPr/>
      <dgm:t>
        <a:bodyPr/>
        <a:lstStyle/>
        <a:p>
          <a:endParaRPr lang="en-IN"/>
        </a:p>
      </dgm:t>
    </dgm:pt>
    <dgm:pt modelId="{8259029B-BFB5-45EC-8BCC-C3AF8D204888}" type="sibTrans" cxnId="{31C2DF4C-3B8D-4FEA-A34E-9924FC31A188}">
      <dgm:prSet/>
      <dgm:spPr/>
      <dgm:t>
        <a:bodyPr/>
        <a:lstStyle/>
        <a:p>
          <a:endParaRPr lang="en-IN"/>
        </a:p>
      </dgm:t>
    </dgm:pt>
    <dgm:pt modelId="{428E29DD-F7CD-4E3B-B9E3-756E2EDF6B0F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Legal &amp; Compliance issues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21B3E5-5631-4B96-B0FF-152F2E86C14D}" type="parTrans" cxnId="{9F193518-9608-41CA-A809-AB10F5E4A0B3}">
      <dgm:prSet/>
      <dgm:spPr/>
      <dgm:t>
        <a:bodyPr/>
        <a:lstStyle/>
        <a:p>
          <a:endParaRPr lang="en-IN"/>
        </a:p>
      </dgm:t>
    </dgm:pt>
    <dgm:pt modelId="{09545FD7-7208-4325-A457-E6206141014A}" type="sibTrans" cxnId="{9F193518-9608-41CA-A809-AB10F5E4A0B3}">
      <dgm:prSet/>
      <dgm:spPr/>
      <dgm:t>
        <a:bodyPr/>
        <a:lstStyle/>
        <a:p>
          <a:endParaRPr lang="en-IN"/>
        </a:p>
      </dgm:t>
    </dgm:pt>
    <dgm:pt modelId="{3A14D5B8-3995-43D2-BFD0-49F7F1FA69E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Privacy Risk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313A41-B7EF-40AD-A476-D9C8475CEFDB}" type="parTrans" cxnId="{5320A91E-E847-49C3-A53C-8E97CD35C7C6}">
      <dgm:prSet/>
      <dgm:spPr/>
      <dgm:t>
        <a:bodyPr/>
        <a:lstStyle/>
        <a:p>
          <a:endParaRPr lang="en-IN"/>
        </a:p>
      </dgm:t>
    </dgm:pt>
    <dgm:pt modelId="{BBE7F4A9-169B-45C7-A127-A783D241DAE4}" type="sibTrans" cxnId="{5320A91E-E847-49C3-A53C-8E97CD35C7C6}">
      <dgm:prSet/>
      <dgm:spPr/>
      <dgm:t>
        <a:bodyPr/>
        <a:lstStyle/>
        <a:p>
          <a:endParaRPr lang="en-IN"/>
        </a:p>
      </dgm:t>
    </dgm:pt>
    <dgm:pt modelId="{9DF1CF38-B136-4025-BFED-0D046D99C34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IN" sz="2400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Identity theft and fraud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43F0B9-CA99-4965-8A9B-E8FF449C77A3}" type="parTrans" cxnId="{7A58FE42-D500-407C-AB2C-12A2A6997A65}">
      <dgm:prSet/>
      <dgm:spPr/>
      <dgm:t>
        <a:bodyPr/>
        <a:lstStyle/>
        <a:p>
          <a:endParaRPr lang="en-IN"/>
        </a:p>
      </dgm:t>
    </dgm:pt>
    <dgm:pt modelId="{89BA0484-CE58-4BED-BC8E-7654EAD888AE}" type="sibTrans" cxnId="{7A58FE42-D500-407C-AB2C-12A2A6997A65}">
      <dgm:prSet/>
      <dgm:spPr/>
      <dgm:t>
        <a:bodyPr/>
        <a:lstStyle/>
        <a:p>
          <a:endParaRPr lang="en-IN"/>
        </a:p>
      </dgm:t>
    </dgm:pt>
    <dgm:pt modelId="{10BD132F-4304-4AC6-ACF0-BE08D82A57E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Reputations Impairment.</a:t>
          </a:r>
        </a:p>
      </dgm:t>
    </dgm:pt>
    <dgm:pt modelId="{7C96A3DB-BA5D-40C2-B19F-AA3F4FB03856}" type="parTrans" cxnId="{116C29F6-65D6-4606-A7BE-B1D7461713B6}">
      <dgm:prSet/>
      <dgm:spPr/>
      <dgm:t>
        <a:bodyPr/>
        <a:lstStyle/>
        <a:p>
          <a:endParaRPr lang="en-IN"/>
        </a:p>
      </dgm:t>
    </dgm:pt>
    <dgm:pt modelId="{3D45A3C6-DE20-46B6-BB30-8BF71B8E8BD5}" type="sibTrans" cxnId="{116C29F6-65D6-4606-A7BE-B1D7461713B6}">
      <dgm:prSet/>
      <dgm:spPr/>
      <dgm:t>
        <a:bodyPr/>
        <a:lstStyle/>
        <a:p>
          <a:endParaRPr lang="en-IN"/>
        </a:p>
      </dgm:t>
    </dgm:pt>
    <dgm:pt modelId="{806F886E-5B1F-4FF9-850E-32B9CDF026A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IN" dirty="0"/>
            <a:t>Activate WPA3 (If supported)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E69546-AD0C-41A6-B2DD-404FA8FF3D34}" type="parTrans" cxnId="{1EE69B8C-5FDD-4DE1-AB5C-DC4F446FC941}">
      <dgm:prSet/>
      <dgm:spPr/>
      <dgm:t>
        <a:bodyPr/>
        <a:lstStyle/>
        <a:p>
          <a:endParaRPr lang="en-IN"/>
        </a:p>
      </dgm:t>
    </dgm:pt>
    <dgm:pt modelId="{EC36BCB0-5CFA-49FC-902F-60265D92A860}" type="sibTrans" cxnId="{1EE69B8C-5FDD-4DE1-AB5C-DC4F446FC941}">
      <dgm:prSet/>
      <dgm:spPr/>
      <dgm:t>
        <a:bodyPr/>
        <a:lstStyle/>
        <a:p>
          <a:endParaRPr lang="en-IN"/>
        </a:p>
      </dgm:t>
    </dgm:pt>
    <dgm:pt modelId="{0630D43B-21DD-4322-A1D3-AB7ED299C2B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IN" dirty="0"/>
            <a:t>Network Segmentation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DCC58D9-011F-4E2C-838B-D16B4F4DC3D9}" type="parTrans" cxnId="{8AA1F0D7-3910-4FC0-B6C8-C80282B0EB5A}">
      <dgm:prSet/>
      <dgm:spPr/>
      <dgm:t>
        <a:bodyPr/>
        <a:lstStyle/>
        <a:p>
          <a:endParaRPr lang="en-IN"/>
        </a:p>
      </dgm:t>
    </dgm:pt>
    <dgm:pt modelId="{FC16D59B-9533-4965-ADD4-ED68D34C4F36}" type="sibTrans" cxnId="{8AA1F0D7-3910-4FC0-B6C8-C80282B0EB5A}">
      <dgm:prSet/>
      <dgm:spPr/>
      <dgm:t>
        <a:bodyPr/>
        <a:lstStyle/>
        <a:p>
          <a:endParaRPr lang="en-IN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 custLinFactNeighborY="-324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2016900-DACB-43FF-AADF-EA6A4FDE3033}" type="presOf" srcId="{3A14D5B8-3995-43D2-BFD0-49F7F1FA69E7}" destId="{E4FD5043-5612-43C5-B6AE-CCD431549399}" srcOrd="0" destOrd="1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9F193518-9608-41CA-A809-AB10F5E4A0B3}" srcId="{6857B86A-DEC1-407C-A1BB-5BF9ACCBCA6A}" destId="{428E29DD-F7CD-4E3B-B9E3-756E2EDF6B0F}" srcOrd="2" destOrd="0" parTransId="{1921B3E5-5631-4B96-B0FF-152F2E86C14D}" sibTransId="{09545FD7-7208-4325-A457-E6206141014A}"/>
    <dgm:cxn modelId="{C7D4411D-ACAE-4334-9709-3AC4053D3941}" type="presOf" srcId="{10BD132F-4304-4AC6-ACF0-BE08D82A57E1}" destId="{E4FD5043-5612-43C5-B6AE-CCD431549399}" srcOrd="0" destOrd="3" presId="urn:microsoft.com/office/officeart/2005/8/layout/hList1"/>
    <dgm:cxn modelId="{5320A91E-E847-49C3-A53C-8E97CD35C7C6}" srcId="{ABA77F75-8642-4931-8D7E-BE6C6DB9940D}" destId="{3A14D5B8-3995-43D2-BFD0-49F7F1FA69E7}" srcOrd="1" destOrd="0" parTransId="{DC313A41-B7EF-40AD-A476-D9C8475CEFDB}" sibTransId="{BBE7F4A9-169B-45C7-A127-A783D241DAE4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7A58FE42-D500-407C-AB2C-12A2A6997A65}" srcId="{ABA77F75-8642-4931-8D7E-BE6C6DB9940D}" destId="{9DF1CF38-B136-4025-BFED-0D046D99C343}" srcOrd="2" destOrd="0" parTransId="{5B43F0B9-CA99-4965-8A9B-E8FF449C77A3}" sibTransId="{89BA0484-CE58-4BED-BC8E-7654EAD888AE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31C2DF4C-3B8D-4FEA-A34E-9924FC31A188}" srcId="{6857B86A-DEC1-407C-A1BB-5BF9ACCBCA6A}" destId="{63AE4117-455D-47D5-A188-DAD991DADA56}" srcOrd="1" destOrd="0" parTransId="{C4643554-B693-40F5-B125-89B1C34D13B2}" sibTransId="{8259029B-BFB5-45EC-8BCC-C3AF8D204888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1EE69B8C-5FDD-4DE1-AB5C-DC4F446FC941}" srcId="{DA5DFAD8-E443-4F53-9341-A0903BBBD378}" destId="{806F886E-5B1F-4FF9-850E-32B9CDF026AE}" srcOrd="1" destOrd="0" parTransId="{59E69546-AD0C-41A6-B2DD-404FA8FF3D34}" sibTransId="{EC36BCB0-5CFA-49FC-902F-60265D92A860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DB222CA4-2430-452F-971B-59BEC9CCBB4B}" type="presOf" srcId="{0630D43B-21DD-4322-A1D3-AB7ED299C2B7}" destId="{EA81ED6A-A7EA-4137-A3DC-D16E79F1B938}" srcOrd="0" destOrd="2" presId="urn:microsoft.com/office/officeart/2005/8/layout/hList1"/>
    <dgm:cxn modelId="{824CF2B5-2ADA-4DE6-B345-F5A40BBBE40C}" type="presOf" srcId="{9DF1CF38-B136-4025-BFED-0D046D99C343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084CC1C4-9B88-4FC0-A794-3021D6AF97E6}" type="presOf" srcId="{806F886E-5B1F-4FF9-850E-32B9CDF026AE}" destId="{EA81ED6A-A7EA-4137-A3DC-D16E79F1B938}" srcOrd="0" destOrd="1" presId="urn:microsoft.com/office/officeart/2005/8/layout/hList1"/>
    <dgm:cxn modelId="{0F90D7CE-9EB4-43EA-8E35-D2D27A4B2FFB}" type="presOf" srcId="{63AE4117-455D-47D5-A188-DAD991DADA56}" destId="{17CA1487-CDD9-4364-92F6-A11DBDAFE16C}" srcOrd="0" destOrd="1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8AA1F0D7-3910-4FC0-B6C8-C80282B0EB5A}" srcId="{DA5DFAD8-E443-4F53-9341-A0903BBBD378}" destId="{0630D43B-21DD-4322-A1D3-AB7ED299C2B7}" srcOrd="2" destOrd="0" parTransId="{BDCC58D9-011F-4E2C-838B-D16B4F4DC3D9}" sibTransId="{FC16D59B-9533-4965-ADD4-ED68D34C4F36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80E0D2ED-0B84-491A-9D26-27C11E4B3795}" type="presOf" srcId="{428E29DD-F7CD-4E3B-B9E3-756E2EDF6B0F}" destId="{17CA1487-CDD9-4364-92F6-A11DBDAFE16C}" srcOrd="0" destOrd="2" presId="urn:microsoft.com/office/officeart/2005/8/layout/hList1"/>
    <dgm:cxn modelId="{116C29F6-65D6-4606-A7BE-B1D7461713B6}" srcId="{ABA77F75-8642-4931-8D7E-BE6C6DB9940D}" destId="{10BD132F-4304-4AC6-ACF0-BE08D82A57E1}" srcOrd="3" destOrd="0" parTransId="{7C96A3DB-BA5D-40C2-B19F-AA3F4FB03856}" sibTransId="{3D45A3C6-DE20-46B6-BB30-8BF71B8E8BD5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316992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WPA Cracking?</a:t>
          </a:r>
        </a:p>
      </dsp:txBody>
      <dsp:txXfrm>
        <a:off x="3211539" y="43391"/>
        <a:ext cx="3482922" cy="769332"/>
      </dsp:txXfrm>
    </dsp:sp>
    <dsp:sp modelId="{8A3FE5E4-2689-4041-B2C5-C63BC276A3EF}">
      <dsp:nvSpPr>
        <dsp:cNvPr id="0" name=""/>
        <dsp:cNvSpPr/>
      </dsp:nvSpPr>
      <dsp:spPr>
        <a:xfrm>
          <a:off x="3169920" y="885683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Risk, Impacts and solutions!</a:t>
          </a:r>
        </a:p>
      </dsp:txBody>
      <dsp:txXfrm>
        <a:off x="3211539" y="927302"/>
        <a:ext cx="3482922" cy="769332"/>
      </dsp:txXfrm>
    </dsp:sp>
    <dsp:sp modelId="{1C763A21-352A-41D1-A2E2-E305DABA275D}">
      <dsp:nvSpPr>
        <dsp:cNvPr id="0" name=""/>
        <dsp:cNvSpPr/>
      </dsp:nvSpPr>
      <dsp:spPr>
        <a:xfrm>
          <a:off x="316992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WPA Cracking is done?</a:t>
          </a:r>
        </a:p>
      </dsp:txBody>
      <dsp:txXfrm>
        <a:off x="3211539" y="1833789"/>
        <a:ext cx="3482922" cy="769332"/>
      </dsp:txXfrm>
    </dsp:sp>
    <dsp:sp modelId="{B9324B26-5FF5-4FF7-9073-66103CBE8481}">
      <dsp:nvSpPr>
        <dsp:cNvPr id="0" name=""/>
        <dsp:cNvSpPr/>
      </dsp:nvSpPr>
      <dsp:spPr>
        <a:xfrm>
          <a:off x="316992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Practical Demo!</a:t>
          </a:r>
        </a:p>
      </dsp:txBody>
      <dsp:txXfrm>
        <a:off x="321153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2732"/>
          <a:ext cx="3447370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Risk</a:t>
          </a:r>
        </a:p>
      </dsp:txBody>
      <dsp:txXfrm>
        <a:off x="3535" y="12732"/>
        <a:ext cx="3447370" cy="892800"/>
      </dsp:txXfrm>
    </dsp:sp>
    <dsp:sp modelId="{17CA1487-CDD9-4364-92F6-A11DBDAFE16C}">
      <dsp:nvSpPr>
        <dsp:cNvPr id="0" name=""/>
        <dsp:cNvSpPr/>
      </dsp:nvSpPr>
      <dsp:spPr>
        <a:xfrm>
          <a:off x="3535" y="789664"/>
          <a:ext cx="3447370" cy="3573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IN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Unauthorized Network Access Data Breaches</a:t>
          </a:r>
          <a:endParaRPr lang="en-US" sz="3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IN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Breaches</a:t>
          </a:r>
          <a:endParaRPr lang="en-US" sz="3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IN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Legal &amp; Compliance issues</a:t>
          </a:r>
          <a:endParaRPr lang="en-US" sz="3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789664"/>
        <a:ext cx="3447370" cy="3573990"/>
      </dsp:txXfrm>
    </dsp:sp>
    <dsp:sp modelId="{055A5EAB-EAE0-4501-8649-31F112FF9AD5}">
      <dsp:nvSpPr>
        <dsp:cNvPr id="0" name=""/>
        <dsp:cNvSpPr/>
      </dsp:nvSpPr>
      <dsp:spPr>
        <a:xfrm>
          <a:off x="3933537" y="12732"/>
          <a:ext cx="3447370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Impacts</a:t>
          </a:r>
        </a:p>
      </dsp:txBody>
      <dsp:txXfrm>
        <a:off x="3933537" y="12732"/>
        <a:ext cx="3447370" cy="892800"/>
      </dsp:txXfrm>
    </dsp:sp>
    <dsp:sp modelId="{E4FD5043-5612-43C5-B6AE-CCD431549399}">
      <dsp:nvSpPr>
        <dsp:cNvPr id="0" name=""/>
        <dsp:cNvSpPr/>
      </dsp:nvSpPr>
      <dsp:spPr>
        <a:xfrm>
          <a:off x="3933537" y="905533"/>
          <a:ext cx="3447370" cy="3573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IN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 impacts to Individual as well as an organization.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IN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Privacy Risk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IN" sz="24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Identity theft and fraud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Reputations Impairment.</a:t>
          </a:r>
        </a:p>
      </dsp:txBody>
      <dsp:txXfrm>
        <a:off x="3933537" y="905533"/>
        <a:ext cx="3447370" cy="3573990"/>
      </dsp:txXfrm>
    </dsp:sp>
    <dsp:sp modelId="{23D06E36-F688-4B37-8BB8-73015E665B0E}">
      <dsp:nvSpPr>
        <dsp:cNvPr id="0" name=""/>
        <dsp:cNvSpPr/>
      </dsp:nvSpPr>
      <dsp:spPr>
        <a:xfrm>
          <a:off x="7863539" y="12732"/>
          <a:ext cx="3447370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Solutions</a:t>
          </a:r>
        </a:p>
      </dsp:txBody>
      <dsp:txXfrm>
        <a:off x="7863539" y="12732"/>
        <a:ext cx="3447370" cy="892800"/>
      </dsp:txXfrm>
    </dsp:sp>
    <dsp:sp modelId="{EA81ED6A-A7EA-4137-A3DC-D16E79F1B938}">
      <dsp:nvSpPr>
        <dsp:cNvPr id="0" name=""/>
        <dsp:cNvSpPr/>
      </dsp:nvSpPr>
      <dsp:spPr>
        <a:xfrm>
          <a:off x="7863539" y="905533"/>
          <a:ext cx="3447370" cy="3573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100" kern="1200" dirty="0"/>
            <a:t>Utilize Robust and Distinct Passphrases</a:t>
          </a:r>
          <a:endParaRPr lang="en-US" sz="3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IN" sz="3100" kern="1200" dirty="0"/>
            <a:t>Activate WPA3 (If supported)</a:t>
          </a:r>
          <a:endParaRPr lang="en-US" sz="3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IN" sz="3100" kern="1200" dirty="0"/>
            <a:t>Network Segmentation</a:t>
          </a:r>
          <a:endParaRPr lang="en-US" sz="3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905533"/>
        <a:ext cx="3447370" cy="3573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WPA Cracking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Hetarth Sanghrajka - 100900915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Maisha Khatoon - 100899259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Index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02159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WPA Cracking?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WPA or Wi-Fi Protected Access cracking refers to a cyber attack technique used to undermine the security of wireless networks that employ the WPA security protocol. The integration of Wi-Fi networks into contemporary communication systems has become indispensable, as it offers a convenient means of internet connectivity to a vast number of individuals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Risk, Impacts and solutions!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465439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How WPA Cracking is done?</a:t>
            </a:r>
          </a:p>
        </p:txBody>
      </p:sp>
      <p:pic>
        <p:nvPicPr>
          <p:cNvPr id="7" name="Content Placeholder 6" descr="WPA Cracking SETUP">
            <a:extLst>
              <a:ext uri="{FF2B5EF4-FFF2-40B4-BE49-F238E27FC236}">
                <a16:creationId xmlns:a16="http://schemas.microsoft.com/office/drawing/2014/main" id="{726ABA47-94BC-D66D-C7A6-1F0A7EF31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165" y="1926966"/>
            <a:ext cx="5973418" cy="4480064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B33EA-ABE1-AF92-3721-E2FA76D2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491" y="2477136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Practical Demo!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308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7ef97b-07bf-4564-aa4c-c133ebe671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E4ABE67668B42BE0E76B20CEC2412" ma:contentTypeVersion="11" ma:contentTypeDescription="Create a new document." ma:contentTypeScope="" ma:versionID="fbc4066334a9c24960963cf61723651f">
  <xsd:schema xmlns:xsd="http://www.w3.org/2001/XMLSchema" xmlns:xs="http://www.w3.org/2001/XMLSchema" xmlns:p="http://schemas.microsoft.com/office/2006/metadata/properties" xmlns:ns3="6e7ef97b-07bf-4564-aa4c-c133ebe67103" xmlns:ns4="a0e39ed0-ac59-4054-98ec-c25ff1c6bee8" targetNamespace="http://schemas.microsoft.com/office/2006/metadata/properties" ma:root="true" ma:fieldsID="6e2d6c92ed575fb8916ff8bba70285cc" ns3:_="" ns4:_="">
    <xsd:import namespace="6e7ef97b-07bf-4564-aa4c-c133ebe67103"/>
    <xsd:import namespace="a0e39ed0-ac59-4054-98ec-c25ff1c6b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ef97b-07bf-4564-aa4c-c133ebe67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39ed0-ac59-4054-98ec-c25ff1c6bee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a0e39ed0-ac59-4054-98ec-c25ff1c6bee8"/>
    <ds:schemaRef ds:uri="http://schemas.microsoft.com/office/2006/documentManagement/types"/>
    <ds:schemaRef ds:uri="http://purl.org/dc/elements/1.1/"/>
    <ds:schemaRef ds:uri="6e7ef97b-07bf-4564-aa4c-c133ebe6710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0B643-694A-482A-B5A9-D034ADF45C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7ef97b-07bf-4564-aa4c-c133ebe67103"/>
    <ds:schemaRef ds:uri="a0e39ed0-ac59-4054-98ec-c25ff1c6b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56</TotalTime>
  <Words>155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WPA Cracking</vt:lpstr>
      <vt:lpstr>Index </vt:lpstr>
      <vt:lpstr>What is WPA Cracking?</vt:lpstr>
      <vt:lpstr>Risk, Impacts and solutions!</vt:lpstr>
      <vt:lpstr>How WPA Cracking is done?</vt:lpstr>
      <vt:lpstr>Practical Demo!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WPA Cracking</dc:title>
  <dc:creator>Hetarth Sanghrajka</dc:creator>
  <cp:lastModifiedBy>Hetarth Sanghrajka</cp:lastModifiedBy>
  <cp:revision>2</cp:revision>
  <dcterms:created xsi:type="dcterms:W3CDTF">2023-08-03T21:54:59Z</dcterms:created>
  <dcterms:modified xsi:type="dcterms:W3CDTF">2023-08-04T00:09:49Z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0x01010025BE4ABE67668B42BE0E76B20CEC2412</vt:lpwstr>
  </property>
</Properties>
</file>