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5" r:id="rId5"/>
    <p:sldId id="258" r:id="rId6"/>
    <p:sldId id="259" r:id="rId7"/>
    <p:sldId id="260" r:id="rId8"/>
    <p:sldId id="261" r:id="rId9"/>
    <p:sldId id="266" r:id="rId10"/>
    <p:sldId id="267" r:id="rId11"/>
    <p:sldId id="262" r:id="rId12"/>
    <p:sldId id="268" r:id="rId13"/>
    <p:sldId id="263" r:id="rId14"/>
    <p:sldId id="264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80" d="100"/>
          <a:sy n="80" d="100"/>
        </p:scale>
        <p:origin x="55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4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4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01BAC7-9500-48F4-804B-6A7C8393352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73FF3CA-C350-4158-9D84-6F5A46A95E44}">
      <dgm:prSet/>
      <dgm:spPr/>
      <dgm:t>
        <a:bodyPr/>
        <a:lstStyle/>
        <a:p>
          <a:r>
            <a:rPr lang="en-US"/>
            <a:t>The attack may have a substantial impact on XYZ Bank's reputation and regular business operations.</a:t>
          </a:r>
        </a:p>
      </dgm:t>
    </dgm:pt>
    <dgm:pt modelId="{7A60ABDF-8104-46DC-8620-275227516D52}" type="parTrans" cxnId="{4D0D6122-96EA-4D25-A537-58112412303A}">
      <dgm:prSet/>
      <dgm:spPr/>
      <dgm:t>
        <a:bodyPr/>
        <a:lstStyle/>
        <a:p>
          <a:endParaRPr lang="en-US"/>
        </a:p>
      </dgm:t>
    </dgm:pt>
    <dgm:pt modelId="{D2604779-5E1D-4DC4-9953-B2B0F25571F2}" type="sibTrans" cxnId="{4D0D6122-96EA-4D25-A537-58112412303A}">
      <dgm:prSet/>
      <dgm:spPr/>
      <dgm:t>
        <a:bodyPr/>
        <a:lstStyle/>
        <a:p>
          <a:endParaRPr lang="en-US"/>
        </a:p>
      </dgm:t>
    </dgm:pt>
    <dgm:pt modelId="{04699F68-6D22-4260-ABA5-82C3B7181A8B}">
      <dgm:prSet/>
      <dgm:spPr/>
      <dgm:t>
        <a:bodyPr/>
        <a:lstStyle/>
        <a:p>
          <a:r>
            <a:rPr lang="en-US"/>
            <a:t>A breach in the security of financial transactions could lead to financial losses, penalties, and obligations under the law.</a:t>
          </a:r>
        </a:p>
      </dgm:t>
    </dgm:pt>
    <dgm:pt modelId="{FDCFBB9A-5FC9-4DB7-9502-10E43C3A1BA3}" type="parTrans" cxnId="{63E77166-5BF3-4392-B83A-70222B651CB2}">
      <dgm:prSet/>
      <dgm:spPr/>
      <dgm:t>
        <a:bodyPr/>
        <a:lstStyle/>
        <a:p>
          <a:endParaRPr lang="en-US"/>
        </a:p>
      </dgm:t>
    </dgm:pt>
    <dgm:pt modelId="{7B61B09A-D9B9-41F6-9CEB-DB2983BACB75}" type="sibTrans" cxnId="{63E77166-5BF3-4392-B83A-70222B651CB2}">
      <dgm:prSet/>
      <dgm:spPr/>
      <dgm:t>
        <a:bodyPr/>
        <a:lstStyle/>
        <a:p>
          <a:endParaRPr lang="en-US"/>
        </a:p>
      </dgm:t>
    </dgm:pt>
    <dgm:pt modelId="{77C600B8-B859-4E2E-B9B4-60112166D5F8}">
      <dgm:prSet/>
      <dgm:spPr/>
      <dgm:t>
        <a:bodyPr/>
        <a:lstStyle/>
        <a:p>
          <a:r>
            <a:rPr lang="en-US"/>
            <a:t>The incident might have serious legal and regulatory ramifications that could affect XYZ Bank's adherence to laws and regulations.</a:t>
          </a:r>
        </a:p>
      </dgm:t>
    </dgm:pt>
    <dgm:pt modelId="{0BB9B945-F501-45A3-90ED-540F7EBEECC5}" type="parTrans" cxnId="{9B1345BE-3231-4753-A77F-B7BC1C45561B}">
      <dgm:prSet/>
      <dgm:spPr/>
      <dgm:t>
        <a:bodyPr/>
        <a:lstStyle/>
        <a:p>
          <a:endParaRPr lang="en-US"/>
        </a:p>
      </dgm:t>
    </dgm:pt>
    <dgm:pt modelId="{AEBCAC56-7A1A-40F9-AEA9-B6964225A740}" type="sibTrans" cxnId="{9B1345BE-3231-4753-A77F-B7BC1C45561B}">
      <dgm:prSet/>
      <dgm:spPr/>
      <dgm:t>
        <a:bodyPr/>
        <a:lstStyle/>
        <a:p>
          <a:endParaRPr lang="en-US"/>
        </a:p>
      </dgm:t>
    </dgm:pt>
    <dgm:pt modelId="{A4A28A7A-3E19-458B-8501-29BF9477B89D}" type="pres">
      <dgm:prSet presAssocID="{D401BAC7-9500-48F4-804B-6A7C8393352F}" presName="root" presStyleCnt="0">
        <dgm:presLayoutVars>
          <dgm:dir/>
          <dgm:resizeHandles val="exact"/>
        </dgm:presLayoutVars>
      </dgm:prSet>
      <dgm:spPr/>
    </dgm:pt>
    <dgm:pt modelId="{D8960B11-159D-46BB-8389-E5E4055F343E}" type="pres">
      <dgm:prSet presAssocID="{A73FF3CA-C350-4158-9D84-6F5A46A95E44}" presName="compNode" presStyleCnt="0"/>
      <dgm:spPr/>
    </dgm:pt>
    <dgm:pt modelId="{8835E266-96EB-424D-96B3-1DF819BD2D34}" type="pres">
      <dgm:prSet presAssocID="{A73FF3CA-C350-4158-9D84-6F5A46A95E4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146984E-AE61-43C2-A0A9-65753E8EADD0}" type="pres">
      <dgm:prSet presAssocID="{A73FF3CA-C350-4158-9D84-6F5A46A95E44}" presName="spaceRect" presStyleCnt="0"/>
      <dgm:spPr/>
    </dgm:pt>
    <dgm:pt modelId="{E2E02651-F432-43C6-B44A-ED8FF5B3CCFA}" type="pres">
      <dgm:prSet presAssocID="{A73FF3CA-C350-4158-9D84-6F5A46A95E44}" presName="textRect" presStyleLbl="revTx" presStyleIdx="0" presStyleCnt="3">
        <dgm:presLayoutVars>
          <dgm:chMax val="1"/>
          <dgm:chPref val="1"/>
        </dgm:presLayoutVars>
      </dgm:prSet>
      <dgm:spPr/>
    </dgm:pt>
    <dgm:pt modelId="{6DEC9605-5387-4F13-BEA7-1BFA4218E216}" type="pres">
      <dgm:prSet presAssocID="{D2604779-5E1D-4DC4-9953-B2B0F25571F2}" presName="sibTrans" presStyleCnt="0"/>
      <dgm:spPr/>
    </dgm:pt>
    <dgm:pt modelId="{4FF04F92-12EC-422F-8AF0-EFA0B84F2107}" type="pres">
      <dgm:prSet presAssocID="{04699F68-6D22-4260-ABA5-82C3B7181A8B}" presName="compNode" presStyleCnt="0"/>
      <dgm:spPr/>
    </dgm:pt>
    <dgm:pt modelId="{C29ECAE2-F449-4C5A-83AA-1578E85A8B40}" type="pres">
      <dgm:prSet presAssocID="{04699F68-6D22-4260-ABA5-82C3B7181A8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5072BCBD-80A1-45F2-BE5E-4AF75A1C47C0}" type="pres">
      <dgm:prSet presAssocID="{04699F68-6D22-4260-ABA5-82C3B7181A8B}" presName="spaceRect" presStyleCnt="0"/>
      <dgm:spPr/>
    </dgm:pt>
    <dgm:pt modelId="{874EDF22-C6B8-45BA-8F09-1BDA5C39C8D9}" type="pres">
      <dgm:prSet presAssocID="{04699F68-6D22-4260-ABA5-82C3B7181A8B}" presName="textRect" presStyleLbl="revTx" presStyleIdx="1" presStyleCnt="3">
        <dgm:presLayoutVars>
          <dgm:chMax val="1"/>
          <dgm:chPref val="1"/>
        </dgm:presLayoutVars>
      </dgm:prSet>
      <dgm:spPr/>
    </dgm:pt>
    <dgm:pt modelId="{051525D5-6348-4379-87DA-0B9DBC8E217C}" type="pres">
      <dgm:prSet presAssocID="{7B61B09A-D9B9-41F6-9CEB-DB2983BACB75}" presName="sibTrans" presStyleCnt="0"/>
      <dgm:spPr/>
    </dgm:pt>
    <dgm:pt modelId="{E5A5427C-28C2-4024-8CDB-00B8600ECB9A}" type="pres">
      <dgm:prSet presAssocID="{77C600B8-B859-4E2E-B9B4-60112166D5F8}" presName="compNode" presStyleCnt="0"/>
      <dgm:spPr/>
    </dgm:pt>
    <dgm:pt modelId="{4126A943-A282-4508-BE9B-D8C4DEC69CA6}" type="pres">
      <dgm:prSet presAssocID="{77C600B8-B859-4E2E-B9B4-60112166D5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E32F02CE-DEA7-4C61-92A3-CD196ACCE4DF}" type="pres">
      <dgm:prSet presAssocID="{77C600B8-B859-4E2E-B9B4-60112166D5F8}" presName="spaceRect" presStyleCnt="0"/>
      <dgm:spPr/>
    </dgm:pt>
    <dgm:pt modelId="{E61EF429-5D3B-4FED-994F-8D04D5795F3E}" type="pres">
      <dgm:prSet presAssocID="{77C600B8-B859-4E2E-B9B4-60112166D5F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752E80B-401E-4A91-9840-7ABFAD01F63C}" type="presOf" srcId="{77C600B8-B859-4E2E-B9B4-60112166D5F8}" destId="{E61EF429-5D3B-4FED-994F-8D04D5795F3E}" srcOrd="0" destOrd="0" presId="urn:microsoft.com/office/officeart/2018/2/layout/IconLabelList"/>
    <dgm:cxn modelId="{4D0D6122-96EA-4D25-A537-58112412303A}" srcId="{D401BAC7-9500-48F4-804B-6A7C8393352F}" destId="{A73FF3CA-C350-4158-9D84-6F5A46A95E44}" srcOrd="0" destOrd="0" parTransId="{7A60ABDF-8104-46DC-8620-275227516D52}" sibTransId="{D2604779-5E1D-4DC4-9953-B2B0F25571F2}"/>
    <dgm:cxn modelId="{63E77166-5BF3-4392-B83A-70222B651CB2}" srcId="{D401BAC7-9500-48F4-804B-6A7C8393352F}" destId="{04699F68-6D22-4260-ABA5-82C3B7181A8B}" srcOrd="1" destOrd="0" parTransId="{FDCFBB9A-5FC9-4DB7-9502-10E43C3A1BA3}" sibTransId="{7B61B09A-D9B9-41F6-9CEB-DB2983BACB75}"/>
    <dgm:cxn modelId="{5E74A17F-923C-4E15-A3F1-C008E3AA1894}" type="presOf" srcId="{A73FF3CA-C350-4158-9D84-6F5A46A95E44}" destId="{E2E02651-F432-43C6-B44A-ED8FF5B3CCFA}" srcOrd="0" destOrd="0" presId="urn:microsoft.com/office/officeart/2018/2/layout/IconLabelList"/>
    <dgm:cxn modelId="{2D52B792-5642-4008-96B0-EF2C3F3DD126}" type="presOf" srcId="{04699F68-6D22-4260-ABA5-82C3B7181A8B}" destId="{874EDF22-C6B8-45BA-8F09-1BDA5C39C8D9}" srcOrd="0" destOrd="0" presId="urn:microsoft.com/office/officeart/2018/2/layout/IconLabelList"/>
    <dgm:cxn modelId="{9B1345BE-3231-4753-A77F-B7BC1C45561B}" srcId="{D401BAC7-9500-48F4-804B-6A7C8393352F}" destId="{77C600B8-B859-4E2E-B9B4-60112166D5F8}" srcOrd="2" destOrd="0" parTransId="{0BB9B945-F501-45A3-90ED-540F7EBEECC5}" sibTransId="{AEBCAC56-7A1A-40F9-AEA9-B6964225A740}"/>
    <dgm:cxn modelId="{CA8AEFE3-CE92-4C4A-B1A6-D8D145FFB3C3}" type="presOf" srcId="{D401BAC7-9500-48F4-804B-6A7C8393352F}" destId="{A4A28A7A-3E19-458B-8501-29BF9477B89D}" srcOrd="0" destOrd="0" presId="urn:microsoft.com/office/officeart/2018/2/layout/IconLabelList"/>
    <dgm:cxn modelId="{A4BFC7F3-D06F-44DF-B722-7FC418B18504}" type="presParOf" srcId="{A4A28A7A-3E19-458B-8501-29BF9477B89D}" destId="{D8960B11-159D-46BB-8389-E5E4055F343E}" srcOrd="0" destOrd="0" presId="urn:microsoft.com/office/officeart/2018/2/layout/IconLabelList"/>
    <dgm:cxn modelId="{2E4AF378-31FB-491C-9394-EC03EB14BFA8}" type="presParOf" srcId="{D8960B11-159D-46BB-8389-E5E4055F343E}" destId="{8835E266-96EB-424D-96B3-1DF819BD2D34}" srcOrd="0" destOrd="0" presId="urn:microsoft.com/office/officeart/2018/2/layout/IconLabelList"/>
    <dgm:cxn modelId="{2BCAC0D3-4F9E-4356-B972-60B8EF4E8724}" type="presParOf" srcId="{D8960B11-159D-46BB-8389-E5E4055F343E}" destId="{1146984E-AE61-43C2-A0A9-65753E8EADD0}" srcOrd="1" destOrd="0" presId="urn:microsoft.com/office/officeart/2018/2/layout/IconLabelList"/>
    <dgm:cxn modelId="{CB8F0C3E-2FF1-4A65-B109-4D4ED92E98DD}" type="presParOf" srcId="{D8960B11-159D-46BB-8389-E5E4055F343E}" destId="{E2E02651-F432-43C6-B44A-ED8FF5B3CCFA}" srcOrd="2" destOrd="0" presId="urn:microsoft.com/office/officeart/2018/2/layout/IconLabelList"/>
    <dgm:cxn modelId="{91C7D263-24B2-4138-9899-DB53EB2A8D43}" type="presParOf" srcId="{A4A28A7A-3E19-458B-8501-29BF9477B89D}" destId="{6DEC9605-5387-4F13-BEA7-1BFA4218E216}" srcOrd="1" destOrd="0" presId="urn:microsoft.com/office/officeart/2018/2/layout/IconLabelList"/>
    <dgm:cxn modelId="{3AC5E1E9-CD71-441F-95CB-0AF2FBEB84EE}" type="presParOf" srcId="{A4A28A7A-3E19-458B-8501-29BF9477B89D}" destId="{4FF04F92-12EC-422F-8AF0-EFA0B84F2107}" srcOrd="2" destOrd="0" presId="urn:microsoft.com/office/officeart/2018/2/layout/IconLabelList"/>
    <dgm:cxn modelId="{F69092AC-1F3C-4F4E-AD1F-E266920379E6}" type="presParOf" srcId="{4FF04F92-12EC-422F-8AF0-EFA0B84F2107}" destId="{C29ECAE2-F449-4C5A-83AA-1578E85A8B40}" srcOrd="0" destOrd="0" presId="urn:microsoft.com/office/officeart/2018/2/layout/IconLabelList"/>
    <dgm:cxn modelId="{054639CC-190F-4B1C-ABBC-FA73019AC4C5}" type="presParOf" srcId="{4FF04F92-12EC-422F-8AF0-EFA0B84F2107}" destId="{5072BCBD-80A1-45F2-BE5E-4AF75A1C47C0}" srcOrd="1" destOrd="0" presId="urn:microsoft.com/office/officeart/2018/2/layout/IconLabelList"/>
    <dgm:cxn modelId="{0DE25BA2-68A5-4A5A-A862-2D89AFC99539}" type="presParOf" srcId="{4FF04F92-12EC-422F-8AF0-EFA0B84F2107}" destId="{874EDF22-C6B8-45BA-8F09-1BDA5C39C8D9}" srcOrd="2" destOrd="0" presId="urn:microsoft.com/office/officeart/2018/2/layout/IconLabelList"/>
    <dgm:cxn modelId="{64C7C5E5-B126-4028-BC8D-F2DA282B89D9}" type="presParOf" srcId="{A4A28A7A-3E19-458B-8501-29BF9477B89D}" destId="{051525D5-6348-4379-87DA-0B9DBC8E217C}" srcOrd="3" destOrd="0" presId="urn:microsoft.com/office/officeart/2018/2/layout/IconLabelList"/>
    <dgm:cxn modelId="{55C3EBFF-353B-4F57-B6EA-9D5FAFE3DEFF}" type="presParOf" srcId="{A4A28A7A-3E19-458B-8501-29BF9477B89D}" destId="{E5A5427C-28C2-4024-8CDB-00B8600ECB9A}" srcOrd="4" destOrd="0" presId="urn:microsoft.com/office/officeart/2018/2/layout/IconLabelList"/>
    <dgm:cxn modelId="{A87C20C8-C34E-4518-8684-9D8C5CE0C760}" type="presParOf" srcId="{E5A5427C-28C2-4024-8CDB-00B8600ECB9A}" destId="{4126A943-A282-4508-BE9B-D8C4DEC69CA6}" srcOrd="0" destOrd="0" presId="urn:microsoft.com/office/officeart/2018/2/layout/IconLabelList"/>
    <dgm:cxn modelId="{6A011DE0-3A5F-49FE-9322-A8D72306EED5}" type="presParOf" srcId="{E5A5427C-28C2-4024-8CDB-00B8600ECB9A}" destId="{E32F02CE-DEA7-4C61-92A3-CD196ACCE4DF}" srcOrd="1" destOrd="0" presId="urn:microsoft.com/office/officeart/2018/2/layout/IconLabelList"/>
    <dgm:cxn modelId="{E7FDBE3F-7A17-4AF2-A190-5A101C19CE96}" type="presParOf" srcId="{E5A5427C-28C2-4024-8CDB-00B8600ECB9A}" destId="{E61EF429-5D3B-4FED-994F-8D04D5795F3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6C790DA-0BE1-4746-B9D4-311A30986AA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3F19256-076A-406F-BEB0-0863A283A5EE}">
      <dgm:prSet/>
      <dgm:spPr/>
      <dgm:t>
        <a:bodyPr/>
        <a:lstStyle/>
        <a:p>
          <a:r>
            <a:rPr lang="en-US"/>
            <a:t>The following actions should be taken by XYZ Bank in order to be fully ready for potential cyberattacks:</a:t>
          </a:r>
        </a:p>
      </dgm:t>
    </dgm:pt>
    <dgm:pt modelId="{2F36E1E3-CFFC-4ACD-89D6-37BF07A98B16}" type="parTrans" cxnId="{6E115630-C76A-4529-AB48-318C3E5F3A1C}">
      <dgm:prSet/>
      <dgm:spPr/>
      <dgm:t>
        <a:bodyPr/>
        <a:lstStyle/>
        <a:p>
          <a:endParaRPr lang="en-US"/>
        </a:p>
      </dgm:t>
    </dgm:pt>
    <dgm:pt modelId="{3B8189B1-EB87-4F5B-BB8A-ACFC7342A161}" type="sibTrans" cxnId="{6E115630-C76A-4529-AB48-318C3E5F3A1C}">
      <dgm:prSet/>
      <dgm:spPr/>
      <dgm:t>
        <a:bodyPr/>
        <a:lstStyle/>
        <a:p>
          <a:endParaRPr lang="en-US"/>
        </a:p>
      </dgm:t>
    </dgm:pt>
    <dgm:pt modelId="{A2B4DB64-B5C1-4A4E-BE0A-616D8D806311}">
      <dgm:prSet/>
      <dgm:spPr/>
      <dgm:t>
        <a:bodyPr/>
        <a:lstStyle/>
        <a:p>
          <a:r>
            <a:rPr lang="en-US"/>
            <a:t>Produce backups of your data often and preserve them safely.</a:t>
          </a:r>
        </a:p>
      </dgm:t>
    </dgm:pt>
    <dgm:pt modelId="{12670F04-236D-4BEF-9B1B-06674778022E}" type="parTrans" cxnId="{513EF722-9050-4B9D-BA66-579750AEE639}">
      <dgm:prSet/>
      <dgm:spPr/>
      <dgm:t>
        <a:bodyPr/>
        <a:lstStyle/>
        <a:p>
          <a:endParaRPr lang="en-US"/>
        </a:p>
      </dgm:t>
    </dgm:pt>
    <dgm:pt modelId="{B1862259-9FA5-4B3B-A8DA-935DCE36C00A}" type="sibTrans" cxnId="{513EF722-9050-4B9D-BA66-579750AEE639}">
      <dgm:prSet/>
      <dgm:spPr/>
      <dgm:t>
        <a:bodyPr/>
        <a:lstStyle/>
        <a:p>
          <a:endParaRPr lang="en-US"/>
        </a:p>
      </dgm:t>
    </dgm:pt>
    <dgm:pt modelId="{A49AD389-5186-494A-A480-2DC0ADDF6E23}">
      <dgm:prSet/>
      <dgm:spPr/>
      <dgm:t>
        <a:bodyPr/>
        <a:lstStyle/>
        <a:p>
          <a:r>
            <a:rPr lang="en-US"/>
            <a:t>Create and implement thorough catastrophe recovery plans.</a:t>
          </a:r>
        </a:p>
      </dgm:t>
    </dgm:pt>
    <dgm:pt modelId="{EC0AE873-C5B1-4F98-A8C5-D2AA3ECECE42}" type="parTrans" cxnId="{BAAC1B0E-2CD2-43FF-B91E-1540251455CD}">
      <dgm:prSet/>
      <dgm:spPr/>
      <dgm:t>
        <a:bodyPr/>
        <a:lstStyle/>
        <a:p>
          <a:endParaRPr lang="en-US"/>
        </a:p>
      </dgm:t>
    </dgm:pt>
    <dgm:pt modelId="{A999E742-8ABB-4755-909A-294DECB389DB}" type="sibTrans" cxnId="{BAAC1B0E-2CD2-43FF-B91E-1540251455CD}">
      <dgm:prSet/>
      <dgm:spPr/>
      <dgm:t>
        <a:bodyPr/>
        <a:lstStyle/>
        <a:p>
          <a:endParaRPr lang="en-US"/>
        </a:p>
      </dgm:t>
    </dgm:pt>
    <dgm:pt modelId="{904D48EC-E8B1-4810-B626-6730ED930AE9}">
      <dgm:prSet/>
      <dgm:spPr/>
      <dgm:t>
        <a:bodyPr/>
        <a:lstStyle/>
        <a:p>
          <a:r>
            <a:rPr lang="en-US"/>
            <a:t>Train and educate staff members on best security measures on an ongoing basis.</a:t>
          </a:r>
        </a:p>
      </dgm:t>
    </dgm:pt>
    <dgm:pt modelId="{408BFD71-04B8-4105-9922-44D293757802}" type="parTrans" cxnId="{37CFB7FA-E57C-43E5-B32B-F4D6245FB37B}">
      <dgm:prSet/>
      <dgm:spPr/>
      <dgm:t>
        <a:bodyPr/>
        <a:lstStyle/>
        <a:p>
          <a:endParaRPr lang="en-US"/>
        </a:p>
      </dgm:t>
    </dgm:pt>
    <dgm:pt modelId="{7CF68EA7-6113-46FB-96BE-EC5ADCE76249}" type="sibTrans" cxnId="{37CFB7FA-E57C-43E5-B32B-F4D6245FB37B}">
      <dgm:prSet/>
      <dgm:spPr/>
      <dgm:t>
        <a:bodyPr/>
        <a:lstStyle/>
        <a:p>
          <a:endParaRPr lang="en-US"/>
        </a:p>
      </dgm:t>
    </dgm:pt>
    <dgm:pt modelId="{FFE57D89-20B2-40F6-A573-66CF70C558EA}">
      <dgm:prSet/>
      <dgm:spPr/>
      <dgm:t>
        <a:bodyPr/>
        <a:lstStyle/>
        <a:p>
          <a:r>
            <a:rPr lang="en-US"/>
            <a:t>Put in place strict security measures like firewalls and antivirus software.</a:t>
          </a:r>
        </a:p>
      </dgm:t>
    </dgm:pt>
    <dgm:pt modelId="{7C2E5CD5-EF6E-4E04-8A51-810B3C68A244}" type="parTrans" cxnId="{913DF1E8-DE9D-4A21-9499-BF74F90DFB74}">
      <dgm:prSet/>
      <dgm:spPr/>
      <dgm:t>
        <a:bodyPr/>
        <a:lstStyle/>
        <a:p>
          <a:endParaRPr lang="en-US"/>
        </a:p>
      </dgm:t>
    </dgm:pt>
    <dgm:pt modelId="{569A3D90-DFEF-4D27-8A16-B40D6140401E}" type="sibTrans" cxnId="{913DF1E8-DE9D-4A21-9499-BF74F90DFB74}">
      <dgm:prSet/>
      <dgm:spPr/>
      <dgm:t>
        <a:bodyPr/>
        <a:lstStyle/>
        <a:p>
          <a:endParaRPr lang="en-US"/>
        </a:p>
      </dgm:t>
    </dgm:pt>
    <dgm:pt modelId="{DC30EFEF-AE13-4B8A-AF9A-DFAA8FD2D059}">
      <dgm:prSet/>
      <dgm:spPr/>
      <dgm:t>
        <a:bodyPr/>
        <a:lstStyle/>
        <a:p>
          <a:r>
            <a:rPr lang="en-US"/>
            <a:t>Check for weaknesses in security systems on a regular basis.</a:t>
          </a:r>
        </a:p>
      </dgm:t>
    </dgm:pt>
    <dgm:pt modelId="{B9EBBEB4-8813-417F-BD04-37020F50C870}" type="parTrans" cxnId="{83246F4B-D831-4879-B141-83D898A00A85}">
      <dgm:prSet/>
      <dgm:spPr/>
      <dgm:t>
        <a:bodyPr/>
        <a:lstStyle/>
        <a:p>
          <a:endParaRPr lang="en-US"/>
        </a:p>
      </dgm:t>
    </dgm:pt>
    <dgm:pt modelId="{C0DEECF7-3061-464D-B8E7-9F9E9572AC5C}" type="sibTrans" cxnId="{83246F4B-D831-4879-B141-83D898A00A85}">
      <dgm:prSet/>
      <dgm:spPr/>
      <dgm:t>
        <a:bodyPr/>
        <a:lstStyle/>
        <a:p>
          <a:endParaRPr lang="en-US"/>
        </a:p>
      </dgm:t>
    </dgm:pt>
    <dgm:pt modelId="{9A976C47-B958-439A-BB53-9BF574FBD97D}" type="pres">
      <dgm:prSet presAssocID="{F6C790DA-0BE1-4746-B9D4-311A30986AA1}" presName="linear" presStyleCnt="0">
        <dgm:presLayoutVars>
          <dgm:animLvl val="lvl"/>
          <dgm:resizeHandles val="exact"/>
        </dgm:presLayoutVars>
      </dgm:prSet>
      <dgm:spPr/>
    </dgm:pt>
    <dgm:pt modelId="{6669DDB0-E1E4-491E-A45C-F7EDAC3C9D65}" type="pres">
      <dgm:prSet presAssocID="{F3F19256-076A-406F-BEB0-0863A283A5E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71BF1FA-D0D5-47ED-9E08-D840495E6E0A}" type="pres">
      <dgm:prSet presAssocID="{F3F19256-076A-406F-BEB0-0863A283A5E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AAC1B0E-2CD2-43FF-B91E-1540251455CD}" srcId="{F3F19256-076A-406F-BEB0-0863A283A5EE}" destId="{A49AD389-5186-494A-A480-2DC0ADDF6E23}" srcOrd="1" destOrd="0" parTransId="{EC0AE873-C5B1-4F98-A8C5-D2AA3ECECE42}" sibTransId="{A999E742-8ABB-4755-909A-294DECB389DB}"/>
    <dgm:cxn modelId="{513EF722-9050-4B9D-BA66-579750AEE639}" srcId="{F3F19256-076A-406F-BEB0-0863A283A5EE}" destId="{A2B4DB64-B5C1-4A4E-BE0A-616D8D806311}" srcOrd="0" destOrd="0" parTransId="{12670F04-236D-4BEF-9B1B-06674778022E}" sibTransId="{B1862259-9FA5-4B3B-A8DA-935DCE36C00A}"/>
    <dgm:cxn modelId="{6E115630-C76A-4529-AB48-318C3E5F3A1C}" srcId="{F6C790DA-0BE1-4746-B9D4-311A30986AA1}" destId="{F3F19256-076A-406F-BEB0-0863A283A5EE}" srcOrd="0" destOrd="0" parTransId="{2F36E1E3-CFFC-4ACD-89D6-37BF07A98B16}" sibTransId="{3B8189B1-EB87-4F5B-BB8A-ACFC7342A161}"/>
    <dgm:cxn modelId="{BE6E5E68-5C8A-44D1-BEE6-2D9B227B8BF1}" type="presOf" srcId="{DC30EFEF-AE13-4B8A-AF9A-DFAA8FD2D059}" destId="{571BF1FA-D0D5-47ED-9E08-D840495E6E0A}" srcOrd="0" destOrd="4" presId="urn:microsoft.com/office/officeart/2005/8/layout/vList2"/>
    <dgm:cxn modelId="{83246F4B-D831-4879-B141-83D898A00A85}" srcId="{F3F19256-076A-406F-BEB0-0863A283A5EE}" destId="{DC30EFEF-AE13-4B8A-AF9A-DFAA8FD2D059}" srcOrd="4" destOrd="0" parTransId="{B9EBBEB4-8813-417F-BD04-37020F50C870}" sibTransId="{C0DEECF7-3061-464D-B8E7-9F9E9572AC5C}"/>
    <dgm:cxn modelId="{1056726E-45F9-4F95-9C26-3E57096915A8}" type="presOf" srcId="{A49AD389-5186-494A-A480-2DC0ADDF6E23}" destId="{571BF1FA-D0D5-47ED-9E08-D840495E6E0A}" srcOrd="0" destOrd="1" presId="urn:microsoft.com/office/officeart/2005/8/layout/vList2"/>
    <dgm:cxn modelId="{B300F273-2C68-4EB6-AAF9-18D154B515AF}" type="presOf" srcId="{F3F19256-076A-406F-BEB0-0863A283A5EE}" destId="{6669DDB0-E1E4-491E-A45C-F7EDAC3C9D65}" srcOrd="0" destOrd="0" presId="urn:microsoft.com/office/officeart/2005/8/layout/vList2"/>
    <dgm:cxn modelId="{DFC19984-EBA0-4FE6-9A10-C96F4B0B6204}" type="presOf" srcId="{F6C790DA-0BE1-4746-B9D4-311A30986AA1}" destId="{9A976C47-B958-439A-BB53-9BF574FBD97D}" srcOrd="0" destOrd="0" presId="urn:microsoft.com/office/officeart/2005/8/layout/vList2"/>
    <dgm:cxn modelId="{BD05EEC3-526F-49F6-85C7-78AEB6821788}" type="presOf" srcId="{FFE57D89-20B2-40F6-A573-66CF70C558EA}" destId="{571BF1FA-D0D5-47ED-9E08-D840495E6E0A}" srcOrd="0" destOrd="3" presId="urn:microsoft.com/office/officeart/2005/8/layout/vList2"/>
    <dgm:cxn modelId="{913DF1E8-DE9D-4A21-9499-BF74F90DFB74}" srcId="{F3F19256-076A-406F-BEB0-0863A283A5EE}" destId="{FFE57D89-20B2-40F6-A573-66CF70C558EA}" srcOrd="3" destOrd="0" parTransId="{7C2E5CD5-EF6E-4E04-8A51-810B3C68A244}" sibTransId="{569A3D90-DFEF-4D27-8A16-B40D6140401E}"/>
    <dgm:cxn modelId="{E0F5BCF0-3813-4E2E-A21C-B4AA5CF14D6F}" type="presOf" srcId="{904D48EC-E8B1-4810-B626-6730ED930AE9}" destId="{571BF1FA-D0D5-47ED-9E08-D840495E6E0A}" srcOrd="0" destOrd="2" presId="urn:microsoft.com/office/officeart/2005/8/layout/vList2"/>
    <dgm:cxn modelId="{C56DD6F2-08FF-4B57-AD36-71DC937FB11C}" type="presOf" srcId="{A2B4DB64-B5C1-4A4E-BE0A-616D8D806311}" destId="{571BF1FA-D0D5-47ED-9E08-D840495E6E0A}" srcOrd="0" destOrd="0" presId="urn:microsoft.com/office/officeart/2005/8/layout/vList2"/>
    <dgm:cxn modelId="{37CFB7FA-E57C-43E5-B32B-F4D6245FB37B}" srcId="{F3F19256-076A-406F-BEB0-0863A283A5EE}" destId="{904D48EC-E8B1-4810-B626-6730ED930AE9}" srcOrd="2" destOrd="0" parTransId="{408BFD71-04B8-4105-9922-44D293757802}" sibTransId="{7CF68EA7-6113-46FB-96BE-EC5ADCE76249}"/>
    <dgm:cxn modelId="{E917047B-C81C-4DB4-A532-035A6190853E}" type="presParOf" srcId="{9A976C47-B958-439A-BB53-9BF574FBD97D}" destId="{6669DDB0-E1E4-491E-A45C-F7EDAC3C9D65}" srcOrd="0" destOrd="0" presId="urn:microsoft.com/office/officeart/2005/8/layout/vList2"/>
    <dgm:cxn modelId="{AB993530-0A8D-414D-A9EC-9C006F42E987}" type="presParOf" srcId="{9A976C47-B958-439A-BB53-9BF574FBD97D}" destId="{571BF1FA-D0D5-47ED-9E08-D840495E6E0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0D2F303-6E61-4588-A568-0529154D698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831E1D9-102C-4A3C-86B8-C5D18A1EAB38}">
      <dgm:prSet/>
      <dgm:spPr/>
      <dgm:t>
        <a:bodyPr/>
        <a:lstStyle/>
        <a:p>
          <a:r>
            <a:rPr lang="en-CA"/>
            <a:t>Lee, J., Lee, Y., Lee, D., Kwon, H., &amp; Shin, D. (2021). Classification of attack types and analysis of attack methods for profiling phishing mail attack groups. </a:t>
          </a:r>
          <a:r>
            <a:rPr lang="en-CA" i="1"/>
            <a:t>IEEE Access</a:t>
          </a:r>
          <a:r>
            <a:rPr lang="en-CA"/>
            <a:t>, </a:t>
          </a:r>
          <a:r>
            <a:rPr lang="en-CA" i="1"/>
            <a:t>9</a:t>
          </a:r>
          <a:r>
            <a:rPr lang="en-CA"/>
            <a:t>, 80866-80872.</a:t>
          </a:r>
          <a:endParaRPr lang="en-US"/>
        </a:p>
      </dgm:t>
    </dgm:pt>
    <dgm:pt modelId="{526BD967-D902-47AA-9D34-85E438980AF2}" type="parTrans" cxnId="{3CE8F5E8-DE3E-4F7F-9993-8DC386E68290}">
      <dgm:prSet/>
      <dgm:spPr/>
      <dgm:t>
        <a:bodyPr/>
        <a:lstStyle/>
        <a:p>
          <a:endParaRPr lang="en-US"/>
        </a:p>
      </dgm:t>
    </dgm:pt>
    <dgm:pt modelId="{C740976D-E94D-4F84-AB14-539613E20A04}" type="sibTrans" cxnId="{3CE8F5E8-DE3E-4F7F-9993-8DC386E68290}">
      <dgm:prSet/>
      <dgm:spPr/>
      <dgm:t>
        <a:bodyPr/>
        <a:lstStyle/>
        <a:p>
          <a:endParaRPr lang="en-US"/>
        </a:p>
      </dgm:t>
    </dgm:pt>
    <dgm:pt modelId="{E7BD9B9F-E3F7-4287-9E2C-7916BC6959DC}">
      <dgm:prSet/>
      <dgm:spPr/>
      <dgm:t>
        <a:bodyPr/>
        <a:lstStyle/>
        <a:p>
          <a:r>
            <a:rPr lang="en-CA"/>
            <a:t>Salloum, S., Gaber, T., Vadera, S., &amp; Shaalan, K. (2021). Phishing email detection using natural language processing techniques: a literature survey. </a:t>
          </a:r>
          <a:r>
            <a:rPr lang="en-CA" i="1"/>
            <a:t>Procedia Computer Science</a:t>
          </a:r>
          <a:r>
            <a:rPr lang="en-CA"/>
            <a:t>, </a:t>
          </a:r>
          <a:r>
            <a:rPr lang="en-CA" i="1"/>
            <a:t>189</a:t>
          </a:r>
          <a:r>
            <a:rPr lang="en-CA"/>
            <a:t>, 19-28.</a:t>
          </a:r>
          <a:endParaRPr lang="en-US"/>
        </a:p>
      </dgm:t>
    </dgm:pt>
    <dgm:pt modelId="{F618B29A-4A88-44AC-A706-24C34A62AC57}" type="parTrans" cxnId="{40C12C25-35DD-471E-8694-09090EAB1968}">
      <dgm:prSet/>
      <dgm:spPr/>
      <dgm:t>
        <a:bodyPr/>
        <a:lstStyle/>
        <a:p>
          <a:endParaRPr lang="en-US"/>
        </a:p>
      </dgm:t>
    </dgm:pt>
    <dgm:pt modelId="{473C486D-C96C-44AD-BE2B-1D63D72A53BB}" type="sibTrans" cxnId="{40C12C25-35DD-471E-8694-09090EAB1968}">
      <dgm:prSet/>
      <dgm:spPr/>
      <dgm:t>
        <a:bodyPr/>
        <a:lstStyle/>
        <a:p>
          <a:endParaRPr lang="en-US"/>
        </a:p>
      </dgm:t>
    </dgm:pt>
    <dgm:pt modelId="{0D5DAC98-D4F1-4D52-84B7-24734BD86EAD}">
      <dgm:prSet/>
      <dgm:spPr/>
      <dgm:t>
        <a:bodyPr/>
        <a:lstStyle/>
        <a:p>
          <a:r>
            <a:rPr lang="en-CA"/>
            <a:t>Shankar, A., Shetty, R., &amp; Nath, B. (2019). A review on phishing attacks. </a:t>
          </a:r>
          <a:r>
            <a:rPr lang="en-CA" i="1"/>
            <a:t>International Journal of Applied Engineering Research</a:t>
          </a:r>
          <a:r>
            <a:rPr lang="en-CA"/>
            <a:t>, </a:t>
          </a:r>
          <a:r>
            <a:rPr lang="en-CA" i="1"/>
            <a:t>14</a:t>
          </a:r>
          <a:r>
            <a:rPr lang="en-CA"/>
            <a:t>(9), 2171-2175.</a:t>
          </a:r>
          <a:endParaRPr lang="en-US"/>
        </a:p>
      </dgm:t>
    </dgm:pt>
    <dgm:pt modelId="{1D5269FB-8A54-472B-9770-03CDC6DB91BC}" type="parTrans" cxnId="{1310E52D-7526-4B59-9739-A17122E5E8F5}">
      <dgm:prSet/>
      <dgm:spPr/>
      <dgm:t>
        <a:bodyPr/>
        <a:lstStyle/>
        <a:p>
          <a:endParaRPr lang="en-US"/>
        </a:p>
      </dgm:t>
    </dgm:pt>
    <dgm:pt modelId="{FE1B3226-6E68-43E4-9BFF-C594FD920E65}" type="sibTrans" cxnId="{1310E52D-7526-4B59-9739-A17122E5E8F5}">
      <dgm:prSet/>
      <dgm:spPr/>
      <dgm:t>
        <a:bodyPr/>
        <a:lstStyle/>
        <a:p>
          <a:endParaRPr lang="en-US"/>
        </a:p>
      </dgm:t>
    </dgm:pt>
    <dgm:pt modelId="{B08F76A0-D1A0-4534-85E8-E929C2D58652}">
      <dgm:prSet/>
      <dgm:spPr/>
      <dgm:t>
        <a:bodyPr/>
        <a:lstStyle/>
        <a:p>
          <a:r>
            <a:rPr lang="en-CA"/>
            <a:t>Sahu, K. R., &amp; Dubey, J. (2014). A survey on phishing attacks. </a:t>
          </a:r>
          <a:r>
            <a:rPr lang="en-CA" i="1"/>
            <a:t>International Journal of Computer Applications</a:t>
          </a:r>
          <a:r>
            <a:rPr lang="en-CA"/>
            <a:t>, </a:t>
          </a:r>
          <a:r>
            <a:rPr lang="en-CA" i="1"/>
            <a:t>88</a:t>
          </a:r>
          <a:r>
            <a:rPr lang="en-CA"/>
            <a:t>(10).</a:t>
          </a:r>
          <a:endParaRPr lang="en-US"/>
        </a:p>
      </dgm:t>
    </dgm:pt>
    <dgm:pt modelId="{51DA799B-4F4F-4EA2-80BD-D66AA1C3EE7D}" type="parTrans" cxnId="{1C3CF09F-32A9-47D5-BFB3-AD33C6AFD8C9}">
      <dgm:prSet/>
      <dgm:spPr/>
      <dgm:t>
        <a:bodyPr/>
        <a:lstStyle/>
        <a:p>
          <a:endParaRPr lang="en-US"/>
        </a:p>
      </dgm:t>
    </dgm:pt>
    <dgm:pt modelId="{1FE3D2D4-D7B0-44B7-9ECD-90DB9EC97F0F}" type="sibTrans" cxnId="{1C3CF09F-32A9-47D5-BFB3-AD33C6AFD8C9}">
      <dgm:prSet/>
      <dgm:spPr/>
      <dgm:t>
        <a:bodyPr/>
        <a:lstStyle/>
        <a:p>
          <a:endParaRPr lang="en-US"/>
        </a:p>
      </dgm:t>
    </dgm:pt>
    <dgm:pt modelId="{29D0BD4D-C2B6-4CCC-9069-6AF151B66303}" type="pres">
      <dgm:prSet presAssocID="{C0D2F303-6E61-4588-A568-0529154D698D}" presName="linear" presStyleCnt="0">
        <dgm:presLayoutVars>
          <dgm:animLvl val="lvl"/>
          <dgm:resizeHandles val="exact"/>
        </dgm:presLayoutVars>
      </dgm:prSet>
      <dgm:spPr/>
    </dgm:pt>
    <dgm:pt modelId="{15F59F3A-AAEF-4C43-926C-D98CB499FD19}" type="pres">
      <dgm:prSet presAssocID="{C831E1D9-102C-4A3C-86B8-C5D18A1EAB3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66AA0D5-2185-4851-90F8-D8AE8902FBD7}" type="pres">
      <dgm:prSet presAssocID="{C740976D-E94D-4F84-AB14-539613E20A04}" presName="spacer" presStyleCnt="0"/>
      <dgm:spPr/>
    </dgm:pt>
    <dgm:pt modelId="{CDAAF1F3-5D7D-4E25-B94A-E45BA88F3E6D}" type="pres">
      <dgm:prSet presAssocID="{E7BD9B9F-E3F7-4287-9E2C-7916BC6959D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06DCAB2-C4C6-4BCD-AB6D-0CBDC15F9485}" type="pres">
      <dgm:prSet presAssocID="{473C486D-C96C-44AD-BE2B-1D63D72A53BB}" presName="spacer" presStyleCnt="0"/>
      <dgm:spPr/>
    </dgm:pt>
    <dgm:pt modelId="{70DF4ACD-72CA-4D2E-B60B-332BC45B8222}" type="pres">
      <dgm:prSet presAssocID="{0D5DAC98-D4F1-4D52-84B7-24734BD86EA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BE1A77D-2802-4D99-A753-1EB3C3CFBA35}" type="pres">
      <dgm:prSet presAssocID="{FE1B3226-6E68-43E4-9BFF-C594FD920E65}" presName="spacer" presStyleCnt="0"/>
      <dgm:spPr/>
    </dgm:pt>
    <dgm:pt modelId="{D8650314-6AC8-4BD7-8BA9-C62C6ABF8294}" type="pres">
      <dgm:prSet presAssocID="{B08F76A0-D1A0-4534-85E8-E929C2D5865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ACEB00C-CC42-49CD-BBF0-898798619C38}" type="presOf" srcId="{0D5DAC98-D4F1-4D52-84B7-24734BD86EAD}" destId="{70DF4ACD-72CA-4D2E-B60B-332BC45B8222}" srcOrd="0" destOrd="0" presId="urn:microsoft.com/office/officeart/2005/8/layout/vList2"/>
    <dgm:cxn modelId="{40C12C25-35DD-471E-8694-09090EAB1968}" srcId="{C0D2F303-6E61-4588-A568-0529154D698D}" destId="{E7BD9B9F-E3F7-4287-9E2C-7916BC6959DC}" srcOrd="1" destOrd="0" parTransId="{F618B29A-4A88-44AC-A706-24C34A62AC57}" sibTransId="{473C486D-C96C-44AD-BE2B-1D63D72A53BB}"/>
    <dgm:cxn modelId="{8117D125-3A0A-4FE2-8A6C-2D1D51055341}" type="presOf" srcId="{C831E1D9-102C-4A3C-86B8-C5D18A1EAB38}" destId="{15F59F3A-AAEF-4C43-926C-D98CB499FD19}" srcOrd="0" destOrd="0" presId="urn:microsoft.com/office/officeart/2005/8/layout/vList2"/>
    <dgm:cxn modelId="{1310E52D-7526-4B59-9739-A17122E5E8F5}" srcId="{C0D2F303-6E61-4588-A568-0529154D698D}" destId="{0D5DAC98-D4F1-4D52-84B7-24734BD86EAD}" srcOrd="2" destOrd="0" parTransId="{1D5269FB-8A54-472B-9770-03CDC6DB91BC}" sibTransId="{FE1B3226-6E68-43E4-9BFF-C594FD920E65}"/>
    <dgm:cxn modelId="{917A3746-C438-4174-9064-6AFAC65932EE}" type="presOf" srcId="{C0D2F303-6E61-4588-A568-0529154D698D}" destId="{29D0BD4D-C2B6-4CCC-9069-6AF151B66303}" srcOrd="0" destOrd="0" presId="urn:microsoft.com/office/officeart/2005/8/layout/vList2"/>
    <dgm:cxn modelId="{10045B93-9644-44E3-8AA0-FE9870079D11}" type="presOf" srcId="{B08F76A0-D1A0-4534-85E8-E929C2D58652}" destId="{D8650314-6AC8-4BD7-8BA9-C62C6ABF8294}" srcOrd="0" destOrd="0" presId="urn:microsoft.com/office/officeart/2005/8/layout/vList2"/>
    <dgm:cxn modelId="{1C3CF09F-32A9-47D5-BFB3-AD33C6AFD8C9}" srcId="{C0D2F303-6E61-4588-A568-0529154D698D}" destId="{B08F76A0-D1A0-4534-85E8-E929C2D58652}" srcOrd="3" destOrd="0" parTransId="{51DA799B-4F4F-4EA2-80BD-D66AA1C3EE7D}" sibTransId="{1FE3D2D4-D7B0-44B7-9ECD-90DB9EC97F0F}"/>
    <dgm:cxn modelId="{601AD6B6-AE4A-4533-99A1-0BB8070C3020}" type="presOf" srcId="{E7BD9B9F-E3F7-4287-9E2C-7916BC6959DC}" destId="{CDAAF1F3-5D7D-4E25-B94A-E45BA88F3E6D}" srcOrd="0" destOrd="0" presId="urn:microsoft.com/office/officeart/2005/8/layout/vList2"/>
    <dgm:cxn modelId="{3CE8F5E8-DE3E-4F7F-9993-8DC386E68290}" srcId="{C0D2F303-6E61-4588-A568-0529154D698D}" destId="{C831E1D9-102C-4A3C-86B8-C5D18A1EAB38}" srcOrd="0" destOrd="0" parTransId="{526BD967-D902-47AA-9D34-85E438980AF2}" sibTransId="{C740976D-E94D-4F84-AB14-539613E20A04}"/>
    <dgm:cxn modelId="{516EF2D7-4F57-4A0C-9A51-EBFFC653E602}" type="presParOf" srcId="{29D0BD4D-C2B6-4CCC-9069-6AF151B66303}" destId="{15F59F3A-AAEF-4C43-926C-D98CB499FD19}" srcOrd="0" destOrd="0" presId="urn:microsoft.com/office/officeart/2005/8/layout/vList2"/>
    <dgm:cxn modelId="{7B091B9A-DC8F-454C-AD41-1B01539FD547}" type="presParOf" srcId="{29D0BD4D-C2B6-4CCC-9069-6AF151B66303}" destId="{C66AA0D5-2185-4851-90F8-D8AE8902FBD7}" srcOrd="1" destOrd="0" presId="urn:microsoft.com/office/officeart/2005/8/layout/vList2"/>
    <dgm:cxn modelId="{726EF2FD-05F4-495E-83A3-3A51012DE4D3}" type="presParOf" srcId="{29D0BD4D-C2B6-4CCC-9069-6AF151B66303}" destId="{CDAAF1F3-5D7D-4E25-B94A-E45BA88F3E6D}" srcOrd="2" destOrd="0" presId="urn:microsoft.com/office/officeart/2005/8/layout/vList2"/>
    <dgm:cxn modelId="{97C2015B-72B2-4545-8482-78DD31B47F37}" type="presParOf" srcId="{29D0BD4D-C2B6-4CCC-9069-6AF151B66303}" destId="{B06DCAB2-C4C6-4BCD-AB6D-0CBDC15F9485}" srcOrd="3" destOrd="0" presId="urn:microsoft.com/office/officeart/2005/8/layout/vList2"/>
    <dgm:cxn modelId="{0BD24266-D7CC-4845-B3FD-47EB907A2E82}" type="presParOf" srcId="{29D0BD4D-C2B6-4CCC-9069-6AF151B66303}" destId="{70DF4ACD-72CA-4D2E-B60B-332BC45B8222}" srcOrd="4" destOrd="0" presId="urn:microsoft.com/office/officeart/2005/8/layout/vList2"/>
    <dgm:cxn modelId="{35535A6F-ED0C-43B5-AA44-30F52440714B}" type="presParOf" srcId="{29D0BD4D-C2B6-4CCC-9069-6AF151B66303}" destId="{5BE1A77D-2802-4D99-A753-1EB3C3CFBA35}" srcOrd="5" destOrd="0" presId="urn:microsoft.com/office/officeart/2005/8/layout/vList2"/>
    <dgm:cxn modelId="{BAB54CF1-B31C-4D22-BA57-65B90E51F83A}" type="presParOf" srcId="{29D0BD4D-C2B6-4CCC-9069-6AF151B66303}" destId="{D8650314-6AC8-4BD7-8BA9-C62C6ABF829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5B8846-C137-4737-832F-98C33110BD9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E9BB09B-FD50-43DF-9A8E-1EEF109B5778}">
      <dgm:prSet/>
      <dgm:spPr/>
      <dgm:t>
        <a:bodyPr/>
        <a:lstStyle/>
        <a:p>
          <a:r>
            <a:rPr lang="en-US"/>
            <a:t>Employees are at danger of being victims of attacks intended to steal personal information due to phishing schemes.</a:t>
          </a:r>
        </a:p>
      </dgm:t>
    </dgm:pt>
    <dgm:pt modelId="{AA2E42FA-5B50-472B-8195-935551265C91}" type="parTrans" cxnId="{FC8AA0D9-1135-47A6-A197-5F72710C986C}">
      <dgm:prSet/>
      <dgm:spPr/>
      <dgm:t>
        <a:bodyPr/>
        <a:lstStyle/>
        <a:p>
          <a:endParaRPr lang="en-US"/>
        </a:p>
      </dgm:t>
    </dgm:pt>
    <dgm:pt modelId="{D5527096-6B99-4B90-85FC-C5C90E0AC80A}" type="sibTrans" cxnId="{FC8AA0D9-1135-47A6-A197-5F72710C986C}">
      <dgm:prSet/>
      <dgm:spPr/>
      <dgm:t>
        <a:bodyPr/>
        <a:lstStyle/>
        <a:p>
          <a:endParaRPr lang="en-US"/>
        </a:p>
      </dgm:t>
    </dgm:pt>
    <dgm:pt modelId="{A3D18F84-166F-44E4-8DD6-EC6F3A73343B}">
      <dgm:prSet/>
      <dgm:spPr/>
      <dgm:t>
        <a:bodyPr/>
        <a:lstStyle/>
        <a:p>
          <a:r>
            <a:rPr lang="en-US"/>
            <a:t>Emails with links or files that request private information, such as login credentials or financial information, are frequently used in cyberattacks.</a:t>
          </a:r>
        </a:p>
      </dgm:t>
    </dgm:pt>
    <dgm:pt modelId="{F3DFC342-21C2-453E-9167-A77620EBB8EC}" type="parTrans" cxnId="{1145D819-415A-43BF-BD91-E1B7963FB64B}">
      <dgm:prSet/>
      <dgm:spPr/>
      <dgm:t>
        <a:bodyPr/>
        <a:lstStyle/>
        <a:p>
          <a:endParaRPr lang="en-US"/>
        </a:p>
      </dgm:t>
    </dgm:pt>
    <dgm:pt modelId="{21AD5600-063D-4FD4-AF68-BC724BD928E1}" type="sibTrans" cxnId="{1145D819-415A-43BF-BD91-E1B7963FB64B}">
      <dgm:prSet/>
      <dgm:spPr/>
      <dgm:t>
        <a:bodyPr/>
        <a:lstStyle/>
        <a:p>
          <a:endParaRPr lang="en-US"/>
        </a:p>
      </dgm:t>
    </dgm:pt>
    <dgm:pt modelId="{6E4F52C7-225D-4444-B10C-0671F0963644}">
      <dgm:prSet/>
      <dgm:spPr/>
      <dgm:t>
        <a:bodyPr/>
        <a:lstStyle/>
        <a:p>
          <a:r>
            <a:rPr lang="en-US"/>
            <a:t>Spear phishing and phishing are two cyberattacks that are getting more sophisticated all the time.</a:t>
          </a:r>
        </a:p>
      </dgm:t>
    </dgm:pt>
    <dgm:pt modelId="{9CE18B96-8AFB-48B3-99F0-07C145176720}" type="parTrans" cxnId="{EA5DB944-A0E6-4907-95FF-19AC812DA643}">
      <dgm:prSet/>
      <dgm:spPr/>
      <dgm:t>
        <a:bodyPr/>
        <a:lstStyle/>
        <a:p>
          <a:endParaRPr lang="en-US"/>
        </a:p>
      </dgm:t>
    </dgm:pt>
    <dgm:pt modelId="{FCAFF657-033A-493B-96D7-52BF440DD4BA}" type="sibTrans" cxnId="{EA5DB944-A0E6-4907-95FF-19AC812DA643}">
      <dgm:prSet/>
      <dgm:spPr/>
      <dgm:t>
        <a:bodyPr/>
        <a:lstStyle/>
        <a:p>
          <a:endParaRPr lang="en-US"/>
        </a:p>
      </dgm:t>
    </dgm:pt>
    <dgm:pt modelId="{74FE2593-C62E-4B6E-870C-EAE886B14D2F}">
      <dgm:prSet/>
      <dgm:spPr/>
      <dgm:t>
        <a:bodyPr/>
        <a:lstStyle/>
        <a:p>
          <a:r>
            <a:rPr lang="en-US"/>
            <a:t>No matter if an effort is successful or not, unusual or unauthorized attempts to access the internal network of XYZ Bank will be recorded.</a:t>
          </a:r>
        </a:p>
      </dgm:t>
    </dgm:pt>
    <dgm:pt modelId="{A215FBC1-0DAB-488F-84CE-8C8EEB9D1DC0}" type="parTrans" cxnId="{519460EE-7F5F-4E43-85EC-6C4D768791B4}">
      <dgm:prSet/>
      <dgm:spPr/>
      <dgm:t>
        <a:bodyPr/>
        <a:lstStyle/>
        <a:p>
          <a:endParaRPr lang="en-US"/>
        </a:p>
      </dgm:t>
    </dgm:pt>
    <dgm:pt modelId="{AAD8A697-CFE0-4B4D-9CE5-F9A79E195F43}" type="sibTrans" cxnId="{519460EE-7F5F-4E43-85EC-6C4D768791B4}">
      <dgm:prSet/>
      <dgm:spPr/>
      <dgm:t>
        <a:bodyPr/>
        <a:lstStyle/>
        <a:p>
          <a:endParaRPr lang="en-US"/>
        </a:p>
      </dgm:t>
    </dgm:pt>
    <dgm:pt modelId="{B4DFF660-4F73-4445-9FCA-0352F751F417}" type="pres">
      <dgm:prSet presAssocID="{715B8846-C137-4737-832F-98C33110BD9E}" presName="linear" presStyleCnt="0">
        <dgm:presLayoutVars>
          <dgm:animLvl val="lvl"/>
          <dgm:resizeHandles val="exact"/>
        </dgm:presLayoutVars>
      </dgm:prSet>
      <dgm:spPr/>
    </dgm:pt>
    <dgm:pt modelId="{70062E31-91D4-4FBA-8512-5C886D263C57}" type="pres">
      <dgm:prSet presAssocID="{FE9BB09B-FD50-43DF-9A8E-1EEF109B577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46DBB43-7DD2-490F-AF46-0E403ECC3C6C}" type="pres">
      <dgm:prSet presAssocID="{D5527096-6B99-4B90-85FC-C5C90E0AC80A}" presName="spacer" presStyleCnt="0"/>
      <dgm:spPr/>
    </dgm:pt>
    <dgm:pt modelId="{305AF2ED-7E57-4F23-9180-E3398F28D984}" type="pres">
      <dgm:prSet presAssocID="{A3D18F84-166F-44E4-8DD6-EC6F3A73343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59402CC-8106-43FE-A9DE-56677C50CDC7}" type="pres">
      <dgm:prSet presAssocID="{21AD5600-063D-4FD4-AF68-BC724BD928E1}" presName="spacer" presStyleCnt="0"/>
      <dgm:spPr/>
    </dgm:pt>
    <dgm:pt modelId="{BA4F9EF6-A539-4B22-B25A-9075271835FE}" type="pres">
      <dgm:prSet presAssocID="{6E4F52C7-225D-4444-B10C-0671F096364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2385738-D6F0-4624-A2E7-37AB3C504EF8}" type="pres">
      <dgm:prSet presAssocID="{FCAFF657-033A-493B-96D7-52BF440DD4BA}" presName="spacer" presStyleCnt="0"/>
      <dgm:spPr/>
    </dgm:pt>
    <dgm:pt modelId="{0295E274-6B0B-475F-B0B3-EAEB92D8AC56}" type="pres">
      <dgm:prSet presAssocID="{74FE2593-C62E-4B6E-870C-EAE886B14D2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145D819-415A-43BF-BD91-E1B7963FB64B}" srcId="{715B8846-C137-4737-832F-98C33110BD9E}" destId="{A3D18F84-166F-44E4-8DD6-EC6F3A73343B}" srcOrd="1" destOrd="0" parTransId="{F3DFC342-21C2-453E-9167-A77620EBB8EC}" sibTransId="{21AD5600-063D-4FD4-AF68-BC724BD928E1}"/>
    <dgm:cxn modelId="{DA4E3242-E6EC-43DE-8CCD-98BBEF36D09F}" type="presOf" srcId="{FE9BB09B-FD50-43DF-9A8E-1EEF109B5778}" destId="{70062E31-91D4-4FBA-8512-5C886D263C57}" srcOrd="0" destOrd="0" presId="urn:microsoft.com/office/officeart/2005/8/layout/vList2"/>
    <dgm:cxn modelId="{EA5DB944-A0E6-4907-95FF-19AC812DA643}" srcId="{715B8846-C137-4737-832F-98C33110BD9E}" destId="{6E4F52C7-225D-4444-B10C-0671F0963644}" srcOrd="2" destOrd="0" parTransId="{9CE18B96-8AFB-48B3-99F0-07C145176720}" sibTransId="{FCAFF657-033A-493B-96D7-52BF440DD4BA}"/>
    <dgm:cxn modelId="{3D914A50-FDF4-447B-B605-90D9B98A034A}" type="presOf" srcId="{74FE2593-C62E-4B6E-870C-EAE886B14D2F}" destId="{0295E274-6B0B-475F-B0B3-EAEB92D8AC56}" srcOrd="0" destOrd="0" presId="urn:microsoft.com/office/officeart/2005/8/layout/vList2"/>
    <dgm:cxn modelId="{28714BA6-E46E-4DBF-B96F-30A451935FF5}" type="presOf" srcId="{A3D18F84-166F-44E4-8DD6-EC6F3A73343B}" destId="{305AF2ED-7E57-4F23-9180-E3398F28D984}" srcOrd="0" destOrd="0" presId="urn:microsoft.com/office/officeart/2005/8/layout/vList2"/>
    <dgm:cxn modelId="{B2E3D6AC-5AE2-4C58-88E0-828FEECA5EEF}" type="presOf" srcId="{6E4F52C7-225D-4444-B10C-0671F0963644}" destId="{BA4F9EF6-A539-4B22-B25A-9075271835FE}" srcOrd="0" destOrd="0" presId="urn:microsoft.com/office/officeart/2005/8/layout/vList2"/>
    <dgm:cxn modelId="{FC8AA0D9-1135-47A6-A197-5F72710C986C}" srcId="{715B8846-C137-4737-832F-98C33110BD9E}" destId="{FE9BB09B-FD50-43DF-9A8E-1EEF109B5778}" srcOrd="0" destOrd="0" parTransId="{AA2E42FA-5B50-472B-8195-935551265C91}" sibTransId="{D5527096-6B99-4B90-85FC-C5C90E0AC80A}"/>
    <dgm:cxn modelId="{519460EE-7F5F-4E43-85EC-6C4D768791B4}" srcId="{715B8846-C137-4737-832F-98C33110BD9E}" destId="{74FE2593-C62E-4B6E-870C-EAE886B14D2F}" srcOrd="3" destOrd="0" parTransId="{A215FBC1-0DAB-488F-84CE-8C8EEB9D1DC0}" sibTransId="{AAD8A697-CFE0-4B4D-9CE5-F9A79E195F43}"/>
    <dgm:cxn modelId="{794D10F5-AA3C-4011-99F6-87B019654E5A}" type="presOf" srcId="{715B8846-C137-4737-832F-98C33110BD9E}" destId="{B4DFF660-4F73-4445-9FCA-0352F751F417}" srcOrd="0" destOrd="0" presId="urn:microsoft.com/office/officeart/2005/8/layout/vList2"/>
    <dgm:cxn modelId="{18E81803-B00C-4A73-9850-D0A5F19E8102}" type="presParOf" srcId="{B4DFF660-4F73-4445-9FCA-0352F751F417}" destId="{70062E31-91D4-4FBA-8512-5C886D263C57}" srcOrd="0" destOrd="0" presId="urn:microsoft.com/office/officeart/2005/8/layout/vList2"/>
    <dgm:cxn modelId="{00B3FCB3-44E7-4623-9462-D2B255028277}" type="presParOf" srcId="{B4DFF660-4F73-4445-9FCA-0352F751F417}" destId="{C46DBB43-7DD2-490F-AF46-0E403ECC3C6C}" srcOrd="1" destOrd="0" presId="urn:microsoft.com/office/officeart/2005/8/layout/vList2"/>
    <dgm:cxn modelId="{A9FFBDD8-2B1A-4EB3-AE89-EC17FEB1D8CD}" type="presParOf" srcId="{B4DFF660-4F73-4445-9FCA-0352F751F417}" destId="{305AF2ED-7E57-4F23-9180-E3398F28D984}" srcOrd="2" destOrd="0" presId="urn:microsoft.com/office/officeart/2005/8/layout/vList2"/>
    <dgm:cxn modelId="{F0000AC6-60C9-4A47-909C-42A4388F6A87}" type="presParOf" srcId="{B4DFF660-4F73-4445-9FCA-0352F751F417}" destId="{F59402CC-8106-43FE-A9DE-56677C50CDC7}" srcOrd="3" destOrd="0" presId="urn:microsoft.com/office/officeart/2005/8/layout/vList2"/>
    <dgm:cxn modelId="{F2121ADA-EBB4-4817-B0D1-67B00D855432}" type="presParOf" srcId="{B4DFF660-4F73-4445-9FCA-0352F751F417}" destId="{BA4F9EF6-A539-4B22-B25A-9075271835FE}" srcOrd="4" destOrd="0" presId="urn:microsoft.com/office/officeart/2005/8/layout/vList2"/>
    <dgm:cxn modelId="{87444337-553D-4B62-9DAB-2286F3FBF15F}" type="presParOf" srcId="{B4DFF660-4F73-4445-9FCA-0352F751F417}" destId="{F2385738-D6F0-4624-A2E7-37AB3C504EF8}" srcOrd="5" destOrd="0" presId="urn:microsoft.com/office/officeart/2005/8/layout/vList2"/>
    <dgm:cxn modelId="{E7D6E6C6-0143-4626-B449-D55AEDCAC4D5}" type="presParOf" srcId="{B4DFF660-4F73-4445-9FCA-0352F751F417}" destId="{0295E274-6B0B-475F-B0B3-EAEB92D8AC5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5B15D2-9F85-45CF-ACA7-83CD06F337A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C6D969E-3520-4F42-A440-8DEE4AEA5585}">
      <dgm:prSet/>
      <dgm:spPr/>
      <dgm:t>
        <a:bodyPr/>
        <a:lstStyle/>
        <a:p>
          <a:r>
            <a:rPr lang="en-US"/>
            <a:t>When employees fall for phishing attacks, they run the risk of downloading infected attachments or going to risky websites.</a:t>
          </a:r>
        </a:p>
      </dgm:t>
    </dgm:pt>
    <dgm:pt modelId="{845DFBC6-2C9A-40B2-931D-0E630CC9BA86}" type="parTrans" cxnId="{6F266879-75FD-4C61-849B-18330134F7C7}">
      <dgm:prSet/>
      <dgm:spPr/>
      <dgm:t>
        <a:bodyPr/>
        <a:lstStyle/>
        <a:p>
          <a:endParaRPr lang="en-US"/>
        </a:p>
      </dgm:t>
    </dgm:pt>
    <dgm:pt modelId="{CB1F3B33-9838-4EEB-A267-66C862A38379}" type="sibTrans" cxnId="{6F266879-75FD-4C61-849B-18330134F7C7}">
      <dgm:prSet/>
      <dgm:spPr/>
      <dgm:t>
        <a:bodyPr/>
        <a:lstStyle/>
        <a:p>
          <a:endParaRPr lang="en-US"/>
        </a:p>
      </dgm:t>
    </dgm:pt>
    <dgm:pt modelId="{8BFC192E-06AE-40DF-8DDB-15C6661BDD5C}">
      <dgm:prSet/>
      <dgm:spPr/>
      <dgm:t>
        <a:bodyPr/>
        <a:lstStyle/>
        <a:p>
          <a:r>
            <a:rPr lang="en-US"/>
            <a:t>To deceive their victims, hackers frequently send emails with links to phishing websites.</a:t>
          </a:r>
        </a:p>
      </dgm:t>
    </dgm:pt>
    <dgm:pt modelId="{FB9659B0-EB57-4177-8A23-9556CBD59286}" type="parTrans" cxnId="{4A61BA7D-55C3-47C4-B142-E856F6337ACC}">
      <dgm:prSet/>
      <dgm:spPr/>
      <dgm:t>
        <a:bodyPr/>
        <a:lstStyle/>
        <a:p>
          <a:endParaRPr lang="en-US"/>
        </a:p>
      </dgm:t>
    </dgm:pt>
    <dgm:pt modelId="{05ED249C-6FA7-440D-A197-42E69B43116E}" type="sibTrans" cxnId="{4A61BA7D-55C3-47C4-B142-E856F6337ACC}">
      <dgm:prSet/>
      <dgm:spPr/>
      <dgm:t>
        <a:bodyPr/>
        <a:lstStyle/>
        <a:p>
          <a:endParaRPr lang="en-US"/>
        </a:p>
      </dgm:t>
    </dgm:pt>
    <dgm:pt modelId="{06101BF6-6F8A-446D-BE33-31F9812B0E71}">
      <dgm:prSet/>
      <dgm:spPr/>
      <dgm:t>
        <a:bodyPr/>
        <a:lstStyle/>
        <a:p>
          <a:r>
            <a:rPr lang="en-US"/>
            <a:t>There have been allegations of shady behavior, including unusual data access patterns and unauthorized money transactions.</a:t>
          </a:r>
        </a:p>
      </dgm:t>
    </dgm:pt>
    <dgm:pt modelId="{AED83A99-5AFA-4E5C-8D9B-D7808322DD67}" type="parTrans" cxnId="{12FF21AB-1EC7-4EA7-9616-348D062A8F7F}">
      <dgm:prSet/>
      <dgm:spPr/>
      <dgm:t>
        <a:bodyPr/>
        <a:lstStyle/>
        <a:p>
          <a:endParaRPr lang="en-US"/>
        </a:p>
      </dgm:t>
    </dgm:pt>
    <dgm:pt modelId="{75CEA797-71DE-436A-A539-598B795CAE78}" type="sibTrans" cxnId="{12FF21AB-1EC7-4EA7-9616-348D062A8F7F}">
      <dgm:prSet/>
      <dgm:spPr/>
      <dgm:t>
        <a:bodyPr/>
        <a:lstStyle/>
        <a:p>
          <a:endParaRPr lang="en-US"/>
        </a:p>
      </dgm:t>
    </dgm:pt>
    <dgm:pt modelId="{78E05F0B-3ABC-4DE7-A520-82EE03B1591D}" type="pres">
      <dgm:prSet presAssocID="{345B15D2-9F85-45CF-ACA7-83CD06F337A8}" presName="linear" presStyleCnt="0">
        <dgm:presLayoutVars>
          <dgm:animLvl val="lvl"/>
          <dgm:resizeHandles val="exact"/>
        </dgm:presLayoutVars>
      </dgm:prSet>
      <dgm:spPr/>
    </dgm:pt>
    <dgm:pt modelId="{AEEC32C7-E125-413E-90CC-1DB88E8EE564}" type="pres">
      <dgm:prSet presAssocID="{4C6D969E-3520-4F42-A440-8DEE4AEA558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0ABE584-5373-4AE6-AE42-37EC544BF733}" type="pres">
      <dgm:prSet presAssocID="{CB1F3B33-9838-4EEB-A267-66C862A38379}" presName="spacer" presStyleCnt="0"/>
      <dgm:spPr/>
    </dgm:pt>
    <dgm:pt modelId="{E052CCC3-67B1-49F5-B1D8-ACC67BB0AC3A}" type="pres">
      <dgm:prSet presAssocID="{8BFC192E-06AE-40DF-8DDB-15C6661BDD5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80904A-D28F-452A-92C6-6F65BD62EE47}" type="pres">
      <dgm:prSet presAssocID="{05ED249C-6FA7-440D-A197-42E69B43116E}" presName="spacer" presStyleCnt="0"/>
      <dgm:spPr/>
    </dgm:pt>
    <dgm:pt modelId="{A70C90C5-DEFB-473E-97E6-339223096079}" type="pres">
      <dgm:prSet presAssocID="{06101BF6-6F8A-446D-BE33-31F9812B0E7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F4CA667-C8F1-4D19-BD21-FE795B81F20B}" type="presOf" srcId="{4C6D969E-3520-4F42-A440-8DEE4AEA5585}" destId="{AEEC32C7-E125-413E-90CC-1DB88E8EE564}" srcOrd="0" destOrd="0" presId="urn:microsoft.com/office/officeart/2005/8/layout/vList2"/>
    <dgm:cxn modelId="{6F266879-75FD-4C61-849B-18330134F7C7}" srcId="{345B15D2-9F85-45CF-ACA7-83CD06F337A8}" destId="{4C6D969E-3520-4F42-A440-8DEE4AEA5585}" srcOrd="0" destOrd="0" parTransId="{845DFBC6-2C9A-40B2-931D-0E630CC9BA86}" sibTransId="{CB1F3B33-9838-4EEB-A267-66C862A38379}"/>
    <dgm:cxn modelId="{4A61BA7D-55C3-47C4-B142-E856F6337ACC}" srcId="{345B15D2-9F85-45CF-ACA7-83CD06F337A8}" destId="{8BFC192E-06AE-40DF-8DDB-15C6661BDD5C}" srcOrd="1" destOrd="0" parTransId="{FB9659B0-EB57-4177-8A23-9556CBD59286}" sibTransId="{05ED249C-6FA7-440D-A197-42E69B43116E}"/>
    <dgm:cxn modelId="{28B61F92-8D55-4F1C-9597-105E5C7C0657}" type="presOf" srcId="{345B15D2-9F85-45CF-ACA7-83CD06F337A8}" destId="{78E05F0B-3ABC-4DE7-A520-82EE03B1591D}" srcOrd="0" destOrd="0" presId="urn:microsoft.com/office/officeart/2005/8/layout/vList2"/>
    <dgm:cxn modelId="{E311719A-1A9E-499C-AA1A-029915242828}" type="presOf" srcId="{8BFC192E-06AE-40DF-8DDB-15C6661BDD5C}" destId="{E052CCC3-67B1-49F5-B1D8-ACC67BB0AC3A}" srcOrd="0" destOrd="0" presId="urn:microsoft.com/office/officeart/2005/8/layout/vList2"/>
    <dgm:cxn modelId="{12FF21AB-1EC7-4EA7-9616-348D062A8F7F}" srcId="{345B15D2-9F85-45CF-ACA7-83CD06F337A8}" destId="{06101BF6-6F8A-446D-BE33-31F9812B0E71}" srcOrd="2" destOrd="0" parTransId="{AED83A99-5AFA-4E5C-8D9B-D7808322DD67}" sibTransId="{75CEA797-71DE-436A-A539-598B795CAE78}"/>
    <dgm:cxn modelId="{C5A60CC5-0D3F-4DDF-9BEB-926E0921638D}" type="presOf" srcId="{06101BF6-6F8A-446D-BE33-31F9812B0E71}" destId="{A70C90C5-DEFB-473E-97E6-339223096079}" srcOrd="0" destOrd="0" presId="urn:microsoft.com/office/officeart/2005/8/layout/vList2"/>
    <dgm:cxn modelId="{92E61425-D365-41E6-86D1-34B89DD6B4A4}" type="presParOf" srcId="{78E05F0B-3ABC-4DE7-A520-82EE03B1591D}" destId="{AEEC32C7-E125-413E-90CC-1DB88E8EE564}" srcOrd="0" destOrd="0" presId="urn:microsoft.com/office/officeart/2005/8/layout/vList2"/>
    <dgm:cxn modelId="{9B569DDC-88AF-4B0F-A9F8-46E50D75B474}" type="presParOf" srcId="{78E05F0B-3ABC-4DE7-A520-82EE03B1591D}" destId="{20ABE584-5373-4AE6-AE42-37EC544BF733}" srcOrd="1" destOrd="0" presId="urn:microsoft.com/office/officeart/2005/8/layout/vList2"/>
    <dgm:cxn modelId="{C7A4F730-6883-4683-B653-CFB455FEA8E3}" type="presParOf" srcId="{78E05F0B-3ABC-4DE7-A520-82EE03B1591D}" destId="{E052CCC3-67B1-49F5-B1D8-ACC67BB0AC3A}" srcOrd="2" destOrd="0" presId="urn:microsoft.com/office/officeart/2005/8/layout/vList2"/>
    <dgm:cxn modelId="{6067D3E0-BF00-4F0A-A6A3-F7A1BF5F0713}" type="presParOf" srcId="{78E05F0B-3ABC-4DE7-A520-82EE03B1591D}" destId="{EB80904A-D28F-452A-92C6-6F65BD62EE47}" srcOrd="3" destOrd="0" presId="urn:microsoft.com/office/officeart/2005/8/layout/vList2"/>
    <dgm:cxn modelId="{1AF8CA5C-028A-45FA-99AE-619A896206F3}" type="presParOf" srcId="{78E05F0B-3ABC-4DE7-A520-82EE03B1591D}" destId="{A70C90C5-DEFB-473E-97E6-33922309607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B9F6D1-EC4C-48A5-85E7-648C1B5667B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8E8766F-4329-4577-9A11-5FDE367D65AA}">
      <dgm:prSet/>
      <dgm:spPr/>
      <dgm:t>
        <a:bodyPr/>
        <a:lstStyle/>
        <a:p>
          <a:r>
            <a:rPr lang="en-US"/>
            <a:t>Unauthorized people had access to XYZ Bank's internal network.</a:t>
          </a:r>
        </a:p>
      </dgm:t>
    </dgm:pt>
    <dgm:pt modelId="{C2F946DB-022E-4CB3-A780-68268B38D87F}" type="parTrans" cxnId="{B440E5FA-6884-4500-B675-D4618FE30662}">
      <dgm:prSet/>
      <dgm:spPr/>
      <dgm:t>
        <a:bodyPr/>
        <a:lstStyle/>
        <a:p>
          <a:endParaRPr lang="en-US"/>
        </a:p>
      </dgm:t>
    </dgm:pt>
    <dgm:pt modelId="{16D3B88E-2071-437D-9245-920D5DC57767}" type="sibTrans" cxnId="{B440E5FA-6884-4500-B675-D4618FE30662}">
      <dgm:prSet/>
      <dgm:spPr/>
      <dgm:t>
        <a:bodyPr/>
        <a:lstStyle/>
        <a:p>
          <a:endParaRPr lang="en-US"/>
        </a:p>
      </dgm:t>
    </dgm:pt>
    <dgm:pt modelId="{0CED5B57-F112-4C7F-ACBA-F92433AAA17E}">
      <dgm:prSet/>
      <dgm:spPr/>
      <dgm:t>
        <a:bodyPr/>
        <a:lstStyle/>
        <a:p>
          <a:r>
            <a:rPr lang="en-US"/>
            <a:t>Financial transactions or client data may have been tampered with, endangering the customers.</a:t>
          </a:r>
        </a:p>
      </dgm:t>
    </dgm:pt>
    <dgm:pt modelId="{32CA568B-9030-4214-9475-61754B4F0D33}" type="parTrans" cxnId="{67DFF9D9-7AD6-4BCF-B7CA-43C1F73F8314}">
      <dgm:prSet/>
      <dgm:spPr/>
      <dgm:t>
        <a:bodyPr/>
        <a:lstStyle/>
        <a:p>
          <a:endParaRPr lang="en-US"/>
        </a:p>
      </dgm:t>
    </dgm:pt>
    <dgm:pt modelId="{FE563C25-0545-4C36-B7EE-35AD291772A2}" type="sibTrans" cxnId="{67DFF9D9-7AD6-4BCF-B7CA-43C1F73F8314}">
      <dgm:prSet/>
      <dgm:spPr/>
      <dgm:t>
        <a:bodyPr/>
        <a:lstStyle/>
        <a:p>
          <a:endParaRPr lang="en-US"/>
        </a:p>
      </dgm:t>
    </dgm:pt>
    <dgm:pt modelId="{81FB9D02-E174-455F-9DD6-3E57A27EEAD3}">
      <dgm:prSet/>
      <dgm:spPr/>
      <dgm:t>
        <a:bodyPr/>
        <a:lstStyle/>
        <a:p>
          <a:r>
            <a:rPr lang="en-US"/>
            <a:t>The manipulation might have had a negative effect on customers' experiences.</a:t>
          </a:r>
        </a:p>
      </dgm:t>
    </dgm:pt>
    <dgm:pt modelId="{B93318EF-04EF-4109-9A22-FE1628A3EFDF}" type="parTrans" cxnId="{979B6659-1063-4FBE-8A00-744FF83E3786}">
      <dgm:prSet/>
      <dgm:spPr/>
      <dgm:t>
        <a:bodyPr/>
        <a:lstStyle/>
        <a:p>
          <a:endParaRPr lang="en-US"/>
        </a:p>
      </dgm:t>
    </dgm:pt>
    <dgm:pt modelId="{165E565C-EA3D-477D-ABBE-A29F6A436FB9}" type="sibTrans" cxnId="{979B6659-1063-4FBE-8A00-744FF83E3786}">
      <dgm:prSet/>
      <dgm:spPr/>
      <dgm:t>
        <a:bodyPr/>
        <a:lstStyle/>
        <a:p>
          <a:endParaRPr lang="en-US"/>
        </a:p>
      </dgm:t>
    </dgm:pt>
    <dgm:pt modelId="{D40BB469-AEFB-435E-8289-C5907763D5AA}">
      <dgm:prSet/>
      <dgm:spPr/>
      <dgm:t>
        <a:bodyPr/>
        <a:lstStyle/>
        <a:p>
          <a:r>
            <a:rPr lang="en-US"/>
            <a:t>There may have been service interruptions for customers.</a:t>
          </a:r>
        </a:p>
      </dgm:t>
    </dgm:pt>
    <dgm:pt modelId="{B67C6829-6661-41D4-A960-2CB27D7660EF}" type="parTrans" cxnId="{865CE65C-89F3-486B-BF39-D8E635262243}">
      <dgm:prSet/>
      <dgm:spPr/>
      <dgm:t>
        <a:bodyPr/>
        <a:lstStyle/>
        <a:p>
          <a:endParaRPr lang="en-US"/>
        </a:p>
      </dgm:t>
    </dgm:pt>
    <dgm:pt modelId="{163706F1-B4E2-492B-95E3-2971B2FD4459}" type="sibTrans" cxnId="{865CE65C-89F3-486B-BF39-D8E635262243}">
      <dgm:prSet/>
      <dgm:spPr/>
      <dgm:t>
        <a:bodyPr/>
        <a:lstStyle/>
        <a:p>
          <a:endParaRPr lang="en-US"/>
        </a:p>
      </dgm:t>
    </dgm:pt>
    <dgm:pt modelId="{14D2A288-02A4-4C2D-A15E-0C85BB7718F8}" type="pres">
      <dgm:prSet presAssocID="{8EB9F6D1-EC4C-48A5-85E7-648C1B5667B8}" presName="root" presStyleCnt="0">
        <dgm:presLayoutVars>
          <dgm:dir/>
          <dgm:resizeHandles val="exact"/>
        </dgm:presLayoutVars>
      </dgm:prSet>
      <dgm:spPr/>
    </dgm:pt>
    <dgm:pt modelId="{B23509AA-8C95-477C-9BF1-A0D7E7F73F38}" type="pres">
      <dgm:prSet presAssocID="{8EB9F6D1-EC4C-48A5-85E7-648C1B5667B8}" presName="container" presStyleCnt="0">
        <dgm:presLayoutVars>
          <dgm:dir/>
          <dgm:resizeHandles val="exact"/>
        </dgm:presLayoutVars>
      </dgm:prSet>
      <dgm:spPr/>
    </dgm:pt>
    <dgm:pt modelId="{B0B9F06A-7DCD-4E5C-9A7D-C65A2EE93B01}" type="pres">
      <dgm:prSet presAssocID="{A8E8766F-4329-4577-9A11-5FDE367D65AA}" presName="compNode" presStyleCnt="0"/>
      <dgm:spPr/>
    </dgm:pt>
    <dgm:pt modelId="{9204DD96-9EB7-4513-90F3-B077114D55EA}" type="pres">
      <dgm:prSet presAssocID="{A8E8766F-4329-4577-9A11-5FDE367D65AA}" presName="iconBgRect" presStyleLbl="bgShp" presStyleIdx="0" presStyleCnt="4"/>
      <dgm:spPr/>
    </dgm:pt>
    <dgm:pt modelId="{E21A49A3-8E3C-4D5A-9623-EA2BC04AB3C1}" type="pres">
      <dgm:prSet presAssocID="{A8E8766F-4329-4577-9A11-5FDE367D65A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BF57BE4C-514A-451D-84D5-D065D6B96FCB}" type="pres">
      <dgm:prSet presAssocID="{A8E8766F-4329-4577-9A11-5FDE367D65AA}" presName="spaceRect" presStyleCnt="0"/>
      <dgm:spPr/>
    </dgm:pt>
    <dgm:pt modelId="{C14164FB-15DF-48E6-8715-BAE226E05157}" type="pres">
      <dgm:prSet presAssocID="{A8E8766F-4329-4577-9A11-5FDE367D65AA}" presName="textRect" presStyleLbl="revTx" presStyleIdx="0" presStyleCnt="4">
        <dgm:presLayoutVars>
          <dgm:chMax val="1"/>
          <dgm:chPref val="1"/>
        </dgm:presLayoutVars>
      </dgm:prSet>
      <dgm:spPr/>
    </dgm:pt>
    <dgm:pt modelId="{5328793A-F9EB-46A6-96A8-13428931AD8E}" type="pres">
      <dgm:prSet presAssocID="{16D3B88E-2071-437D-9245-920D5DC57767}" presName="sibTrans" presStyleLbl="sibTrans2D1" presStyleIdx="0" presStyleCnt="0"/>
      <dgm:spPr/>
    </dgm:pt>
    <dgm:pt modelId="{E91F4C6F-4F25-4324-B32D-2816CF437C19}" type="pres">
      <dgm:prSet presAssocID="{0CED5B57-F112-4C7F-ACBA-F92433AAA17E}" presName="compNode" presStyleCnt="0"/>
      <dgm:spPr/>
    </dgm:pt>
    <dgm:pt modelId="{8CA75D54-5FD1-4C18-AEE6-301317CC23B0}" type="pres">
      <dgm:prSet presAssocID="{0CED5B57-F112-4C7F-ACBA-F92433AAA17E}" presName="iconBgRect" presStyleLbl="bgShp" presStyleIdx="1" presStyleCnt="4"/>
      <dgm:spPr/>
    </dgm:pt>
    <dgm:pt modelId="{629D9182-89C2-4FC0-9FC8-D8D934E72F33}" type="pres">
      <dgm:prSet presAssocID="{0CED5B57-F112-4C7F-ACBA-F92433AAA17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93028708-F79E-47FF-B3F5-00A05E809F64}" type="pres">
      <dgm:prSet presAssocID="{0CED5B57-F112-4C7F-ACBA-F92433AAA17E}" presName="spaceRect" presStyleCnt="0"/>
      <dgm:spPr/>
    </dgm:pt>
    <dgm:pt modelId="{62D3E9DD-1468-4287-B03E-3D463A61FD02}" type="pres">
      <dgm:prSet presAssocID="{0CED5B57-F112-4C7F-ACBA-F92433AAA17E}" presName="textRect" presStyleLbl="revTx" presStyleIdx="1" presStyleCnt="4">
        <dgm:presLayoutVars>
          <dgm:chMax val="1"/>
          <dgm:chPref val="1"/>
        </dgm:presLayoutVars>
      </dgm:prSet>
      <dgm:spPr/>
    </dgm:pt>
    <dgm:pt modelId="{7A525634-E41E-496D-8D2D-13F3FC35CC38}" type="pres">
      <dgm:prSet presAssocID="{FE563C25-0545-4C36-B7EE-35AD291772A2}" presName="sibTrans" presStyleLbl="sibTrans2D1" presStyleIdx="0" presStyleCnt="0"/>
      <dgm:spPr/>
    </dgm:pt>
    <dgm:pt modelId="{2DF8DA2E-545D-488A-9338-4BC3CD23A6AF}" type="pres">
      <dgm:prSet presAssocID="{81FB9D02-E174-455F-9DD6-3E57A27EEAD3}" presName="compNode" presStyleCnt="0"/>
      <dgm:spPr/>
    </dgm:pt>
    <dgm:pt modelId="{34EE9CDC-2398-404D-9984-E50AC2F27F4F}" type="pres">
      <dgm:prSet presAssocID="{81FB9D02-E174-455F-9DD6-3E57A27EEAD3}" presName="iconBgRect" presStyleLbl="bgShp" presStyleIdx="2" presStyleCnt="4"/>
      <dgm:spPr/>
    </dgm:pt>
    <dgm:pt modelId="{E340C93F-099E-42F3-8D2F-2871E5519629}" type="pres">
      <dgm:prSet presAssocID="{81FB9D02-E174-455F-9DD6-3E57A27EEAD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vil Face Outline"/>
        </a:ext>
      </dgm:extLst>
    </dgm:pt>
    <dgm:pt modelId="{BCAF4B05-D4FC-42D5-8547-A4B50B6BB0ED}" type="pres">
      <dgm:prSet presAssocID="{81FB9D02-E174-455F-9DD6-3E57A27EEAD3}" presName="spaceRect" presStyleCnt="0"/>
      <dgm:spPr/>
    </dgm:pt>
    <dgm:pt modelId="{66DF2F9F-44C7-4224-AD33-09AAA030A40C}" type="pres">
      <dgm:prSet presAssocID="{81FB9D02-E174-455F-9DD6-3E57A27EEAD3}" presName="textRect" presStyleLbl="revTx" presStyleIdx="2" presStyleCnt="4">
        <dgm:presLayoutVars>
          <dgm:chMax val="1"/>
          <dgm:chPref val="1"/>
        </dgm:presLayoutVars>
      </dgm:prSet>
      <dgm:spPr/>
    </dgm:pt>
    <dgm:pt modelId="{E1A4F255-5545-489D-B74A-3A1FBCD00564}" type="pres">
      <dgm:prSet presAssocID="{165E565C-EA3D-477D-ABBE-A29F6A436FB9}" presName="sibTrans" presStyleLbl="sibTrans2D1" presStyleIdx="0" presStyleCnt="0"/>
      <dgm:spPr/>
    </dgm:pt>
    <dgm:pt modelId="{D54B1E7E-C088-4F43-8139-CDCC49735C8E}" type="pres">
      <dgm:prSet presAssocID="{D40BB469-AEFB-435E-8289-C5907763D5AA}" presName="compNode" presStyleCnt="0"/>
      <dgm:spPr/>
    </dgm:pt>
    <dgm:pt modelId="{79DD68B4-0328-4A81-A0AE-B35A9805DC7C}" type="pres">
      <dgm:prSet presAssocID="{D40BB469-AEFB-435E-8289-C5907763D5AA}" presName="iconBgRect" presStyleLbl="bgShp" presStyleIdx="3" presStyleCnt="4"/>
      <dgm:spPr/>
    </dgm:pt>
    <dgm:pt modelId="{AB3731CE-284B-49F3-980E-876F02C509F0}" type="pres">
      <dgm:prSet presAssocID="{D40BB469-AEFB-435E-8289-C5907763D5A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E3B9CDA6-945F-49EF-8397-86480097547B}" type="pres">
      <dgm:prSet presAssocID="{D40BB469-AEFB-435E-8289-C5907763D5AA}" presName="spaceRect" presStyleCnt="0"/>
      <dgm:spPr/>
    </dgm:pt>
    <dgm:pt modelId="{8ED1E888-D877-4F8D-BEE5-8EFC7369B6C3}" type="pres">
      <dgm:prSet presAssocID="{D40BB469-AEFB-435E-8289-C5907763D5A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BF03D24-D606-4B94-A378-7563F1C02F3B}" type="presOf" srcId="{81FB9D02-E174-455F-9DD6-3E57A27EEAD3}" destId="{66DF2F9F-44C7-4224-AD33-09AAA030A40C}" srcOrd="0" destOrd="0" presId="urn:microsoft.com/office/officeart/2018/2/layout/IconCircleList"/>
    <dgm:cxn modelId="{B6C6A435-585E-4DAF-9DCF-11BA0EEA4C1C}" type="presOf" srcId="{16D3B88E-2071-437D-9245-920D5DC57767}" destId="{5328793A-F9EB-46A6-96A8-13428931AD8E}" srcOrd="0" destOrd="0" presId="urn:microsoft.com/office/officeart/2018/2/layout/IconCircleList"/>
    <dgm:cxn modelId="{865CE65C-89F3-486B-BF39-D8E635262243}" srcId="{8EB9F6D1-EC4C-48A5-85E7-648C1B5667B8}" destId="{D40BB469-AEFB-435E-8289-C5907763D5AA}" srcOrd="3" destOrd="0" parTransId="{B67C6829-6661-41D4-A960-2CB27D7660EF}" sibTransId="{163706F1-B4E2-492B-95E3-2971B2FD4459}"/>
    <dgm:cxn modelId="{14EACC68-4D63-4975-977F-4B30A4C7C12C}" type="presOf" srcId="{D40BB469-AEFB-435E-8289-C5907763D5AA}" destId="{8ED1E888-D877-4F8D-BEE5-8EFC7369B6C3}" srcOrd="0" destOrd="0" presId="urn:microsoft.com/office/officeart/2018/2/layout/IconCircleList"/>
    <dgm:cxn modelId="{3F44F968-BB85-49D8-A08F-2F7AA71F9767}" type="presOf" srcId="{8EB9F6D1-EC4C-48A5-85E7-648C1B5667B8}" destId="{14D2A288-02A4-4C2D-A15E-0C85BB7718F8}" srcOrd="0" destOrd="0" presId="urn:microsoft.com/office/officeart/2018/2/layout/IconCircleList"/>
    <dgm:cxn modelId="{14FD906D-53D5-4871-B9A7-031E468E7F0D}" type="presOf" srcId="{0CED5B57-F112-4C7F-ACBA-F92433AAA17E}" destId="{62D3E9DD-1468-4287-B03E-3D463A61FD02}" srcOrd="0" destOrd="0" presId="urn:microsoft.com/office/officeart/2018/2/layout/IconCircleList"/>
    <dgm:cxn modelId="{979B6659-1063-4FBE-8A00-744FF83E3786}" srcId="{8EB9F6D1-EC4C-48A5-85E7-648C1B5667B8}" destId="{81FB9D02-E174-455F-9DD6-3E57A27EEAD3}" srcOrd="2" destOrd="0" parTransId="{B93318EF-04EF-4109-9A22-FE1628A3EFDF}" sibTransId="{165E565C-EA3D-477D-ABBE-A29F6A436FB9}"/>
    <dgm:cxn modelId="{749BA28C-116C-42D1-8B36-9F788269330F}" type="presOf" srcId="{165E565C-EA3D-477D-ABBE-A29F6A436FB9}" destId="{E1A4F255-5545-489D-B74A-3A1FBCD00564}" srcOrd="0" destOrd="0" presId="urn:microsoft.com/office/officeart/2018/2/layout/IconCircleList"/>
    <dgm:cxn modelId="{B8DE39B4-4034-4B9D-8FD4-33640E423DDA}" type="presOf" srcId="{FE563C25-0545-4C36-B7EE-35AD291772A2}" destId="{7A525634-E41E-496D-8D2D-13F3FC35CC38}" srcOrd="0" destOrd="0" presId="urn:microsoft.com/office/officeart/2018/2/layout/IconCircleList"/>
    <dgm:cxn modelId="{B616F0B9-7E91-4D96-9039-3F068115670B}" type="presOf" srcId="{A8E8766F-4329-4577-9A11-5FDE367D65AA}" destId="{C14164FB-15DF-48E6-8715-BAE226E05157}" srcOrd="0" destOrd="0" presId="urn:microsoft.com/office/officeart/2018/2/layout/IconCircleList"/>
    <dgm:cxn modelId="{67DFF9D9-7AD6-4BCF-B7CA-43C1F73F8314}" srcId="{8EB9F6D1-EC4C-48A5-85E7-648C1B5667B8}" destId="{0CED5B57-F112-4C7F-ACBA-F92433AAA17E}" srcOrd="1" destOrd="0" parTransId="{32CA568B-9030-4214-9475-61754B4F0D33}" sibTransId="{FE563C25-0545-4C36-B7EE-35AD291772A2}"/>
    <dgm:cxn modelId="{B440E5FA-6884-4500-B675-D4618FE30662}" srcId="{8EB9F6D1-EC4C-48A5-85E7-648C1B5667B8}" destId="{A8E8766F-4329-4577-9A11-5FDE367D65AA}" srcOrd="0" destOrd="0" parTransId="{C2F946DB-022E-4CB3-A780-68268B38D87F}" sibTransId="{16D3B88E-2071-437D-9245-920D5DC57767}"/>
    <dgm:cxn modelId="{B3577BBC-0978-4007-B246-84865B86B454}" type="presParOf" srcId="{14D2A288-02A4-4C2D-A15E-0C85BB7718F8}" destId="{B23509AA-8C95-477C-9BF1-A0D7E7F73F38}" srcOrd="0" destOrd="0" presId="urn:microsoft.com/office/officeart/2018/2/layout/IconCircleList"/>
    <dgm:cxn modelId="{2A815916-95D9-4BD9-AF81-C2AAB8F22F74}" type="presParOf" srcId="{B23509AA-8C95-477C-9BF1-A0D7E7F73F38}" destId="{B0B9F06A-7DCD-4E5C-9A7D-C65A2EE93B01}" srcOrd="0" destOrd="0" presId="urn:microsoft.com/office/officeart/2018/2/layout/IconCircleList"/>
    <dgm:cxn modelId="{73B77E1B-2B37-42B0-898C-4E67047EC8ED}" type="presParOf" srcId="{B0B9F06A-7DCD-4E5C-9A7D-C65A2EE93B01}" destId="{9204DD96-9EB7-4513-90F3-B077114D55EA}" srcOrd="0" destOrd="0" presId="urn:microsoft.com/office/officeart/2018/2/layout/IconCircleList"/>
    <dgm:cxn modelId="{ED6486C1-1E36-4C67-B7BF-A79E3C9BAAC8}" type="presParOf" srcId="{B0B9F06A-7DCD-4E5C-9A7D-C65A2EE93B01}" destId="{E21A49A3-8E3C-4D5A-9623-EA2BC04AB3C1}" srcOrd="1" destOrd="0" presId="urn:microsoft.com/office/officeart/2018/2/layout/IconCircleList"/>
    <dgm:cxn modelId="{3C931E4A-1000-41C6-84CC-0CDDFE4A104D}" type="presParOf" srcId="{B0B9F06A-7DCD-4E5C-9A7D-C65A2EE93B01}" destId="{BF57BE4C-514A-451D-84D5-D065D6B96FCB}" srcOrd="2" destOrd="0" presId="urn:microsoft.com/office/officeart/2018/2/layout/IconCircleList"/>
    <dgm:cxn modelId="{00808662-FF53-4B76-BE2B-A8C722B2A42B}" type="presParOf" srcId="{B0B9F06A-7DCD-4E5C-9A7D-C65A2EE93B01}" destId="{C14164FB-15DF-48E6-8715-BAE226E05157}" srcOrd="3" destOrd="0" presId="urn:microsoft.com/office/officeart/2018/2/layout/IconCircleList"/>
    <dgm:cxn modelId="{6173ADB9-396E-4CAE-BADA-7AF458CD7B50}" type="presParOf" srcId="{B23509AA-8C95-477C-9BF1-A0D7E7F73F38}" destId="{5328793A-F9EB-46A6-96A8-13428931AD8E}" srcOrd="1" destOrd="0" presId="urn:microsoft.com/office/officeart/2018/2/layout/IconCircleList"/>
    <dgm:cxn modelId="{6F7F8CCA-1DD9-4892-9E63-1C53E31961F6}" type="presParOf" srcId="{B23509AA-8C95-477C-9BF1-A0D7E7F73F38}" destId="{E91F4C6F-4F25-4324-B32D-2816CF437C19}" srcOrd="2" destOrd="0" presId="urn:microsoft.com/office/officeart/2018/2/layout/IconCircleList"/>
    <dgm:cxn modelId="{6824AA6F-D5A2-4349-926F-C78A728A8D1C}" type="presParOf" srcId="{E91F4C6F-4F25-4324-B32D-2816CF437C19}" destId="{8CA75D54-5FD1-4C18-AEE6-301317CC23B0}" srcOrd="0" destOrd="0" presId="urn:microsoft.com/office/officeart/2018/2/layout/IconCircleList"/>
    <dgm:cxn modelId="{9CAF7848-40E1-4D0E-B698-5FF9BB75787D}" type="presParOf" srcId="{E91F4C6F-4F25-4324-B32D-2816CF437C19}" destId="{629D9182-89C2-4FC0-9FC8-D8D934E72F33}" srcOrd="1" destOrd="0" presId="urn:microsoft.com/office/officeart/2018/2/layout/IconCircleList"/>
    <dgm:cxn modelId="{A5AFA0FE-1D43-40AB-AC16-1FDD607728F0}" type="presParOf" srcId="{E91F4C6F-4F25-4324-B32D-2816CF437C19}" destId="{93028708-F79E-47FF-B3F5-00A05E809F64}" srcOrd="2" destOrd="0" presId="urn:microsoft.com/office/officeart/2018/2/layout/IconCircleList"/>
    <dgm:cxn modelId="{B7BCDBB0-E173-47E0-A652-AA66AF466D7C}" type="presParOf" srcId="{E91F4C6F-4F25-4324-B32D-2816CF437C19}" destId="{62D3E9DD-1468-4287-B03E-3D463A61FD02}" srcOrd="3" destOrd="0" presId="urn:microsoft.com/office/officeart/2018/2/layout/IconCircleList"/>
    <dgm:cxn modelId="{0DF58C4C-0B1F-4836-9115-C7E21A232FE0}" type="presParOf" srcId="{B23509AA-8C95-477C-9BF1-A0D7E7F73F38}" destId="{7A525634-E41E-496D-8D2D-13F3FC35CC38}" srcOrd="3" destOrd="0" presId="urn:microsoft.com/office/officeart/2018/2/layout/IconCircleList"/>
    <dgm:cxn modelId="{ACFA6FA0-5982-4A67-B1A3-0338429FA7F7}" type="presParOf" srcId="{B23509AA-8C95-477C-9BF1-A0D7E7F73F38}" destId="{2DF8DA2E-545D-488A-9338-4BC3CD23A6AF}" srcOrd="4" destOrd="0" presId="urn:microsoft.com/office/officeart/2018/2/layout/IconCircleList"/>
    <dgm:cxn modelId="{D8F12F0B-B178-43C0-B1E5-EA97B1EA1ECE}" type="presParOf" srcId="{2DF8DA2E-545D-488A-9338-4BC3CD23A6AF}" destId="{34EE9CDC-2398-404D-9984-E50AC2F27F4F}" srcOrd="0" destOrd="0" presId="urn:microsoft.com/office/officeart/2018/2/layout/IconCircleList"/>
    <dgm:cxn modelId="{2E17EF6F-8137-48FD-94B9-B7F13401E65F}" type="presParOf" srcId="{2DF8DA2E-545D-488A-9338-4BC3CD23A6AF}" destId="{E340C93F-099E-42F3-8D2F-2871E5519629}" srcOrd="1" destOrd="0" presId="urn:microsoft.com/office/officeart/2018/2/layout/IconCircleList"/>
    <dgm:cxn modelId="{7902BE84-26EC-4766-80A4-4394FAB0EFC0}" type="presParOf" srcId="{2DF8DA2E-545D-488A-9338-4BC3CD23A6AF}" destId="{BCAF4B05-D4FC-42D5-8547-A4B50B6BB0ED}" srcOrd="2" destOrd="0" presId="urn:microsoft.com/office/officeart/2018/2/layout/IconCircleList"/>
    <dgm:cxn modelId="{925DE947-C84A-437F-9ADD-F074EAD518B1}" type="presParOf" srcId="{2DF8DA2E-545D-488A-9338-4BC3CD23A6AF}" destId="{66DF2F9F-44C7-4224-AD33-09AAA030A40C}" srcOrd="3" destOrd="0" presId="urn:microsoft.com/office/officeart/2018/2/layout/IconCircleList"/>
    <dgm:cxn modelId="{C979D483-79FC-438E-93F2-F805570C7DD6}" type="presParOf" srcId="{B23509AA-8C95-477C-9BF1-A0D7E7F73F38}" destId="{E1A4F255-5545-489D-B74A-3A1FBCD00564}" srcOrd="5" destOrd="0" presId="urn:microsoft.com/office/officeart/2018/2/layout/IconCircleList"/>
    <dgm:cxn modelId="{2238BB15-F850-49C3-82CA-3CC8545494B2}" type="presParOf" srcId="{B23509AA-8C95-477C-9BF1-A0D7E7F73F38}" destId="{D54B1E7E-C088-4F43-8139-CDCC49735C8E}" srcOrd="6" destOrd="0" presId="urn:microsoft.com/office/officeart/2018/2/layout/IconCircleList"/>
    <dgm:cxn modelId="{63A66307-EA55-4DD1-A60B-C0C0443C7E87}" type="presParOf" srcId="{D54B1E7E-C088-4F43-8139-CDCC49735C8E}" destId="{79DD68B4-0328-4A81-A0AE-B35A9805DC7C}" srcOrd="0" destOrd="0" presId="urn:microsoft.com/office/officeart/2018/2/layout/IconCircleList"/>
    <dgm:cxn modelId="{D2FF45A7-9826-4A88-8D39-9B61951B0F1A}" type="presParOf" srcId="{D54B1E7E-C088-4F43-8139-CDCC49735C8E}" destId="{AB3731CE-284B-49F3-980E-876F02C509F0}" srcOrd="1" destOrd="0" presId="urn:microsoft.com/office/officeart/2018/2/layout/IconCircleList"/>
    <dgm:cxn modelId="{9B5D31A6-D4FB-4BE2-8442-814BF877C9E5}" type="presParOf" srcId="{D54B1E7E-C088-4F43-8139-CDCC49735C8E}" destId="{E3B9CDA6-945F-49EF-8397-86480097547B}" srcOrd="2" destOrd="0" presId="urn:microsoft.com/office/officeart/2018/2/layout/IconCircleList"/>
    <dgm:cxn modelId="{F70BCF45-6799-43D1-BD3E-DAF33E52299B}" type="presParOf" srcId="{D54B1E7E-C088-4F43-8139-CDCC49735C8E}" destId="{8ED1E888-D877-4F8D-BEE5-8EFC7369B6C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17CD3D-8F03-43B7-8848-5FA568613D1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5D9A8AF-C77A-424B-812A-5702B5ECC2A6}">
      <dgm:prSet/>
      <dgm:spPr/>
      <dgm:t>
        <a:bodyPr/>
        <a:lstStyle/>
        <a:p>
          <a:r>
            <a:rPr lang="en-US"/>
            <a:t>As soon as an assault is identified, put the Incident Response Plan (IRP) created by XYZ Bank into action.</a:t>
          </a:r>
        </a:p>
      </dgm:t>
    </dgm:pt>
    <dgm:pt modelId="{973AC61F-221F-484C-B9BB-A89A9BC0E01B}" type="parTrans" cxnId="{69EF3B83-DEA6-4E2C-AB73-9A4CE0200460}">
      <dgm:prSet/>
      <dgm:spPr/>
      <dgm:t>
        <a:bodyPr/>
        <a:lstStyle/>
        <a:p>
          <a:endParaRPr lang="en-US"/>
        </a:p>
      </dgm:t>
    </dgm:pt>
    <dgm:pt modelId="{6461A49E-1651-4495-9997-4297C682BA7A}" type="sibTrans" cxnId="{69EF3B83-DEA6-4E2C-AB73-9A4CE0200460}">
      <dgm:prSet/>
      <dgm:spPr/>
      <dgm:t>
        <a:bodyPr/>
        <a:lstStyle/>
        <a:p>
          <a:endParaRPr lang="en-US"/>
        </a:p>
      </dgm:t>
    </dgm:pt>
    <dgm:pt modelId="{5ED9DB1E-3D10-4048-B4DB-EC93CD5A3509}">
      <dgm:prSet/>
      <dgm:spPr/>
      <dgm:t>
        <a:bodyPr/>
        <a:lstStyle/>
        <a:p>
          <a:r>
            <a:rPr lang="en-US"/>
            <a:t>Immediately remove infected workstations from the network to prevent the attack from spreading.</a:t>
          </a:r>
        </a:p>
      </dgm:t>
    </dgm:pt>
    <dgm:pt modelId="{6DA0180C-D2BD-491E-A7D1-8B1FAA689F64}" type="parTrans" cxnId="{666C61E9-6FC3-4265-AC51-F84CAC6467E0}">
      <dgm:prSet/>
      <dgm:spPr/>
      <dgm:t>
        <a:bodyPr/>
        <a:lstStyle/>
        <a:p>
          <a:endParaRPr lang="en-US"/>
        </a:p>
      </dgm:t>
    </dgm:pt>
    <dgm:pt modelId="{53AC3974-C65C-4B4D-AFE5-D0D79489EE63}" type="sibTrans" cxnId="{666C61E9-6FC3-4265-AC51-F84CAC6467E0}">
      <dgm:prSet/>
      <dgm:spPr/>
      <dgm:t>
        <a:bodyPr/>
        <a:lstStyle/>
        <a:p>
          <a:endParaRPr lang="en-US"/>
        </a:p>
      </dgm:t>
    </dgm:pt>
    <dgm:pt modelId="{2E0CB820-285B-4208-9AA2-1EFED9EEE4FF}">
      <dgm:prSet/>
      <dgm:spPr/>
      <dgm:t>
        <a:bodyPr/>
        <a:lstStyle/>
        <a:p>
          <a:r>
            <a:rPr lang="en-US"/>
            <a:t>Involve the incident response team, which consists of top executives, legal and regulatory authorities, and IT security professionals.</a:t>
          </a:r>
        </a:p>
      </dgm:t>
    </dgm:pt>
    <dgm:pt modelId="{AAB6438C-C7D4-49E6-9677-40392F62652D}" type="parTrans" cxnId="{6077AEBC-4171-4E19-9290-96DC692DE804}">
      <dgm:prSet/>
      <dgm:spPr/>
      <dgm:t>
        <a:bodyPr/>
        <a:lstStyle/>
        <a:p>
          <a:endParaRPr lang="en-US"/>
        </a:p>
      </dgm:t>
    </dgm:pt>
    <dgm:pt modelId="{9ED8C37B-DC69-4C01-A0F5-0D76E172BF48}" type="sibTrans" cxnId="{6077AEBC-4171-4E19-9290-96DC692DE804}">
      <dgm:prSet/>
      <dgm:spPr/>
      <dgm:t>
        <a:bodyPr/>
        <a:lstStyle/>
        <a:p>
          <a:endParaRPr lang="en-US"/>
        </a:p>
      </dgm:t>
    </dgm:pt>
    <dgm:pt modelId="{D26EE8BE-EDF6-4E5A-B1B3-3188F0776AF5}">
      <dgm:prSet/>
      <dgm:spPr/>
      <dgm:t>
        <a:bodyPr/>
        <a:lstStyle/>
        <a:p>
          <a:r>
            <a:rPr lang="en-US"/>
            <a:t>Completely assess the assault to determine its scope, type, and effects, and identify any systems or data that were impacted.</a:t>
          </a:r>
        </a:p>
      </dgm:t>
    </dgm:pt>
    <dgm:pt modelId="{768972AD-B42F-44A3-ACC7-616D730739FA}" type="parTrans" cxnId="{5F3073FA-E266-49B9-9F19-61414512EDAE}">
      <dgm:prSet/>
      <dgm:spPr/>
      <dgm:t>
        <a:bodyPr/>
        <a:lstStyle/>
        <a:p>
          <a:endParaRPr lang="en-US"/>
        </a:p>
      </dgm:t>
    </dgm:pt>
    <dgm:pt modelId="{3787B487-294F-4C6B-A05D-98E581ABFF5E}" type="sibTrans" cxnId="{5F3073FA-E266-49B9-9F19-61414512EDAE}">
      <dgm:prSet/>
      <dgm:spPr/>
      <dgm:t>
        <a:bodyPr/>
        <a:lstStyle/>
        <a:p>
          <a:endParaRPr lang="en-US"/>
        </a:p>
      </dgm:t>
    </dgm:pt>
    <dgm:pt modelId="{DD901264-7230-4ECA-93C0-B06EDED88821}" type="pres">
      <dgm:prSet presAssocID="{B017CD3D-8F03-43B7-8848-5FA568613D18}" presName="linear" presStyleCnt="0">
        <dgm:presLayoutVars>
          <dgm:animLvl val="lvl"/>
          <dgm:resizeHandles val="exact"/>
        </dgm:presLayoutVars>
      </dgm:prSet>
      <dgm:spPr/>
    </dgm:pt>
    <dgm:pt modelId="{172F9077-C860-4EA8-A942-FCC860389089}" type="pres">
      <dgm:prSet presAssocID="{05D9A8AF-C77A-424B-812A-5702B5ECC2A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7A55D7E-3D54-41D1-B67D-E47C49ACAA09}" type="pres">
      <dgm:prSet presAssocID="{6461A49E-1651-4495-9997-4297C682BA7A}" presName="spacer" presStyleCnt="0"/>
      <dgm:spPr/>
    </dgm:pt>
    <dgm:pt modelId="{354B83E9-6846-4D0F-B4DE-FF17A5EE1B19}" type="pres">
      <dgm:prSet presAssocID="{5ED9DB1E-3D10-4048-B4DB-EC93CD5A350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DEB3D6E-6AFD-4EAD-90A5-47746501AF56}" type="pres">
      <dgm:prSet presAssocID="{53AC3974-C65C-4B4D-AFE5-D0D79489EE63}" presName="spacer" presStyleCnt="0"/>
      <dgm:spPr/>
    </dgm:pt>
    <dgm:pt modelId="{4737E435-6DCA-4656-B0E7-136386082252}" type="pres">
      <dgm:prSet presAssocID="{2E0CB820-285B-4208-9AA2-1EFED9EEE4F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2B20FA3-F913-4030-AAF2-657BD95A5BDB}" type="pres">
      <dgm:prSet presAssocID="{9ED8C37B-DC69-4C01-A0F5-0D76E172BF48}" presName="spacer" presStyleCnt="0"/>
      <dgm:spPr/>
    </dgm:pt>
    <dgm:pt modelId="{68F5887B-6AAF-4DCE-93B9-524BE96B4DB9}" type="pres">
      <dgm:prSet presAssocID="{D26EE8BE-EDF6-4E5A-B1B3-3188F0776AF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0EE0D0D-94AB-4B75-8548-907512CF16A2}" type="presOf" srcId="{5ED9DB1E-3D10-4048-B4DB-EC93CD5A3509}" destId="{354B83E9-6846-4D0F-B4DE-FF17A5EE1B19}" srcOrd="0" destOrd="0" presId="urn:microsoft.com/office/officeart/2005/8/layout/vList2"/>
    <dgm:cxn modelId="{F197981E-B1A5-4761-B36D-1511B89D12D4}" type="presOf" srcId="{B017CD3D-8F03-43B7-8848-5FA568613D18}" destId="{DD901264-7230-4ECA-93C0-B06EDED88821}" srcOrd="0" destOrd="0" presId="urn:microsoft.com/office/officeart/2005/8/layout/vList2"/>
    <dgm:cxn modelId="{DCC3A670-EC34-4A50-8057-84D79C7147E5}" type="presOf" srcId="{05D9A8AF-C77A-424B-812A-5702B5ECC2A6}" destId="{172F9077-C860-4EA8-A942-FCC860389089}" srcOrd="0" destOrd="0" presId="urn:microsoft.com/office/officeart/2005/8/layout/vList2"/>
    <dgm:cxn modelId="{1E939874-CF9D-4055-8A34-FCAE63D03A34}" type="presOf" srcId="{D26EE8BE-EDF6-4E5A-B1B3-3188F0776AF5}" destId="{68F5887B-6AAF-4DCE-93B9-524BE96B4DB9}" srcOrd="0" destOrd="0" presId="urn:microsoft.com/office/officeart/2005/8/layout/vList2"/>
    <dgm:cxn modelId="{69EF3B83-DEA6-4E2C-AB73-9A4CE0200460}" srcId="{B017CD3D-8F03-43B7-8848-5FA568613D18}" destId="{05D9A8AF-C77A-424B-812A-5702B5ECC2A6}" srcOrd="0" destOrd="0" parTransId="{973AC61F-221F-484C-B9BB-A89A9BC0E01B}" sibTransId="{6461A49E-1651-4495-9997-4297C682BA7A}"/>
    <dgm:cxn modelId="{7C70D3B8-15CA-4B90-AB44-49971129F86A}" type="presOf" srcId="{2E0CB820-285B-4208-9AA2-1EFED9EEE4FF}" destId="{4737E435-6DCA-4656-B0E7-136386082252}" srcOrd="0" destOrd="0" presId="urn:microsoft.com/office/officeart/2005/8/layout/vList2"/>
    <dgm:cxn modelId="{6077AEBC-4171-4E19-9290-96DC692DE804}" srcId="{B017CD3D-8F03-43B7-8848-5FA568613D18}" destId="{2E0CB820-285B-4208-9AA2-1EFED9EEE4FF}" srcOrd="2" destOrd="0" parTransId="{AAB6438C-C7D4-49E6-9677-40392F62652D}" sibTransId="{9ED8C37B-DC69-4C01-A0F5-0D76E172BF48}"/>
    <dgm:cxn modelId="{666C61E9-6FC3-4265-AC51-F84CAC6467E0}" srcId="{B017CD3D-8F03-43B7-8848-5FA568613D18}" destId="{5ED9DB1E-3D10-4048-B4DB-EC93CD5A3509}" srcOrd="1" destOrd="0" parTransId="{6DA0180C-D2BD-491E-A7D1-8B1FAA689F64}" sibTransId="{53AC3974-C65C-4B4D-AFE5-D0D79489EE63}"/>
    <dgm:cxn modelId="{5F3073FA-E266-49B9-9F19-61414512EDAE}" srcId="{B017CD3D-8F03-43B7-8848-5FA568613D18}" destId="{D26EE8BE-EDF6-4E5A-B1B3-3188F0776AF5}" srcOrd="3" destOrd="0" parTransId="{768972AD-B42F-44A3-ACC7-616D730739FA}" sibTransId="{3787B487-294F-4C6B-A05D-98E581ABFF5E}"/>
    <dgm:cxn modelId="{0683A200-A330-4E4E-958E-940C375B723D}" type="presParOf" srcId="{DD901264-7230-4ECA-93C0-B06EDED88821}" destId="{172F9077-C860-4EA8-A942-FCC860389089}" srcOrd="0" destOrd="0" presId="urn:microsoft.com/office/officeart/2005/8/layout/vList2"/>
    <dgm:cxn modelId="{2B9242F8-8DFC-4A27-96A7-B9AE5A656A94}" type="presParOf" srcId="{DD901264-7230-4ECA-93C0-B06EDED88821}" destId="{17A55D7E-3D54-41D1-B67D-E47C49ACAA09}" srcOrd="1" destOrd="0" presId="urn:microsoft.com/office/officeart/2005/8/layout/vList2"/>
    <dgm:cxn modelId="{61C8BFF8-51BE-4572-AE7B-7BB2675831F5}" type="presParOf" srcId="{DD901264-7230-4ECA-93C0-B06EDED88821}" destId="{354B83E9-6846-4D0F-B4DE-FF17A5EE1B19}" srcOrd="2" destOrd="0" presId="urn:microsoft.com/office/officeart/2005/8/layout/vList2"/>
    <dgm:cxn modelId="{48BAF09D-27DC-47DF-ABA1-49E5CA2B4CDD}" type="presParOf" srcId="{DD901264-7230-4ECA-93C0-B06EDED88821}" destId="{FDEB3D6E-6AFD-4EAD-90A5-47746501AF56}" srcOrd="3" destOrd="0" presId="urn:microsoft.com/office/officeart/2005/8/layout/vList2"/>
    <dgm:cxn modelId="{B169B025-1421-4C96-9644-D62C875DDD12}" type="presParOf" srcId="{DD901264-7230-4ECA-93C0-B06EDED88821}" destId="{4737E435-6DCA-4656-B0E7-136386082252}" srcOrd="4" destOrd="0" presId="urn:microsoft.com/office/officeart/2005/8/layout/vList2"/>
    <dgm:cxn modelId="{EAFD1971-3DA4-4170-88A2-4CAFC6B05007}" type="presParOf" srcId="{DD901264-7230-4ECA-93C0-B06EDED88821}" destId="{72B20FA3-F913-4030-AAF2-657BD95A5BDB}" srcOrd="5" destOrd="0" presId="urn:microsoft.com/office/officeart/2005/8/layout/vList2"/>
    <dgm:cxn modelId="{67121192-5CF9-4365-A7EE-684AE2B6E3A0}" type="presParOf" srcId="{DD901264-7230-4ECA-93C0-B06EDED88821}" destId="{68F5887B-6AAF-4DCE-93B9-524BE96B4DB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13173CB-8EAB-4F0D-834B-678EF24C68D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951FEF3-4E5F-4D91-A757-3F9F018DD7E2}">
      <dgm:prSet/>
      <dgm:spPr/>
      <dgm:t>
        <a:bodyPr/>
        <a:lstStyle/>
        <a:p>
          <a:r>
            <a:rPr lang="en-US"/>
            <a:t>In accordance with contractual duties and corporate policy, promptly notify the appropriate parties, such as law enforcement, regulatory agencies, and impacted clients.</a:t>
          </a:r>
        </a:p>
      </dgm:t>
    </dgm:pt>
    <dgm:pt modelId="{D40836D4-1038-4AB1-97DD-5C6275478870}" type="parTrans" cxnId="{487E2D38-60A2-4599-BF23-5B1185BEA62E}">
      <dgm:prSet/>
      <dgm:spPr/>
      <dgm:t>
        <a:bodyPr/>
        <a:lstStyle/>
        <a:p>
          <a:endParaRPr lang="en-US"/>
        </a:p>
      </dgm:t>
    </dgm:pt>
    <dgm:pt modelId="{79085261-7B9C-4FB7-9E30-F0C991437FEE}" type="sibTrans" cxnId="{487E2D38-60A2-4599-BF23-5B1185BEA62E}">
      <dgm:prSet/>
      <dgm:spPr/>
      <dgm:t>
        <a:bodyPr/>
        <a:lstStyle/>
        <a:p>
          <a:endParaRPr lang="en-US"/>
        </a:p>
      </dgm:t>
    </dgm:pt>
    <dgm:pt modelId="{D5BEDB7B-D5D8-4630-8F99-5B36CF6FB290}">
      <dgm:prSet/>
      <dgm:spPr/>
      <dgm:t>
        <a:bodyPr/>
        <a:lstStyle/>
        <a:p>
          <a:r>
            <a:rPr lang="en-US"/>
            <a:t>To prevent the attack from spreading, disconnect the affected workstations from the rest of the network.</a:t>
          </a:r>
        </a:p>
      </dgm:t>
    </dgm:pt>
    <dgm:pt modelId="{8322199E-540E-45C3-8179-FCA0D4DAAC33}" type="parTrans" cxnId="{A6D856F5-004C-4287-981F-D1084E7F10DC}">
      <dgm:prSet/>
      <dgm:spPr/>
      <dgm:t>
        <a:bodyPr/>
        <a:lstStyle/>
        <a:p>
          <a:endParaRPr lang="en-US"/>
        </a:p>
      </dgm:t>
    </dgm:pt>
    <dgm:pt modelId="{D21A91C2-A7C1-4066-B147-15E658A1A028}" type="sibTrans" cxnId="{A6D856F5-004C-4287-981F-D1084E7F10DC}">
      <dgm:prSet/>
      <dgm:spPr/>
      <dgm:t>
        <a:bodyPr/>
        <a:lstStyle/>
        <a:p>
          <a:endParaRPr lang="en-US"/>
        </a:p>
      </dgm:t>
    </dgm:pt>
    <dgm:pt modelId="{286D3C4C-51BC-4B52-847E-BEC9EA1E8351}">
      <dgm:prSet/>
      <dgm:spPr/>
      <dgm:t>
        <a:bodyPr/>
        <a:lstStyle/>
        <a:p>
          <a:r>
            <a:rPr lang="en-US"/>
            <a:t>Identify the attack's nature and source, and gather any pertinent information about the attack vector, malware, and potential harm.</a:t>
          </a:r>
        </a:p>
      </dgm:t>
    </dgm:pt>
    <dgm:pt modelId="{A84B2DA2-0BDF-4B41-8814-60FE667236C9}" type="parTrans" cxnId="{E655E0FB-D736-42FB-AFE9-290FF33DCF73}">
      <dgm:prSet/>
      <dgm:spPr/>
      <dgm:t>
        <a:bodyPr/>
        <a:lstStyle/>
        <a:p>
          <a:endParaRPr lang="en-US"/>
        </a:p>
      </dgm:t>
    </dgm:pt>
    <dgm:pt modelId="{5D5F2E38-6BFA-4640-99FE-F3AFCD86E519}" type="sibTrans" cxnId="{E655E0FB-D736-42FB-AFE9-290FF33DCF73}">
      <dgm:prSet/>
      <dgm:spPr/>
      <dgm:t>
        <a:bodyPr/>
        <a:lstStyle/>
        <a:p>
          <a:endParaRPr lang="en-US"/>
        </a:p>
      </dgm:t>
    </dgm:pt>
    <dgm:pt modelId="{340DE06F-B0D2-485F-8BFC-D48C04D993AD}">
      <dgm:prSet/>
      <dgm:spPr/>
      <dgm:t>
        <a:bodyPr/>
        <a:lstStyle/>
        <a:p>
          <a:r>
            <a:rPr lang="en-US"/>
            <a:t>Notify the necessary individuals, including senior management, legal and regulatory representatives, and IT security personnel.</a:t>
          </a:r>
        </a:p>
      </dgm:t>
    </dgm:pt>
    <dgm:pt modelId="{1E60A8E5-1367-466D-BB3D-FD708A443B97}" type="parTrans" cxnId="{BA2D216A-CDDF-4A56-BE3E-47BA91BF1494}">
      <dgm:prSet/>
      <dgm:spPr/>
      <dgm:t>
        <a:bodyPr/>
        <a:lstStyle/>
        <a:p>
          <a:endParaRPr lang="en-US"/>
        </a:p>
      </dgm:t>
    </dgm:pt>
    <dgm:pt modelId="{A3CE3DF8-6B74-484C-BF17-DE8523E84EF9}" type="sibTrans" cxnId="{BA2D216A-CDDF-4A56-BE3E-47BA91BF1494}">
      <dgm:prSet/>
      <dgm:spPr/>
      <dgm:t>
        <a:bodyPr/>
        <a:lstStyle/>
        <a:p>
          <a:endParaRPr lang="en-US"/>
        </a:p>
      </dgm:t>
    </dgm:pt>
    <dgm:pt modelId="{6ECEEC25-193C-4C14-9216-CBD6B6B1A15D}" type="pres">
      <dgm:prSet presAssocID="{013173CB-8EAB-4F0D-834B-678EF24C68D3}" presName="linear" presStyleCnt="0">
        <dgm:presLayoutVars>
          <dgm:animLvl val="lvl"/>
          <dgm:resizeHandles val="exact"/>
        </dgm:presLayoutVars>
      </dgm:prSet>
      <dgm:spPr/>
    </dgm:pt>
    <dgm:pt modelId="{7D207916-3E50-4E63-ACED-6067DF0E71C1}" type="pres">
      <dgm:prSet presAssocID="{5951FEF3-4E5F-4D91-A757-3F9F018DD7E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6C192DE-486B-4010-BBF1-90E73A4AB3DD}" type="pres">
      <dgm:prSet presAssocID="{79085261-7B9C-4FB7-9E30-F0C991437FEE}" presName="spacer" presStyleCnt="0"/>
      <dgm:spPr/>
    </dgm:pt>
    <dgm:pt modelId="{6426FCEF-0F98-4626-B96E-51C5D367C7FE}" type="pres">
      <dgm:prSet presAssocID="{D5BEDB7B-D5D8-4630-8F99-5B36CF6FB29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3CE93EC-5926-4077-9DE6-B8141EF0F11D}" type="pres">
      <dgm:prSet presAssocID="{D21A91C2-A7C1-4066-B147-15E658A1A028}" presName="spacer" presStyleCnt="0"/>
      <dgm:spPr/>
    </dgm:pt>
    <dgm:pt modelId="{DA8E0E30-AE44-4C28-8511-6E9A6CDC978F}" type="pres">
      <dgm:prSet presAssocID="{286D3C4C-51BC-4B52-847E-BEC9EA1E835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C6ABE23-190C-4084-88C8-B73BC0D397AD}" type="pres">
      <dgm:prSet presAssocID="{5D5F2E38-6BFA-4640-99FE-F3AFCD86E519}" presName="spacer" presStyleCnt="0"/>
      <dgm:spPr/>
    </dgm:pt>
    <dgm:pt modelId="{E98E3F56-96FA-4D9D-A654-1DA41D779C8A}" type="pres">
      <dgm:prSet presAssocID="{340DE06F-B0D2-485F-8BFC-D48C04D993A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87E2D38-60A2-4599-BF23-5B1185BEA62E}" srcId="{013173CB-8EAB-4F0D-834B-678EF24C68D3}" destId="{5951FEF3-4E5F-4D91-A757-3F9F018DD7E2}" srcOrd="0" destOrd="0" parTransId="{D40836D4-1038-4AB1-97DD-5C6275478870}" sibTransId="{79085261-7B9C-4FB7-9E30-F0C991437FEE}"/>
    <dgm:cxn modelId="{DBFDD049-D66A-42BD-B799-9017151F1236}" type="presOf" srcId="{013173CB-8EAB-4F0D-834B-678EF24C68D3}" destId="{6ECEEC25-193C-4C14-9216-CBD6B6B1A15D}" srcOrd="0" destOrd="0" presId="urn:microsoft.com/office/officeart/2005/8/layout/vList2"/>
    <dgm:cxn modelId="{BA2D216A-CDDF-4A56-BE3E-47BA91BF1494}" srcId="{013173CB-8EAB-4F0D-834B-678EF24C68D3}" destId="{340DE06F-B0D2-485F-8BFC-D48C04D993AD}" srcOrd="3" destOrd="0" parTransId="{1E60A8E5-1367-466D-BB3D-FD708A443B97}" sibTransId="{A3CE3DF8-6B74-484C-BF17-DE8523E84EF9}"/>
    <dgm:cxn modelId="{14C6B286-9FF4-403B-A484-547CD1815C3A}" type="presOf" srcId="{286D3C4C-51BC-4B52-847E-BEC9EA1E8351}" destId="{DA8E0E30-AE44-4C28-8511-6E9A6CDC978F}" srcOrd="0" destOrd="0" presId="urn:microsoft.com/office/officeart/2005/8/layout/vList2"/>
    <dgm:cxn modelId="{0E73E888-A5C0-4F7E-B35F-FCB4460E4941}" type="presOf" srcId="{340DE06F-B0D2-485F-8BFC-D48C04D993AD}" destId="{E98E3F56-96FA-4D9D-A654-1DA41D779C8A}" srcOrd="0" destOrd="0" presId="urn:microsoft.com/office/officeart/2005/8/layout/vList2"/>
    <dgm:cxn modelId="{7D7D26A4-43B1-4578-97F7-F5E7F377DE46}" type="presOf" srcId="{5951FEF3-4E5F-4D91-A757-3F9F018DD7E2}" destId="{7D207916-3E50-4E63-ACED-6067DF0E71C1}" srcOrd="0" destOrd="0" presId="urn:microsoft.com/office/officeart/2005/8/layout/vList2"/>
    <dgm:cxn modelId="{793AF0E1-21E3-45F9-AAA2-856A86132ECA}" type="presOf" srcId="{D5BEDB7B-D5D8-4630-8F99-5B36CF6FB290}" destId="{6426FCEF-0F98-4626-B96E-51C5D367C7FE}" srcOrd="0" destOrd="0" presId="urn:microsoft.com/office/officeart/2005/8/layout/vList2"/>
    <dgm:cxn modelId="{A6D856F5-004C-4287-981F-D1084E7F10DC}" srcId="{013173CB-8EAB-4F0D-834B-678EF24C68D3}" destId="{D5BEDB7B-D5D8-4630-8F99-5B36CF6FB290}" srcOrd="1" destOrd="0" parTransId="{8322199E-540E-45C3-8179-FCA0D4DAAC33}" sibTransId="{D21A91C2-A7C1-4066-B147-15E658A1A028}"/>
    <dgm:cxn modelId="{E655E0FB-D736-42FB-AFE9-290FF33DCF73}" srcId="{013173CB-8EAB-4F0D-834B-678EF24C68D3}" destId="{286D3C4C-51BC-4B52-847E-BEC9EA1E8351}" srcOrd="2" destOrd="0" parTransId="{A84B2DA2-0BDF-4B41-8814-60FE667236C9}" sibTransId="{5D5F2E38-6BFA-4640-99FE-F3AFCD86E519}"/>
    <dgm:cxn modelId="{7DCF6C79-5D13-4737-8EB2-8538F5910E14}" type="presParOf" srcId="{6ECEEC25-193C-4C14-9216-CBD6B6B1A15D}" destId="{7D207916-3E50-4E63-ACED-6067DF0E71C1}" srcOrd="0" destOrd="0" presId="urn:microsoft.com/office/officeart/2005/8/layout/vList2"/>
    <dgm:cxn modelId="{56AE5691-94AE-4B3F-83D3-96DE49E51CDB}" type="presParOf" srcId="{6ECEEC25-193C-4C14-9216-CBD6B6B1A15D}" destId="{F6C192DE-486B-4010-BBF1-90E73A4AB3DD}" srcOrd="1" destOrd="0" presId="urn:microsoft.com/office/officeart/2005/8/layout/vList2"/>
    <dgm:cxn modelId="{2BBF6F13-6046-4F9D-AB20-9F9E88BFD482}" type="presParOf" srcId="{6ECEEC25-193C-4C14-9216-CBD6B6B1A15D}" destId="{6426FCEF-0F98-4626-B96E-51C5D367C7FE}" srcOrd="2" destOrd="0" presId="urn:microsoft.com/office/officeart/2005/8/layout/vList2"/>
    <dgm:cxn modelId="{14EF25C2-0B61-4E29-AAD2-5BEE2CA079F0}" type="presParOf" srcId="{6ECEEC25-193C-4C14-9216-CBD6B6B1A15D}" destId="{63CE93EC-5926-4077-9DE6-B8141EF0F11D}" srcOrd="3" destOrd="0" presId="urn:microsoft.com/office/officeart/2005/8/layout/vList2"/>
    <dgm:cxn modelId="{8A76A0B2-0AA9-41D9-BB4E-E19AA3DDD961}" type="presParOf" srcId="{6ECEEC25-193C-4C14-9216-CBD6B6B1A15D}" destId="{DA8E0E30-AE44-4C28-8511-6E9A6CDC978F}" srcOrd="4" destOrd="0" presId="urn:microsoft.com/office/officeart/2005/8/layout/vList2"/>
    <dgm:cxn modelId="{6B374B5F-7C3B-414C-8CB0-0E47B82BE758}" type="presParOf" srcId="{6ECEEC25-193C-4C14-9216-CBD6B6B1A15D}" destId="{0C6ABE23-190C-4084-88C8-B73BC0D397AD}" srcOrd="5" destOrd="0" presId="urn:microsoft.com/office/officeart/2005/8/layout/vList2"/>
    <dgm:cxn modelId="{3250722D-3CE6-4A63-B129-E5485CAC72F0}" type="presParOf" srcId="{6ECEEC25-193C-4C14-9216-CBD6B6B1A15D}" destId="{E98E3F56-96FA-4D9D-A654-1DA41D779C8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E665C85-F84D-4D44-9CEA-389CF22FF5BD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55F3D36-B445-4A2B-BFDC-DD49C6ECD55A}">
      <dgm:prSet/>
      <dgm:spPr/>
      <dgm:t>
        <a:bodyPr/>
        <a:lstStyle/>
        <a:p>
          <a:r>
            <a:rPr lang="en-US"/>
            <a:t>Conduct a preliminary assessment of the attack to ascertain its scope, nature, and seriousness.</a:t>
          </a:r>
        </a:p>
      </dgm:t>
    </dgm:pt>
    <dgm:pt modelId="{F93A9F55-5E6A-4A34-938A-0FD1E491C6B1}" type="parTrans" cxnId="{D84EC336-2A75-4BE3-B68A-1E1E4597892D}">
      <dgm:prSet/>
      <dgm:spPr/>
      <dgm:t>
        <a:bodyPr/>
        <a:lstStyle/>
        <a:p>
          <a:endParaRPr lang="en-US"/>
        </a:p>
      </dgm:t>
    </dgm:pt>
    <dgm:pt modelId="{17C377A3-4176-4AE2-A272-EADA3711F1CF}" type="sibTrans" cxnId="{D84EC336-2A75-4BE3-B68A-1E1E4597892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4C93E6B-C314-4D8E-AE0B-8AED25F60DAB}">
      <dgm:prSet/>
      <dgm:spPr/>
      <dgm:t>
        <a:bodyPr/>
        <a:lstStyle/>
        <a:p>
          <a:r>
            <a:rPr lang="en-US"/>
            <a:t>Prevent rogue IP addresses from causing more harm and suspend compromised user accounts.</a:t>
          </a:r>
        </a:p>
      </dgm:t>
    </dgm:pt>
    <dgm:pt modelId="{92146C1C-C053-49F7-9AA2-444E5EFF2B62}" type="parTrans" cxnId="{D30B22EE-F2E9-434E-B961-979788A6E3FE}">
      <dgm:prSet/>
      <dgm:spPr/>
      <dgm:t>
        <a:bodyPr/>
        <a:lstStyle/>
        <a:p>
          <a:endParaRPr lang="en-US"/>
        </a:p>
      </dgm:t>
    </dgm:pt>
    <dgm:pt modelId="{C846F845-D81E-40A5-985C-6F03574E8F38}" type="sibTrans" cxnId="{D30B22EE-F2E9-434E-B961-979788A6E3F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9A63199-D3CA-40EB-A499-D9F2D5A4B261}">
      <dgm:prSet/>
      <dgm:spPr/>
      <dgm:t>
        <a:bodyPr/>
        <a:lstStyle/>
        <a:p>
          <a:r>
            <a:rPr lang="en-US"/>
            <a:t>Preserve data for forensic analysis and add additional security measures including intrusion detection systems (IDS), firewall configurations, and endpoint security.</a:t>
          </a:r>
        </a:p>
      </dgm:t>
    </dgm:pt>
    <dgm:pt modelId="{F1E93237-B853-4F56-A5E5-AA2B7ADAE43E}" type="parTrans" cxnId="{FB3E369F-412A-400E-904F-CBC746A8FBAE}">
      <dgm:prSet/>
      <dgm:spPr/>
      <dgm:t>
        <a:bodyPr/>
        <a:lstStyle/>
        <a:p>
          <a:endParaRPr lang="en-US"/>
        </a:p>
      </dgm:t>
    </dgm:pt>
    <dgm:pt modelId="{1DAB94F3-D4F5-41FD-BF59-413BFC1C787D}" type="sibTrans" cxnId="{FB3E369F-412A-400E-904F-CBC746A8FBA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C8FD3A8-CE2C-4464-AF96-BF23572915CD}">
      <dgm:prSet/>
      <dgm:spPr/>
      <dgm:t>
        <a:bodyPr/>
        <a:lstStyle/>
        <a:p>
          <a:r>
            <a:rPr lang="en-US"/>
            <a:t>Recap the present event situation, any potential repercussions, and the anticipated resolution time for top management and other impacted parties.</a:t>
          </a:r>
        </a:p>
      </dgm:t>
    </dgm:pt>
    <dgm:pt modelId="{E62D0723-69DA-4C1C-9F09-0994DD24E71B}" type="parTrans" cxnId="{2A9AEC1E-D7D5-4BE5-B5D7-55B35A47FB20}">
      <dgm:prSet/>
      <dgm:spPr/>
      <dgm:t>
        <a:bodyPr/>
        <a:lstStyle/>
        <a:p>
          <a:endParaRPr lang="en-US"/>
        </a:p>
      </dgm:t>
    </dgm:pt>
    <dgm:pt modelId="{FA5BEB9A-C371-40D6-8BA3-D3FE58728DBA}" type="sibTrans" cxnId="{2A9AEC1E-D7D5-4BE5-B5D7-55B35A47FB20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7CD5FF09-C9E4-4FC6-9273-529893107885}">
      <dgm:prSet/>
      <dgm:spPr/>
      <dgm:t>
        <a:bodyPr/>
        <a:lstStyle/>
        <a:p>
          <a:r>
            <a:rPr lang="en-US"/>
            <a:t>If necessary, communicate and work together with external crisis response teams, such as local law enforcement or private security companies.</a:t>
          </a:r>
        </a:p>
      </dgm:t>
    </dgm:pt>
    <dgm:pt modelId="{16F48A26-D9D2-462D-99DE-84A33A9E8A0B}" type="parTrans" cxnId="{4F5AA033-CB0A-4201-A8DE-C328BF300C64}">
      <dgm:prSet/>
      <dgm:spPr/>
      <dgm:t>
        <a:bodyPr/>
        <a:lstStyle/>
        <a:p>
          <a:endParaRPr lang="en-US"/>
        </a:p>
      </dgm:t>
    </dgm:pt>
    <dgm:pt modelId="{4DFDB844-03B9-4C39-A69F-292745E7FAF4}" type="sibTrans" cxnId="{4F5AA033-CB0A-4201-A8DE-C328BF300C64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A36149DB-0284-4A3B-9976-985BD855C647}" type="pres">
      <dgm:prSet presAssocID="{EE665C85-F84D-4D44-9CEA-389CF22FF5BD}" presName="Name0" presStyleCnt="0">
        <dgm:presLayoutVars>
          <dgm:animLvl val="lvl"/>
          <dgm:resizeHandles val="exact"/>
        </dgm:presLayoutVars>
      </dgm:prSet>
      <dgm:spPr/>
    </dgm:pt>
    <dgm:pt modelId="{9F47FFBC-7CF9-4417-85AE-825CF596B205}" type="pres">
      <dgm:prSet presAssocID="{A55F3D36-B445-4A2B-BFDC-DD49C6ECD55A}" presName="compositeNode" presStyleCnt="0">
        <dgm:presLayoutVars>
          <dgm:bulletEnabled val="1"/>
        </dgm:presLayoutVars>
      </dgm:prSet>
      <dgm:spPr/>
    </dgm:pt>
    <dgm:pt modelId="{98F03115-A86D-4439-B25F-FD4450FC38A6}" type="pres">
      <dgm:prSet presAssocID="{A55F3D36-B445-4A2B-BFDC-DD49C6ECD55A}" presName="bgRect" presStyleLbl="bgAccFollowNode1" presStyleIdx="0" presStyleCnt="5"/>
      <dgm:spPr/>
    </dgm:pt>
    <dgm:pt modelId="{A71A32E8-8C50-4FE1-9FC3-2A6533F9F04C}" type="pres">
      <dgm:prSet presAssocID="{17C377A3-4176-4AE2-A272-EADA3711F1CF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F2F18BB3-E2DA-4543-B2FE-1D6D02D98570}" type="pres">
      <dgm:prSet presAssocID="{A55F3D36-B445-4A2B-BFDC-DD49C6ECD55A}" presName="bottomLine" presStyleLbl="alignNode1" presStyleIdx="1" presStyleCnt="10">
        <dgm:presLayoutVars/>
      </dgm:prSet>
      <dgm:spPr/>
    </dgm:pt>
    <dgm:pt modelId="{7F2955A3-6821-4757-9FAF-0FF5F76F3658}" type="pres">
      <dgm:prSet presAssocID="{A55F3D36-B445-4A2B-BFDC-DD49C6ECD55A}" presName="nodeText" presStyleLbl="bgAccFollowNode1" presStyleIdx="0" presStyleCnt="5">
        <dgm:presLayoutVars>
          <dgm:bulletEnabled val="1"/>
        </dgm:presLayoutVars>
      </dgm:prSet>
      <dgm:spPr/>
    </dgm:pt>
    <dgm:pt modelId="{C525686D-D80F-42B5-8441-D5C076114C22}" type="pres">
      <dgm:prSet presAssocID="{17C377A3-4176-4AE2-A272-EADA3711F1CF}" presName="sibTrans" presStyleCnt="0"/>
      <dgm:spPr/>
    </dgm:pt>
    <dgm:pt modelId="{A5224434-8C5C-4A2D-BF73-6CDAB2F03807}" type="pres">
      <dgm:prSet presAssocID="{E4C93E6B-C314-4D8E-AE0B-8AED25F60DAB}" presName="compositeNode" presStyleCnt="0">
        <dgm:presLayoutVars>
          <dgm:bulletEnabled val="1"/>
        </dgm:presLayoutVars>
      </dgm:prSet>
      <dgm:spPr/>
    </dgm:pt>
    <dgm:pt modelId="{84325D1D-63BE-4D0C-A17B-30061695ECD8}" type="pres">
      <dgm:prSet presAssocID="{E4C93E6B-C314-4D8E-AE0B-8AED25F60DAB}" presName="bgRect" presStyleLbl="bgAccFollowNode1" presStyleIdx="1" presStyleCnt="5"/>
      <dgm:spPr/>
    </dgm:pt>
    <dgm:pt modelId="{4AC4C36E-63B5-454B-B450-4A9863E011F1}" type="pres">
      <dgm:prSet presAssocID="{C846F845-D81E-40A5-985C-6F03574E8F38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DDE133B5-0A92-4510-975D-266E6EC68139}" type="pres">
      <dgm:prSet presAssocID="{E4C93E6B-C314-4D8E-AE0B-8AED25F60DAB}" presName="bottomLine" presStyleLbl="alignNode1" presStyleIdx="3" presStyleCnt="10">
        <dgm:presLayoutVars/>
      </dgm:prSet>
      <dgm:spPr/>
    </dgm:pt>
    <dgm:pt modelId="{37551CFB-19E2-466D-9932-D02B3379E413}" type="pres">
      <dgm:prSet presAssocID="{E4C93E6B-C314-4D8E-AE0B-8AED25F60DAB}" presName="nodeText" presStyleLbl="bgAccFollowNode1" presStyleIdx="1" presStyleCnt="5">
        <dgm:presLayoutVars>
          <dgm:bulletEnabled val="1"/>
        </dgm:presLayoutVars>
      </dgm:prSet>
      <dgm:spPr/>
    </dgm:pt>
    <dgm:pt modelId="{664C9378-613D-49D3-8ACA-1DCF6632E907}" type="pres">
      <dgm:prSet presAssocID="{C846F845-D81E-40A5-985C-6F03574E8F38}" presName="sibTrans" presStyleCnt="0"/>
      <dgm:spPr/>
    </dgm:pt>
    <dgm:pt modelId="{87FC17E1-A146-4B3E-B3E6-626175188A55}" type="pres">
      <dgm:prSet presAssocID="{29A63199-D3CA-40EB-A499-D9F2D5A4B261}" presName="compositeNode" presStyleCnt="0">
        <dgm:presLayoutVars>
          <dgm:bulletEnabled val="1"/>
        </dgm:presLayoutVars>
      </dgm:prSet>
      <dgm:spPr/>
    </dgm:pt>
    <dgm:pt modelId="{4831644E-AB50-48EF-8B9C-068502389F63}" type="pres">
      <dgm:prSet presAssocID="{29A63199-D3CA-40EB-A499-D9F2D5A4B261}" presName="bgRect" presStyleLbl="bgAccFollowNode1" presStyleIdx="2" presStyleCnt="5"/>
      <dgm:spPr/>
    </dgm:pt>
    <dgm:pt modelId="{E83B88A0-E814-4E09-8C9C-AA787C710D34}" type="pres">
      <dgm:prSet presAssocID="{1DAB94F3-D4F5-41FD-BF59-413BFC1C787D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9BA93527-1328-458A-AF6D-24A36AFF6672}" type="pres">
      <dgm:prSet presAssocID="{29A63199-D3CA-40EB-A499-D9F2D5A4B261}" presName="bottomLine" presStyleLbl="alignNode1" presStyleIdx="5" presStyleCnt="10">
        <dgm:presLayoutVars/>
      </dgm:prSet>
      <dgm:spPr/>
    </dgm:pt>
    <dgm:pt modelId="{A9CA13DF-C807-4132-81D5-405B9A4FC6DA}" type="pres">
      <dgm:prSet presAssocID="{29A63199-D3CA-40EB-A499-D9F2D5A4B261}" presName="nodeText" presStyleLbl="bgAccFollowNode1" presStyleIdx="2" presStyleCnt="5">
        <dgm:presLayoutVars>
          <dgm:bulletEnabled val="1"/>
        </dgm:presLayoutVars>
      </dgm:prSet>
      <dgm:spPr/>
    </dgm:pt>
    <dgm:pt modelId="{A4CDEBC8-00D6-408B-8D9D-B92CDC90FB78}" type="pres">
      <dgm:prSet presAssocID="{1DAB94F3-D4F5-41FD-BF59-413BFC1C787D}" presName="sibTrans" presStyleCnt="0"/>
      <dgm:spPr/>
    </dgm:pt>
    <dgm:pt modelId="{0B2FDE06-3C3F-41FD-B693-158EE28EB407}" type="pres">
      <dgm:prSet presAssocID="{5C8FD3A8-CE2C-4464-AF96-BF23572915CD}" presName="compositeNode" presStyleCnt="0">
        <dgm:presLayoutVars>
          <dgm:bulletEnabled val="1"/>
        </dgm:presLayoutVars>
      </dgm:prSet>
      <dgm:spPr/>
    </dgm:pt>
    <dgm:pt modelId="{1C37EE3C-8366-4457-97F4-858C1A741D8B}" type="pres">
      <dgm:prSet presAssocID="{5C8FD3A8-CE2C-4464-AF96-BF23572915CD}" presName="bgRect" presStyleLbl="bgAccFollowNode1" presStyleIdx="3" presStyleCnt="5"/>
      <dgm:spPr/>
    </dgm:pt>
    <dgm:pt modelId="{2BD89ACA-D7CC-498A-8DAC-40761E310018}" type="pres">
      <dgm:prSet presAssocID="{FA5BEB9A-C371-40D6-8BA3-D3FE58728DBA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FF88FF04-F945-443E-A3F6-C9EC87C5BC18}" type="pres">
      <dgm:prSet presAssocID="{5C8FD3A8-CE2C-4464-AF96-BF23572915CD}" presName="bottomLine" presStyleLbl="alignNode1" presStyleIdx="7" presStyleCnt="10">
        <dgm:presLayoutVars/>
      </dgm:prSet>
      <dgm:spPr/>
    </dgm:pt>
    <dgm:pt modelId="{271462E3-BDC4-4693-B487-5EAD6A86BE45}" type="pres">
      <dgm:prSet presAssocID="{5C8FD3A8-CE2C-4464-AF96-BF23572915CD}" presName="nodeText" presStyleLbl="bgAccFollowNode1" presStyleIdx="3" presStyleCnt="5">
        <dgm:presLayoutVars>
          <dgm:bulletEnabled val="1"/>
        </dgm:presLayoutVars>
      </dgm:prSet>
      <dgm:spPr/>
    </dgm:pt>
    <dgm:pt modelId="{2D3E4EB3-EC54-4D0E-A155-A60E65236BA0}" type="pres">
      <dgm:prSet presAssocID="{FA5BEB9A-C371-40D6-8BA3-D3FE58728DBA}" presName="sibTrans" presStyleCnt="0"/>
      <dgm:spPr/>
    </dgm:pt>
    <dgm:pt modelId="{2639777F-F72C-4773-B70E-4382B7B2E787}" type="pres">
      <dgm:prSet presAssocID="{7CD5FF09-C9E4-4FC6-9273-529893107885}" presName="compositeNode" presStyleCnt="0">
        <dgm:presLayoutVars>
          <dgm:bulletEnabled val="1"/>
        </dgm:presLayoutVars>
      </dgm:prSet>
      <dgm:spPr/>
    </dgm:pt>
    <dgm:pt modelId="{12BD5A4A-0E04-4711-B404-3851C55E529B}" type="pres">
      <dgm:prSet presAssocID="{7CD5FF09-C9E4-4FC6-9273-529893107885}" presName="bgRect" presStyleLbl="bgAccFollowNode1" presStyleIdx="4" presStyleCnt="5"/>
      <dgm:spPr/>
    </dgm:pt>
    <dgm:pt modelId="{24DFA94E-C778-48A3-AF63-8E0E2D11DDD7}" type="pres">
      <dgm:prSet presAssocID="{4DFDB844-03B9-4C39-A69F-292745E7FAF4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E4773543-38C3-4904-B020-2B713C223CEC}" type="pres">
      <dgm:prSet presAssocID="{7CD5FF09-C9E4-4FC6-9273-529893107885}" presName="bottomLine" presStyleLbl="alignNode1" presStyleIdx="9" presStyleCnt="10">
        <dgm:presLayoutVars/>
      </dgm:prSet>
      <dgm:spPr/>
    </dgm:pt>
    <dgm:pt modelId="{0E5A2648-9681-4066-BF7A-C6AD1C3F2A56}" type="pres">
      <dgm:prSet presAssocID="{7CD5FF09-C9E4-4FC6-9273-529893107885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8D4D6C09-2D13-49FA-9D6F-6E6EBEF4E3E6}" type="presOf" srcId="{C846F845-D81E-40A5-985C-6F03574E8F38}" destId="{4AC4C36E-63B5-454B-B450-4A9863E011F1}" srcOrd="0" destOrd="0" presId="urn:microsoft.com/office/officeart/2016/7/layout/BasicLinearProcessNumbered"/>
    <dgm:cxn modelId="{87558009-5252-4F34-B404-6281D9E3E376}" type="presOf" srcId="{A55F3D36-B445-4A2B-BFDC-DD49C6ECD55A}" destId="{7F2955A3-6821-4757-9FAF-0FF5F76F3658}" srcOrd="1" destOrd="0" presId="urn:microsoft.com/office/officeart/2016/7/layout/BasicLinearProcessNumbered"/>
    <dgm:cxn modelId="{2A9AEC1E-D7D5-4BE5-B5D7-55B35A47FB20}" srcId="{EE665C85-F84D-4D44-9CEA-389CF22FF5BD}" destId="{5C8FD3A8-CE2C-4464-AF96-BF23572915CD}" srcOrd="3" destOrd="0" parTransId="{E62D0723-69DA-4C1C-9F09-0994DD24E71B}" sibTransId="{FA5BEB9A-C371-40D6-8BA3-D3FE58728DBA}"/>
    <dgm:cxn modelId="{D1851229-EF15-4E17-86EE-15FE6ABC6276}" type="presOf" srcId="{A55F3D36-B445-4A2B-BFDC-DD49C6ECD55A}" destId="{98F03115-A86D-4439-B25F-FD4450FC38A6}" srcOrd="0" destOrd="0" presId="urn:microsoft.com/office/officeart/2016/7/layout/BasicLinearProcessNumbered"/>
    <dgm:cxn modelId="{4F5AA033-CB0A-4201-A8DE-C328BF300C64}" srcId="{EE665C85-F84D-4D44-9CEA-389CF22FF5BD}" destId="{7CD5FF09-C9E4-4FC6-9273-529893107885}" srcOrd="4" destOrd="0" parTransId="{16F48A26-D9D2-462D-99DE-84A33A9E8A0B}" sibTransId="{4DFDB844-03B9-4C39-A69F-292745E7FAF4}"/>
    <dgm:cxn modelId="{D84EC336-2A75-4BE3-B68A-1E1E4597892D}" srcId="{EE665C85-F84D-4D44-9CEA-389CF22FF5BD}" destId="{A55F3D36-B445-4A2B-BFDC-DD49C6ECD55A}" srcOrd="0" destOrd="0" parTransId="{F93A9F55-5E6A-4A34-938A-0FD1E491C6B1}" sibTransId="{17C377A3-4176-4AE2-A272-EADA3711F1CF}"/>
    <dgm:cxn modelId="{C403C23B-0863-4020-8D07-B78AEF5CEADC}" type="presOf" srcId="{4DFDB844-03B9-4C39-A69F-292745E7FAF4}" destId="{24DFA94E-C778-48A3-AF63-8E0E2D11DDD7}" srcOrd="0" destOrd="0" presId="urn:microsoft.com/office/officeart/2016/7/layout/BasicLinearProcessNumbered"/>
    <dgm:cxn modelId="{D6A65A65-BA85-4DE9-95EE-7F8D08A490EB}" type="presOf" srcId="{E4C93E6B-C314-4D8E-AE0B-8AED25F60DAB}" destId="{37551CFB-19E2-466D-9932-D02B3379E413}" srcOrd="1" destOrd="0" presId="urn:microsoft.com/office/officeart/2016/7/layout/BasicLinearProcessNumbered"/>
    <dgm:cxn modelId="{DFCD3F6C-DE48-41A1-A9AA-78CA5EE2A3BA}" type="presOf" srcId="{29A63199-D3CA-40EB-A499-D9F2D5A4B261}" destId="{A9CA13DF-C807-4132-81D5-405B9A4FC6DA}" srcOrd="1" destOrd="0" presId="urn:microsoft.com/office/officeart/2016/7/layout/BasicLinearProcessNumbered"/>
    <dgm:cxn modelId="{EBC0D959-95A1-4ECF-A260-5CA503080E66}" type="presOf" srcId="{EE665C85-F84D-4D44-9CEA-389CF22FF5BD}" destId="{A36149DB-0284-4A3B-9976-985BD855C647}" srcOrd="0" destOrd="0" presId="urn:microsoft.com/office/officeart/2016/7/layout/BasicLinearProcessNumbered"/>
    <dgm:cxn modelId="{85DBDA7C-4164-4D0D-99CC-8819930A66B6}" type="presOf" srcId="{1DAB94F3-D4F5-41FD-BF59-413BFC1C787D}" destId="{E83B88A0-E814-4E09-8C9C-AA787C710D34}" srcOrd="0" destOrd="0" presId="urn:microsoft.com/office/officeart/2016/7/layout/BasicLinearProcessNumbered"/>
    <dgm:cxn modelId="{04EF3C99-D8DE-489F-B58D-84C6E120788C}" type="presOf" srcId="{17C377A3-4176-4AE2-A272-EADA3711F1CF}" destId="{A71A32E8-8C50-4FE1-9FC3-2A6533F9F04C}" srcOrd="0" destOrd="0" presId="urn:microsoft.com/office/officeart/2016/7/layout/BasicLinearProcessNumbered"/>
    <dgm:cxn modelId="{B7DEA59A-A3C8-4B34-9722-B57CD85A820C}" type="presOf" srcId="{5C8FD3A8-CE2C-4464-AF96-BF23572915CD}" destId="{271462E3-BDC4-4693-B487-5EAD6A86BE45}" srcOrd="1" destOrd="0" presId="urn:microsoft.com/office/officeart/2016/7/layout/BasicLinearProcessNumbered"/>
    <dgm:cxn modelId="{FB3E369F-412A-400E-904F-CBC746A8FBAE}" srcId="{EE665C85-F84D-4D44-9CEA-389CF22FF5BD}" destId="{29A63199-D3CA-40EB-A499-D9F2D5A4B261}" srcOrd="2" destOrd="0" parTransId="{F1E93237-B853-4F56-A5E5-AA2B7ADAE43E}" sibTransId="{1DAB94F3-D4F5-41FD-BF59-413BFC1C787D}"/>
    <dgm:cxn modelId="{C24A18A9-09CE-47E8-9930-97EC52B0DFC6}" type="presOf" srcId="{FA5BEB9A-C371-40D6-8BA3-D3FE58728DBA}" destId="{2BD89ACA-D7CC-498A-8DAC-40761E310018}" srcOrd="0" destOrd="0" presId="urn:microsoft.com/office/officeart/2016/7/layout/BasicLinearProcessNumbered"/>
    <dgm:cxn modelId="{F5FE6FB2-6712-4DB5-9BCB-B95002A9048A}" type="presOf" srcId="{5C8FD3A8-CE2C-4464-AF96-BF23572915CD}" destId="{1C37EE3C-8366-4457-97F4-858C1A741D8B}" srcOrd="0" destOrd="0" presId="urn:microsoft.com/office/officeart/2016/7/layout/BasicLinearProcessNumbered"/>
    <dgm:cxn modelId="{66835ECB-496C-4951-B65C-422BF040C4CC}" type="presOf" srcId="{29A63199-D3CA-40EB-A499-D9F2D5A4B261}" destId="{4831644E-AB50-48EF-8B9C-068502389F63}" srcOrd="0" destOrd="0" presId="urn:microsoft.com/office/officeart/2016/7/layout/BasicLinearProcessNumbered"/>
    <dgm:cxn modelId="{29BED9DD-CBEF-47C7-AA3A-00E2B0A6B84B}" type="presOf" srcId="{7CD5FF09-C9E4-4FC6-9273-529893107885}" destId="{0E5A2648-9681-4066-BF7A-C6AD1C3F2A56}" srcOrd="1" destOrd="0" presId="urn:microsoft.com/office/officeart/2016/7/layout/BasicLinearProcessNumbered"/>
    <dgm:cxn modelId="{2E9457E3-EBB6-47A5-9E47-EA6F312FCDCA}" type="presOf" srcId="{E4C93E6B-C314-4D8E-AE0B-8AED25F60DAB}" destId="{84325D1D-63BE-4D0C-A17B-30061695ECD8}" srcOrd="0" destOrd="0" presId="urn:microsoft.com/office/officeart/2016/7/layout/BasicLinearProcessNumbered"/>
    <dgm:cxn modelId="{D30B22EE-F2E9-434E-B961-979788A6E3FE}" srcId="{EE665C85-F84D-4D44-9CEA-389CF22FF5BD}" destId="{E4C93E6B-C314-4D8E-AE0B-8AED25F60DAB}" srcOrd="1" destOrd="0" parTransId="{92146C1C-C053-49F7-9AA2-444E5EFF2B62}" sibTransId="{C846F845-D81E-40A5-985C-6F03574E8F38}"/>
    <dgm:cxn modelId="{C6CED7F3-5D1E-4D57-B6CF-45EFBF74F24F}" type="presOf" srcId="{7CD5FF09-C9E4-4FC6-9273-529893107885}" destId="{12BD5A4A-0E04-4711-B404-3851C55E529B}" srcOrd="0" destOrd="0" presId="urn:microsoft.com/office/officeart/2016/7/layout/BasicLinearProcessNumbered"/>
    <dgm:cxn modelId="{5C826444-CE18-4C79-995A-D1A5D9C6C484}" type="presParOf" srcId="{A36149DB-0284-4A3B-9976-985BD855C647}" destId="{9F47FFBC-7CF9-4417-85AE-825CF596B205}" srcOrd="0" destOrd="0" presId="urn:microsoft.com/office/officeart/2016/7/layout/BasicLinearProcessNumbered"/>
    <dgm:cxn modelId="{E3F1F783-689C-4F18-84FF-8FBBF7B0BF21}" type="presParOf" srcId="{9F47FFBC-7CF9-4417-85AE-825CF596B205}" destId="{98F03115-A86D-4439-B25F-FD4450FC38A6}" srcOrd="0" destOrd="0" presId="urn:microsoft.com/office/officeart/2016/7/layout/BasicLinearProcessNumbered"/>
    <dgm:cxn modelId="{96039063-FC8F-42C4-B473-6497C649DB2A}" type="presParOf" srcId="{9F47FFBC-7CF9-4417-85AE-825CF596B205}" destId="{A71A32E8-8C50-4FE1-9FC3-2A6533F9F04C}" srcOrd="1" destOrd="0" presId="urn:microsoft.com/office/officeart/2016/7/layout/BasicLinearProcessNumbered"/>
    <dgm:cxn modelId="{3C8E971C-58ED-47E0-B78F-D69620E245B4}" type="presParOf" srcId="{9F47FFBC-7CF9-4417-85AE-825CF596B205}" destId="{F2F18BB3-E2DA-4543-B2FE-1D6D02D98570}" srcOrd="2" destOrd="0" presId="urn:microsoft.com/office/officeart/2016/7/layout/BasicLinearProcessNumbered"/>
    <dgm:cxn modelId="{0F4C6C28-00C0-4D6F-BBF0-C47A9A858C54}" type="presParOf" srcId="{9F47FFBC-7CF9-4417-85AE-825CF596B205}" destId="{7F2955A3-6821-4757-9FAF-0FF5F76F3658}" srcOrd="3" destOrd="0" presId="urn:microsoft.com/office/officeart/2016/7/layout/BasicLinearProcessNumbered"/>
    <dgm:cxn modelId="{09AE6283-BFEA-4848-B4EF-9E697ACA018B}" type="presParOf" srcId="{A36149DB-0284-4A3B-9976-985BD855C647}" destId="{C525686D-D80F-42B5-8441-D5C076114C22}" srcOrd="1" destOrd="0" presId="urn:microsoft.com/office/officeart/2016/7/layout/BasicLinearProcessNumbered"/>
    <dgm:cxn modelId="{42664CEE-CBF1-420A-B4FD-D5A5D270E98D}" type="presParOf" srcId="{A36149DB-0284-4A3B-9976-985BD855C647}" destId="{A5224434-8C5C-4A2D-BF73-6CDAB2F03807}" srcOrd="2" destOrd="0" presId="urn:microsoft.com/office/officeart/2016/7/layout/BasicLinearProcessNumbered"/>
    <dgm:cxn modelId="{05EDA577-8078-4302-957B-EDBD41788609}" type="presParOf" srcId="{A5224434-8C5C-4A2D-BF73-6CDAB2F03807}" destId="{84325D1D-63BE-4D0C-A17B-30061695ECD8}" srcOrd="0" destOrd="0" presId="urn:microsoft.com/office/officeart/2016/7/layout/BasicLinearProcessNumbered"/>
    <dgm:cxn modelId="{7BFFF41A-34B8-45FA-ADEB-CBDC174263BA}" type="presParOf" srcId="{A5224434-8C5C-4A2D-BF73-6CDAB2F03807}" destId="{4AC4C36E-63B5-454B-B450-4A9863E011F1}" srcOrd="1" destOrd="0" presId="urn:microsoft.com/office/officeart/2016/7/layout/BasicLinearProcessNumbered"/>
    <dgm:cxn modelId="{E8B3F270-D9FC-42FD-8592-1128642A30B3}" type="presParOf" srcId="{A5224434-8C5C-4A2D-BF73-6CDAB2F03807}" destId="{DDE133B5-0A92-4510-975D-266E6EC68139}" srcOrd="2" destOrd="0" presId="urn:microsoft.com/office/officeart/2016/7/layout/BasicLinearProcessNumbered"/>
    <dgm:cxn modelId="{91F0438F-33C1-4D3C-B951-F8E949D23E60}" type="presParOf" srcId="{A5224434-8C5C-4A2D-BF73-6CDAB2F03807}" destId="{37551CFB-19E2-466D-9932-D02B3379E413}" srcOrd="3" destOrd="0" presId="urn:microsoft.com/office/officeart/2016/7/layout/BasicLinearProcessNumbered"/>
    <dgm:cxn modelId="{BD37323E-3080-4722-8CC7-3A7DC74C2369}" type="presParOf" srcId="{A36149DB-0284-4A3B-9976-985BD855C647}" destId="{664C9378-613D-49D3-8ACA-1DCF6632E907}" srcOrd="3" destOrd="0" presId="urn:microsoft.com/office/officeart/2016/7/layout/BasicLinearProcessNumbered"/>
    <dgm:cxn modelId="{2047AF8F-FFFD-473D-8133-94CAA681951C}" type="presParOf" srcId="{A36149DB-0284-4A3B-9976-985BD855C647}" destId="{87FC17E1-A146-4B3E-B3E6-626175188A55}" srcOrd="4" destOrd="0" presId="urn:microsoft.com/office/officeart/2016/7/layout/BasicLinearProcessNumbered"/>
    <dgm:cxn modelId="{6E27B45B-96C9-402A-B2CE-96E696EF21A3}" type="presParOf" srcId="{87FC17E1-A146-4B3E-B3E6-626175188A55}" destId="{4831644E-AB50-48EF-8B9C-068502389F63}" srcOrd="0" destOrd="0" presId="urn:microsoft.com/office/officeart/2016/7/layout/BasicLinearProcessNumbered"/>
    <dgm:cxn modelId="{D6C84938-5582-4D43-BB26-68CA785D3F67}" type="presParOf" srcId="{87FC17E1-A146-4B3E-B3E6-626175188A55}" destId="{E83B88A0-E814-4E09-8C9C-AA787C710D34}" srcOrd="1" destOrd="0" presId="urn:microsoft.com/office/officeart/2016/7/layout/BasicLinearProcessNumbered"/>
    <dgm:cxn modelId="{4CD9253A-9251-4511-AAED-C2E05B500F3E}" type="presParOf" srcId="{87FC17E1-A146-4B3E-B3E6-626175188A55}" destId="{9BA93527-1328-458A-AF6D-24A36AFF6672}" srcOrd="2" destOrd="0" presId="urn:microsoft.com/office/officeart/2016/7/layout/BasicLinearProcessNumbered"/>
    <dgm:cxn modelId="{2E9A94B1-E8DB-4B20-9107-ADA4066A1C98}" type="presParOf" srcId="{87FC17E1-A146-4B3E-B3E6-626175188A55}" destId="{A9CA13DF-C807-4132-81D5-405B9A4FC6DA}" srcOrd="3" destOrd="0" presId="urn:microsoft.com/office/officeart/2016/7/layout/BasicLinearProcessNumbered"/>
    <dgm:cxn modelId="{E898EC8A-A664-4C39-AD48-EC1B7C677D47}" type="presParOf" srcId="{A36149DB-0284-4A3B-9976-985BD855C647}" destId="{A4CDEBC8-00D6-408B-8D9D-B92CDC90FB78}" srcOrd="5" destOrd="0" presId="urn:microsoft.com/office/officeart/2016/7/layout/BasicLinearProcessNumbered"/>
    <dgm:cxn modelId="{4B916512-5FB9-4BCD-AE48-C486AE766367}" type="presParOf" srcId="{A36149DB-0284-4A3B-9976-985BD855C647}" destId="{0B2FDE06-3C3F-41FD-B693-158EE28EB407}" srcOrd="6" destOrd="0" presId="urn:microsoft.com/office/officeart/2016/7/layout/BasicLinearProcessNumbered"/>
    <dgm:cxn modelId="{2C46DB9F-5322-4E4A-AB60-C06918A50722}" type="presParOf" srcId="{0B2FDE06-3C3F-41FD-B693-158EE28EB407}" destId="{1C37EE3C-8366-4457-97F4-858C1A741D8B}" srcOrd="0" destOrd="0" presId="urn:microsoft.com/office/officeart/2016/7/layout/BasicLinearProcessNumbered"/>
    <dgm:cxn modelId="{3CAB9EC6-7CE6-4D39-A64C-A591EB67D5B1}" type="presParOf" srcId="{0B2FDE06-3C3F-41FD-B693-158EE28EB407}" destId="{2BD89ACA-D7CC-498A-8DAC-40761E310018}" srcOrd="1" destOrd="0" presId="urn:microsoft.com/office/officeart/2016/7/layout/BasicLinearProcessNumbered"/>
    <dgm:cxn modelId="{8D180E32-3F94-44C0-9445-ABA961C6DB5C}" type="presParOf" srcId="{0B2FDE06-3C3F-41FD-B693-158EE28EB407}" destId="{FF88FF04-F945-443E-A3F6-C9EC87C5BC18}" srcOrd="2" destOrd="0" presId="urn:microsoft.com/office/officeart/2016/7/layout/BasicLinearProcessNumbered"/>
    <dgm:cxn modelId="{612B739C-0EEE-49CF-919E-2C42248F0E36}" type="presParOf" srcId="{0B2FDE06-3C3F-41FD-B693-158EE28EB407}" destId="{271462E3-BDC4-4693-B487-5EAD6A86BE45}" srcOrd="3" destOrd="0" presId="urn:microsoft.com/office/officeart/2016/7/layout/BasicLinearProcessNumbered"/>
    <dgm:cxn modelId="{C1DBEC41-0528-4152-9E14-910F4161C12B}" type="presParOf" srcId="{A36149DB-0284-4A3B-9976-985BD855C647}" destId="{2D3E4EB3-EC54-4D0E-A155-A60E65236BA0}" srcOrd="7" destOrd="0" presId="urn:microsoft.com/office/officeart/2016/7/layout/BasicLinearProcessNumbered"/>
    <dgm:cxn modelId="{98BE9323-457E-4EEA-8F16-6A729B3DDA30}" type="presParOf" srcId="{A36149DB-0284-4A3B-9976-985BD855C647}" destId="{2639777F-F72C-4773-B70E-4382B7B2E787}" srcOrd="8" destOrd="0" presId="urn:microsoft.com/office/officeart/2016/7/layout/BasicLinearProcessNumbered"/>
    <dgm:cxn modelId="{B87792F5-1AC0-48F7-8DA9-8FA75B56588B}" type="presParOf" srcId="{2639777F-F72C-4773-B70E-4382B7B2E787}" destId="{12BD5A4A-0E04-4711-B404-3851C55E529B}" srcOrd="0" destOrd="0" presId="urn:microsoft.com/office/officeart/2016/7/layout/BasicLinearProcessNumbered"/>
    <dgm:cxn modelId="{2DDFF8A1-3A21-4AB3-BF41-E9F9F23A9922}" type="presParOf" srcId="{2639777F-F72C-4773-B70E-4382B7B2E787}" destId="{24DFA94E-C778-48A3-AF63-8E0E2D11DDD7}" srcOrd="1" destOrd="0" presId="urn:microsoft.com/office/officeart/2016/7/layout/BasicLinearProcessNumbered"/>
    <dgm:cxn modelId="{C134E8B4-6AB3-4431-A7AF-D1C588C1030E}" type="presParOf" srcId="{2639777F-F72C-4773-B70E-4382B7B2E787}" destId="{E4773543-38C3-4904-B020-2B713C223CEC}" srcOrd="2" destOrd="0" presId="urn:microsoft.com/office/officeart/2016/7/layout/BasicLinearProcessNumbered"/>
    <dgm:cxn modelId="{E76CB3E4-9249-4CB2-BAEA-38B879DDF108}" type="presParOf" srcId="{2639777F-F72C-4773-B70E-4382B7B2E787}" destId="{0E5A2648-9681-4066-BF7A-C6AD1C3F2A5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9810AF2-05AC-4C97-9236-DBEF987E15F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035CF3-5CB9-4844-931F-3645A30BA8CD}">
      <dgm:prSet/>
      <dgm:spPr/>
      <dgm:t>
        <a:bodyPr/>
        <a:lstStyle/>
        <a:p>
          <a:r>
            <a:rPr lang="en-US"/>
            <a:t>Following the attack, the following actions must be taken:</a:t>
          </a:r>
        </a:p>
      </dgm:t>
    </dgm:pt>
    <dgm:pt modelId="{F177416F-BB8D-4C2C-ADE1-7CFABE1D9250}" type="parTrans" cxnId="{5F78CFF7-F67A-4CBE-989F-D72178B08A17}">
      <dgm:prSet/>
      <dgm:spPr/>
      <dgm:t>
        <a:bodyPr/>
        <a:lstStyle/>
        <a:p>
          <a:endParaRPr lang="en-US"/>
        </a:p>
      </dgm:t>
    </dgm:pt>
    <dgm:pt modelId="{FBC7DC62-92F8-490A-B497-DB72E1285A9B}" type="sibTrans" cxnId="{5F78CFF7-F67A-4CBE-989F-D72178B08A17}">
      <dgm:prSet/>
      <dgm:spPr/>
      <dgm:t>
        <a:bodyPr/>
        <a:lstStyle/>
        <a:p>
          <a:endParaRPr lang="en-US"/>
        </a:p>
      </dgm:t>
    </dgm:pt>
    <dgm:pt modelId="{4AA13015-B08E-4EC9-AA93-4E909E0A63B2}">
      <dgm:prSet/>
      <dgm:spPr/>
      <dgm:t>
        <a:bodyPr/>
        <a:lstStyle/>
        <a:p>
          <a:r>
            <a:rPr lang="en-US"/>
            <a:t>To stop new attacks, address vulnerabilities that attackers have already exploited.</a:t>
          </a:r>
        </a:p>
      </dgm:t>
    </dgm:pt>
    <dgm:pt modelId="{AAB6F35A-8F56-4FB1-985C-FD758A6CFC30}" type="parTrans" cxnId="{CB987315-F51A-4B50-AFDC-24AEF8EA0845}">
      <dgm:prSet/>
      <dgm:spPr/>
      <dgm:t>
        <a:bodyPr/>
        <a:lstStyle/>
        <a:p>
          <a:endParaRPr lang="en-US"/>
        </a:p>
      </dgm:t>
    </dgm:pt>
    <dgm:pt modelId="{E899BCAA-C4EC-4142-AB5D-078F9BD5D362}" type="sibTrans" cxnId="{CB987315-F51A-4B50-AFDC-24AEF8EA0845}">
      <dgm:prSet/>
      <dgm:spPr/>
      <dgm:t>
        <a:bodyPr/>
        <a:lstStyle/>
        <a:p>
          <a:endParaRPr lang="en-US"/>
        </a:p>
      </dgm:t>
    </dgm:pt>
    <dgm:pt modelId="{F3F8A5E2-6352-42C2-997D-1C656B7D4FE3}">
      <dgm:prSet/>
      <dgm:spPr/>
      <dgm:t>
        <a:bodyPr/>
        <a:lstStyle/>
        <a:p>
          <a:r>
            <a:rPr lang="en-US"/>
            <a:t>Before restarting regular operations and bringing affected systems and operations online, take all necessary security safeguards.</a:t>
          </a:r>
        </a:p>
      </dgm:t>
    </dgm:pt>
    <dgm:pt modelId="{45B6F655-291F-44DF-BADA-0CCF749471EA}" type="parTrans" cxnId="{B536B6F7-B365-48D8-9E81-61D748A0984A}">
      <dgm:prSet/>
      <dgm:spPr/>
      <dgm:t>
        <a:bodyPr/>
        <a:lstStyle/>
        <a:p>
          <a:endParaRPr lang="en-US"/>
        </a:p>
      </dgm:t>
    </dgm:pt>
    <dgm:pt modelId="{ED372F27-DAE5-41D2-898D-CA6CCDC00103}" type="sibTrans" cxnId="{B536B6F7-B365-48D8-9E81-61D748A0984A}">
      <dgm:prSet/>
      <dgm:spPr/>
      <dgm:t>
        <a:bodyPr/>
        <a:lstStyle/>
        <a:p>
          <a:endParaRPr lang="en-US"/>
        </a:p>
      </dgm:t>
    </dgm:pt>
    <dgm:pt modelId="{13630FBB-5E04-48F5-9DBD-068FE09AEB11}">
      <dgm:prSet/>
      <dgm:spPr/>
      <dgm:t>
        <a:bodyPr/>
        <a:lstStyle/>
        <a:p>
          <a:r>
            <a:rPr lang="en-US"/>
            <a:t>To ascertain the attack's motives, scope, and efficiency of the reaction, thoroughly analyze the scenario and carry out a post-incident investigation.</a:t>
          </a:r>
        </a:p>
      </dgm:t>
    </dgm:pt>
    <dgm:pt modelId="{BD40A787-30E2-45AE-9BA5-D2AE79195AC0}" type="parTrans" cxnId="{7D89EB94-3304-4B10-9F01-D02822F176B4}">
      <dgm:prSet/>
      <dgm:spPr/>
      <dgm:t>
        <a:bodyPr/>
        <a:lstStyle/>
        <a:p>
          <a:endParaRPr lang="en-US"/>
        </a:p>
      </dgm:t>
    </dgm:pt>
    <dgm:pt modelId="{BB1BEB9F-A811-4118-9B7E-A155256A51B0}" type="sibTrans" cxnId="{7D89EB94-3304-4B10-9F01-D02822F176B4}">
      <dgm:prSet/>
      <dgm:spPr/>
      <dgm:t>
        <a:bodyPr/>
        <a:lstStyle/>
        <a:p>
          <a:endParaRPr lang="en-US"/>
        </a:p>
      </dgm:t>
    </dgm:pt>
    <dgm:pt modelId="{031B3557-2A15-4399-9AE8-5306DD52D22C}">
      <dgm:prSet/>
      <dgm:spPr/>
      <dgm:t>
        <a:bodyPr/>
        <a:lstStyle/>
        <a:p>
          <a:r>
            <a:rPr lang="en-US"/>
            <a:t>Continually and openly communicate with stakeholders, including clients, staff, authorities, and others.</a:t>
          </a:r>
        </a:p>
      </dgm:t>
    </dgm:pt>
    <dgm:pt modelId="{2905871C-9B57-40C5-8676-B2FC5B636A08}" type="parTrans" cxnId="{E1BBD153-3159-4AB7-A3D0-D4C41C7527A0}">
      <dgm:prSet/>
      <dgm:spPr/>
      <dgm:t>
        <a:bodyPr/>
        <a:lstStyle/>
        <a:p>
          <a:endParaRPr lang="en-US"/>
        </a:p>
      </dgm:t>
    </dgm:pt>
    <dgm:pt modelId="{4FC16811-3F16-495F-90B9-5978F771DF68}" type="sibTrans" cxnId="{E1BBD153-3159-4AB7-A3D0-D4C41C7527A0}">
      <dgm:prSet/>
      <dgm:spPr/>
      <dgm:t>
        <a:bodyPr/>
        <a:lstStyle/>
        <a:p>
          <a:endParaRPr lang="en-US"/>
        </a:p>
      </dgm:t>
    </dgm:pt>
    <dgm:pt modelId="{0D364A06-CDCD-4691-99EE-BDFFEC899EA8}" type="pres">
      <dgm:prSet presAssocID="{09810AF2-05AC-4C97-9236-DBEF987E15FB}" presName="linear" presStyleCnt="0">
        <dgm:presLayoutVars>
          <dgm:animLvl val="lvl"/>
          <dgm:resizeHandles val="exact"/>
        </dgm:presLayoutVars>
      </dgm:prSet>
      <dgm:spPr/>
    </dgm:pt>
    <dgm:pt modelId="{04039AF3-2950-4DD9-95A3-EF405A51258B}" type="pres">
      <dgm:prSet presAssocID="{71035CF3-5CB9-4844-931F-3645A30BA8C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CA7F39D-2EF3-4CD1-A80E-B5114C67B9B8}" type="pres">
      <dgm:prSet presAssocID="{71035CF3-5CB9-4844-931F-3645A30BA8C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B987315-F51A-4B50-AFDC-24AEF8EA0845}" srcId="{71035CF3-5CB9-4844-931F-3645A30BA8CD}" destId="{4AA13015-B08E-4EC9-AA93-4E909E0A63B2}" srcOrd="0" destOrd="0" parTransId="{AAB6F35A-8F56-4FB1-985C-FD758A6CFC30}" sibTransId="{E899BCAA-C4EC-4142-AB5D-078F9BD5D362}"/>
    <dgm:cxn modelId="{C5408617-5CD8-427B-A875-35DE3B77B94E}" type="presOf" srcId="{F3F8A5E2-6352-42C2-997D-1C656B7D4FE3}" destId="{BCA7F39D-2EF3-4CD1-A80E-B5114C67B9B8}" srcOrd="0" destOrd="1" presId="urn:microsoft.com/office/officeart/2005/8/layout/vList2"/>
    <dgm:cxn modelId="{E8E6F16D-1472-48C4-AD67-8CEFF5F9718D}" type="presOf" srcId="{13630FBB-5E04-48F5-9DBD-068FE09AEB11}" destId="{BCA7F39D-2EF3-4CD1-A80E-B5114C67B9B8}" srcOrd="0" destOrd="2" presId="urn:microsoft.com/office/officeart/2005/8/layout/vList2"/>
    <dgm:cxn modelId="{E1BBD153-3159-4AB7-A3D0-D4C41C7527A0}" srcId="{71035CF3-5CB9-4844-931F-3645A30BA8CD}" destId="{031B3557-2A15-4399-9AE8-5306DD52D22C}" srcOrd="3" destOrd="0" parTransId="{2905871C-9B57-40C5-8676-B2FC5B636A08}" sibTransId="{4FC16811-3F16-495F-90B9-5978F771DF68}"/>
    <dgm:cxn modelId="{7D89EB94-3304-4B10-9F01-D02822F176B4}" srcId="{71035CF3-5CB9-4844-931F-3645A30BA8CD}" destId="{13630FBB-5E04-48F5-9DBD-068FE09AEB11}" srcOrd="2" destOrd="0" parTransId="{BD40A787-30E2-45AE-9BA5-D2AE79195AC0}" sibTransId="{BB1BEB9F-A811-4118-9B7E-A155256A51B0}"/>
    <dgm:cxn modelId="{E71552C3-FE1B-4F96-AA5F-A88F6A80F635}" type="presOf" srcId="{4AA13015-B08E-4EC9-AA93-4E909E0A63B2}" destId="{BCA7F39D-2EF3-4CD1-A80E-B5114C67B9B8}" srcOrd="0" destOrd="0" presId="urn:microsoft.com/office/officeart/2005/8/layout/vList2"/>
    <dgm:cxn modelId="{64A8C0CC-634F-4BFD-A949-03B16B249CDD}" type="presOf" srcId="{71035CF3-5CB9-4844-931F-3645A30BA8CD}" destId="{04039AF3-2950-4DD9-95A3-EF405A51258B}" srcOrd="0" destOrd="0" presId="urn:microsoft.com/office/officeart/2005/8/layout/vList2"/>
    <dgm:cxn modelId="{EA1152D0-5DD0-4B8C-B497-215E48580A27}" type="presOf" srcId="{09810AF2-05AC-4C97-9236-DBEF987E15FB}" destId="{0D364A06-CDCD-4691-99EE-BDFFEC899EA8}" srcOrd="0" destOrd="0" presId="urn:microsoft.com/office/officeart/2005/8/layout/vList2"/>
    <dgm:cxn modelId="{187DAAD0-72D8-487B-8BAE-C5851C9A0E12}" type="presOf" srcId="{031B3557-2A15-4399-9AE8-5306DD52D22C}" destId="{BCA7F39D-2EF3-4CD1-A80E-B5114C67B9B8}" srcOrd="0" destOrd="3" presId="urn:microsoft.com/office/officeart/2005/8/layout/vList2"/>
    <dgm:cxn modelId="{B536B6F7-B365-48D8-9E81-61D748A0984A}" srcId="{71035CF3-5CB9-4844-931F-3645A30BA8CD}" destId="{F3F8A5E2-6352-42C2-997D-1C656B7D4FE3}" srcOrd="1" destOrd="0" parTransId="{45B6F655-291F-44DF-BADA-0CCF749471EA}" sibTransId="{ED372F27-DAE5-41D2-898D-CA6CCDC00103}"/>
    <dgm:cxn modelId="{5F78CFF7-F67A-4CBE-989F-D72178B08A17}" srcId="{09810AF2-05AC-4C97-9236-DBEF987E15FB}" destId="{71035CF3-5CB9-4844-931F-3645A30BA8CD}" srcOrd="0" destOrd="0" parTransId="{F177416F-BB8D-4C2C-ADE1-7CFABE1D9250}" sibTransId="{FBC7DC62-92F8-490A-B497-DB72E1285A9B}"/>
    <dgm:cxn modelId="{8516984E-1768-480E-919C-932B236D5196}" type="presParOf" srcId="{0D364A06-CDCD-4691-99EE-BDFFEC899EA8}" destId="{04039AF3-2950-4DD9-95A3-EF405A51258B}" srcOrd="0" destOrd="0" presId="urn:microsoft.com/office/officeart/2005/8/layout/vList2"/>
    <dgm:cxn modelId="{890779A9-535A-4E3D-B78B-D75DFAC53A5E}" type="presParOf" srcId="{0D364A06-CDCD-4691-99EE-BDFFEC899EA8}" destId="{BCA7F39D-2EF3-4CD1-A80E-B5114C67B9B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E1A2DF5-73CC-47FE-88A9-DA5F49F932C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EC00600-CEF2-43A5-9F3D-734979B83D59}">
      <dgm:prSet custT="1"/>
      <dgm:spPr/>
      <dgm:t>
        <a:bodyPr/>
        <a:lstStyle/>
        <a:p>
          <a:r>
            <a:rPr lang="en-US" sz="1750" dirty="0"/>
            <a:t>Employee security awareness training should be given along with a review and updating of security policies, procedures, and configurations.</a:t>
          </a:r>
        </a:p>
      </dgm:t>
    </dgm:pt>
    <dgm:pt modelId="{6D36C9B9-405C-4BA6-A598-59C625A8B1BD}" type="parTrans" cxnId="{E5A381D4-FA70-4044-A9CD-4005B023861E}">
      <dgm:prSet/>
      <dgm:spPr/>
      <dgm:t>
        <a:bodyPr/>
        <a:lstStyle/>
        <a:p>
          <a:endParaRPr lang="en-US"/>
        </a:p>
      </dgm:t>
    </dgm:pt>
    <dgm:pt modelId="{ECE8703D-1381-4ED0-A8D4-0A9CC4B01DD6}" type="sibTrans" cxnId="{E5A381D4-FA70-4044-A9CD-4005B023861E}">
      <dgm:prSet/>
      <dgm:spPr/>
      <dgm:t>
        <a:bodyPr/>
        <a:lstStyle/>
        <a:p>
          <a:endParaRPr lang="en-US"/>
        </a:p>
      </dgm:t>
    </dgm:pt>
    <dgm:pt modelId="{8BF00DAB-DD9A-417F-9AA2-19F5D4D4DA0F}">
      <dgm:prSet custT="1"/>
      <dgm:spPr/>
      <dgm:t>
        <a:bodyPr/>
        <a:lstStyle/>
        <a:p>
          <a:r>
            <a:rPr lang="en-US" sz="1750" dirty="0"/>
            <a:t>As required by law, disclose the incident and notify the impacted customers while working with the legal and regulatory teams.</a:t>
          </a:r>
        </a:p>
      </dgm:t>
    </dgm:pt>
    <dgm:pt modelId="{CD6F49B4-9E6A-4089-A2E0-79A3C1ACA691}" type="parTrans" cxnId="{F709CD20-563A-41D3-B312-753CC8A1078D}">
      <dgm:prSet/>
      <dgm:spPr/>
      <dgm:t>
        <a:bodyPr/>
        <a:lstStyle/>
        <a:p>
          <a:endParaRPr lang="en-US"/>
        </a:p>
      </dgm:t>
    </dgm:pt>
    <dgm:pt modelId="{0590F915-9801-4FBF-B151-678F76DE7578}" type="sibTrans" cxnId="{F709CD20-563A-41D3-B312-753CC8A1078D}">
      <dgm:prSet/>
      <dgm:spPr/>
      <dgm:t>
        <a:bodyPr/>
        <a:lstStyle/>
        <a:p>
          <a:endParaRPr lang="en-US"/>
        </a:p>
      </dgm:t>
    </dgm:pt>
    <dgm:pt modelId="{EB0C1222-A974-4AD1-9A19-92309B3F38A4}">
      <dgm:prSet custT="1"/>
      <dgm:spPr/>
      <dgm:t>
        <a:bodyPr/>
        <a:lstStyle/>
        <a:p>
          <a:r>
            <a:rPr lang="en-US" sz="1750" dirty="0"/>
            <a:t>Updating higher management and interested parties on the recovery process and incident response outcome is a good idea.</a:t>
          </a:r>
        </a:p>
      </dgm:t>
    </dgm:pt>
    <dgm:pt modelId="{71295465-03CC-4BCB-A52F-2AB930B6960E}" type="parTrans" cxnId="{5089C7F2-662D-43FE-B522-F39B275E2DB7}">
      <dgm:prSet/>
      <dgm:spPr/>
      <dgm:t>
        <a:bodyPr/>
        <a:lstStyle/>
        <a:p>
          <a:endParaRPr lang="en-US"/>
        </a:p>
      </dgm:t>
    </dgm:pt>
    <dgm:pt modelId="{52EC8FD9-E4D6-4B54-A50F-DCF8378F6482}" type="sibTrans" cxnId="{5089C7F2-662D-43FE-B522-F39B275E2DB7}">
      <dgm:prSet/>
      <dgm:spPr/>
      <dgm:t>
        <a:bodyPr/>
        <a:lstStyle/>
        <a:p>
          <a:endParaRPr lang="en-US"/>
        </a:p>
      </dgm:t>
    </dgm:pt>
    <dgm:pt modelId="{90E6D94A-A876-4873-9F7E-1322616DBFEC}">
      <dgm:prSet custT="1"/>
      <dgm:spPr/>
      <dgm:t>
        <a:bodyPr/>
        <a:lstStyle/>
        <a:p>
          <a:r>
            <a:rPr lang="en-US" sz="1750" dirty="0"/>
            <a:t>Examine the IRP's effectiveness and potential areas for improvement with the incident response team.</a:t>
          </a:r>
        </a:p>
      </dgm:t>
    </dgm:pt>
    <dgm:pt modelId="{91A90F54-C449-45B4-A2D5-850EB500A628}" type="parTrans" cxnId="{1C23FFB1-0E7E-4186-A087-9CE04442B5D5}">
      <dgm:prSet/>
      <dgm:spPr/>
      <dgm:t>
        <a:bodyPr/>
        <a:lstStyle/>
        <a:p>
          <a:endParaRPr lang="en-US"/>
        </a:p>
      </dgm:t>
    </dgm:pt>
    <dgm:pt modelId="{3B4B83CC-7A03-4153-B481-7C33DF493FF7}" type="sibTrans" cxnId="{1C23FFB1-0E7E-4186-A087-9CE04442B5D5}">
      <dgm:prSet/>
      <dgm:spPr/>
      <dgm:t>
        <a:bodyPr/>
        <a:lstStyle/>
        <a:p>
          <a:endParaRPr lang="en-US"/>
        </a:p>
      </dgm:t>
    </dgm:pt>
    <dgm:pt modelId="{F76F22C0-A2EC-4072-87F9-C30E5FB5358D}">
      <dgm:prSet custT="1"/>
      <dgm:spPr/>
      <dgm:t>
        <a:bodyPr/>
        <a:lstStyle/>
        <a:p>
          <a:r>
            <a:rPr lang="en-US" sz="1750" dirty="0"/>
            <a:t>Improve the IRP continuously based on post-incident analysis to get rid of remaining risks and put preventative measures in place for future occurrences.</a:t>
          </a:r>
        </a:p>
      </dgm:t>
    </dgm:pt>
    <dgm:pt modelId="{711F0F8A-E2C1-491E-BB9D-16D6E3F6C952}" type="parTrans" cxnId="{4BBF62BF-324A-4BCA-A816-B755E15E203A}">
      <dgm:prSet/>
      <dgm:spPr/>
      <dgm:t>
        <a:bodyPr/>
        <a:lstStyle/>
        <a:p>
          <a:endParaRPr lang="en-US"/>
        </a:p>
      </dgm:t>
    </dgm:pt>
    <dgm:pt modelId="{218E7FC7-2EFE-4317-80A7-7FFBC47224E6}" type="sibTrans" cxnId="{4BBF62BF-324A-4BCA-A816-B755E15E203A}">
      <dgm:prSet/>
      <dgm:spPr/>
      <dgm:t>
        <a:bodyPr/>
        <a:lstStyle/>
        <a:p>
          <a:endParaRPr lang="en-US"/>
        </a:p>
      </dgm:t>
    </dgm:pt>
    <dgm:pt modelId="{4AF4F707-27A0-494F-B69C-CD521F0A62B2}" type="pres">
      <dgm:prSet presAssocID="{BE1A2DF5-73CC-47FE-88A9-DA5F49F932C2}" presName="root" presStyleCnt="0">
        <dgm:presLayoutVars>
          <dgm:dir/>
          <dgm:resizeHandles val="exact"/>
        </dgm:presLayoutVars>
      </dgm:prSet>
      <dgm:spPr/>
    </dgm:pt>
    <dgm:pt modelId="{2A3BBDD4-6186-46C5-9F8A-951A5CDF7A6F}" type="pres">
      <dgm:prSet presAssocID="{7EC00600-CEF2-43A5-9F3D-734979B83D59}" presName="compNode" presStyleCnt="0"/>
      <dgm:spPr/>
    </dgm:pt>
    <dgm:pt modelId="{5484C399-A97C-4158-B812-3F018CEE0AB5}" type="pres">
      <dgm:prSet presAssocID="{7EC00600-CEF2-43A5-9F3D-734979B83D5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CAEE023-7B4C-439A-A50A-9A6D9B602564}" type="pres">
      <dgm:prSet presAssocID="{7EC00600-CEF2-43A5-9F3D-734979B83D59}" presName="spaceRect" presStyleCnt="0"/>
      <dgm:spPr/>
    </dgm:pt>
    <dgm:pt modelId="{0A04593D-14F6-4FF2-96B4-047720C84C30}" type="pres">
      <dgm:prSet presAssocID="{7EC00600-CEF2-43A5-9F3D-734979B83D59}" presName="textRect" presStyleLbl="revTx" presStyleIdx="0" presStyleCnt="5">
        <dgm:presLayoutVars>
          <dgm:chMax val="1"/>
          <dgm:chPref val="1"/>
        </dgm:presLayoutVars>
      </dgm:prSet>
      <dgm:spPr/>
    </dgm:pt>
    <dgm:pt modelId="{80480656-D8D9-47C8-978B-314A0AADA9F3}" type="pres">
      <dgm:prSet presAssocID="{ECE8703D-1381-4ED0-A8D4-0A9CC4B01DD6}" presName="sibTrans" presStyleCnt="0"/>
      <dgm:spPr/>
    </dgm:pt>
    <dgm:pt modelId="{0C5273CD-1056-4374-90F6-DC676A25A846}" type="pres">
      <dgm:prSet presAssocID="{8BF00DAB-DD9A-417F-9AA2-19F5D4D4DA0F}" presName="compNode" presStyleCnt="0"/>
      <dgm:spPr/>
    </dgm:pt>
    <dgm:pt modelId="{C20CC297-09B2-485D-983C-C21B32299983}" type="pres">
      <dgm:prSet presAssocID="{8BF00DAB-DD9A-417F-9AA2-19F5D4D4DA0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DA49FC1A-3A36-4D95-9F75-0CCD3C7C8408}" type="pres">
      <dgm:prSet presAssocID="{8BF00DAB-DD9A-417F-9AA2-19F5D4D4DA0F}" presName="spaceRect" presStyleCnt="0"/>
      <dgm:spPr/>
    </dgm:pt>
    <dgm:pt modelId="{335E1149-0901-4E69-ABDF-111E08286549}" type="pres">
      <dgm:prSet presAssocID="{8BF00DAB-DD9A-417F-9AA2-19F5D4D4DA0F}" presName="textRect" presStyleLbl="revTx" presStyleIdx="1" presStyleCnt="5">
        <dgm:presLayoutVars>
          <dgm:chMax val="1"/>
          <dgm:chPref val="1"/>
        </dgm:presLayoutVars>
      </dgm:prSet>
      <dgm:spPr/>
    </dgm:pt>
    <dgm:pt modelId="{DD05871B-459B-48C5-897E-2D483871EDEF}" type="pres">
      <dgm:prSet presAssocID="{0590F915-9801-4FBF-B151-678F76DE7578}" presName="sibTrans" presStyleCnt="0"/>
      <dgm:spPr/>
    </dgm:pt>
    <dgm:pt modelId="{C19A2239-872A-40C2-920E-8BDC0F2E4F29}" type="pres">
      <dgm:prSet presAssocID="{EB0C1222-A974-4AD1-9A19-92309B3F38A4}" presName="compNode" presStyleCnt="0"/>
      <dgm:spPr/>
    </dgm:pt>
    <dgm:pt modelId="{7545D3F4-4C88-423A-AD58-9C74024033BA}" type="pres">
      <dgm:prSet presAssocID="{EB0C1222-A974-4AD1-9A19-92309B3F38A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38A062B3-8015-4CED-9742-8105F70D8D16}" type="pres">
      <dgm:prSet presAssocID="{EB0C1222-A974-4AD1-9A19-92309B3F38A4}" presName="spaceRect" presStyleCnt="0"/>
      <dgm:spPr/>
    </dgm:pt>
    <dgm:pt modelId="{07B26A96-C3B5-4572-AAA7-BBADF7E0DA9F}" type="pres">
      <dgm:prSet presAssocID="{EB0C1222-A974-4AD1-9A19-92309B3F38A4}" presName="textRect" presStyleLbl="revTx" presStyleIdx="2" presStyleCnt="5">
        <dgm:presLayoutVars>
          <dgm:chMax val="1"/>
          <dgm:chPref val="1"/>
        </dgm:presLayoutVars>
      </dgm:prSet>
      <dgm:spPr/>
    </dgm:pt>
    <dgm:pt modelId="{E4C497DB-BCBE-4719-9AEB-450B1C041BC1}" type="pres">
      <dgm:prSet presAssocID="{52EC8FD9-E4D6-4B54-A50F-DCF8378F6482}" presName="sibTrans" presStyleCnt="0"/>
      <dgm:spPr/>
    </dgm:pt>
    <dgm:pt modelId="{FB62EC60-D0CD-45FF-A5EC-865BA4332943}" type="pres">
      <dgm:prSet presAssocID="{90E6D94A-A876-4873-9F7E-1322616DBFEC}" presName="compNode" presStyleCnt="0"/>
      <dgm:spPr/>
    </dgm:pt>
    <dgm:pt modelId="{DF20D22E-D242-4673-8B83-B33BBFC6EE83}" type="pres">
      <dgm:prSet presAssocID="{90E6D94A-A876-4873-9F7E-1322616DBFE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EEAF5B0-956E-43E7-B0B5-B73AEC7EFDD0}" type="pres">
      <dgm:prSet presAssocID="{90E6D94A-A876-4873-9F7E-1322616DBFEC}" presName="spaceRect" presStyleCnt="0"/>
      <dgm:spPr/>
    </dgm:pt>
    <dgm:pt modelId="{770670BC-4CC6-4176-8ADB-73A647E0FAD3}" type="pres">
      <dgm:prSet presAssocID="{90E6D94A-A876-4873-9F7E-1322616DBFEC}" presName="textRect" presStyleLbl="revTx" presStyleIdx="3" presStyleCnt="5">
        <dgm:presLayoutVars>
          <dgm:chMax val="1"/>
          <dgm:chPref val="1"/>
        </dgm:presLayoutVars>
      </dgm:prSet>
      <dgm:spPr/>
    </dgm:pt>
    <dgm:pt modelId="{874D82A3-642E-4D20-9C3D-B6933D3FF8A0}" type="pres">
      <dgm:prSet presAssocID="{3B4B83CC-7A03-4153-B481-7C33DF493FF7}" presName="sibTrans" presStyleCnt="0"/>
      <dgm:spPr/>
    </dgm:pt>
    <dgm:pt modelId="{D0AEA02A-BD70-4C42-895E-7097E5B85AC8}" type="pres">
      <dgm:prSet presAssocID="{F76F22C0-A2EC-4072-87F9-C30E5FB5358D}" presName="compNode" presStyleCnt="0"/>
      <dgm:spPr/>
    </dgm:pt>
    <dgm:pt modelId="{AD12B9E2-2A6B-4D2A-AC0B-AE52D1DF281F}" type="pres">
      <dgm:prSet presAssocID="{F76F22C0-A2EC-4072-87F9-C30E5FB5358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01DB203A-A746-4229-A0DA-BD8076D5788A}" type="pres">
      <dgm:prSet presAssocID="{F76F22C0-A2EC-4072-87F9-C30E5FB5358D}" presName="spaceRect" presStyleCnt="0"/>
      <dgm:spPr/>
    </dgm:pt>
    <dgm:pt modelId="{66466CAB-38C8-403C-995E-1CBF49E10077}" type="pres">
      <dgm:prSet presAssocID="{F76F22C0-A2EC-4072-87F9-C30E5FB5358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D99AF09-A277-4772-AC61-2F5BC6365B8C}" type="presOf" srcId="{EB0C1222-A974-4AD1-9A19-92309B3F38A4}" destId="{07B26A96-C3B5-4572-AAA7-BBADF7E0DA9F}" srcOrd="0" destOrd="0" presId="urn:microsoft.com/office/officeart/2018/2/layout/IconLabelList"/>
    <dgm:cxn modelId="{C3357517-C729-45C7-BD16-9E9B45865561}" type="presOf" srcId="{BE1A2DF5-73CC-47FE-88A9-DA5F49F932C2}" destId="{4AF4F707-27A0-494F-B69C-CD521F0A62B2}" srcOrd="0" destOrd="0" presId="urn:microsoft.com/office/officeart/2018/2/layout/IconLabelList"/>
    <dgm:cxn modelId="{F709CD20-563A-41D3-B312-753CC8A1078D}" srcId="{BE1A2DF5-73CC-47FE-88A9-DA5F49F932C2}" destId="{8BF00DAB-DD9A-417F-9AA2-19F5D4D4DA0F}" srcOrd="1" destOrd="0" parTransId="{CD6F49B4-9E6A-4089-A2E0-79A3C1ACA691}" sibTransId="{0590F915-9801-4FBF-B151-678F76DE7578}"/>
    <dgm:cxn modelId="{C62C7E75-152D-4DEF-83FD-2DAC6ACC7749}" type="presOf" srcId="{F76F22C0-A2EC-4072-87F9-C30E5FB5358D}" destId="{66466CAB-38C8-403C-995E-1CBF49E10077}" srcOrd="0" destOrd="0" presId="urn:microsoft.com/office/officeart/2018/2/layout/IconLabelList"/>
    <dgm:cxn modelId="{240753A8-9CF1-414C-8AB3-27B698BD6758}" type="presOf" srcId="{8BF00DAB-DD9A-417F-9AA2-19F5D4D4DA0F}" destId="{335E1149-0901-4E69-ABDF-111E08286549}" srcOrd="0" destOrd="0" presId="urn:microsoft.com/office/officeart/2018/2/layout/IconLabelList"/>
    <dgm:cxn modelId="{1C23FFB1-0E7E-4186-A087-9CE04442B5D5}" srcId="{BE1A2DF5-73CC-47FE-88A9-DA5F49F932C2}" destId="{90E6D94A-A876-4873-9F7E-1322616DBFEC}" srcOrd="3" destOrd="0" parTransId="{91A90F54-C449-45B4-A2D5-850EB500A628}" sibTransId="{3B4B83CC-7A03-4153-B481-7C33DF493FF7}"/>
    <dgm:cxn modelId="{A8D7E4BB-0816-4AD3-8F0F-B713C5BA6538}" type="presOf" srcId="{90E6D94A-A876-4873-9F7E-1322616DBFEC}" destId="{770670BC-4CC6-4176-8ADB-73A647E0FAD3}" srcOrd="0" destOrd="0" presId="urn:microsoft.com/office/officeart/2018/2/layout/IconLabelList"/>
    <dgm:cxn modelId="{4BBF62BF-324A-4BCA-A816-B755E15E203A}" srcId="{BE1A2DF5-73CC-47FE-88A9-DA5F49F932C2}" destId="{F76F22C0-A2EC-4072-87F9-C30E5FB5358D}" srcOrd="4" destOrd="0" parTransId="{711F0F8A-E2C1-491E-BB9D-16D6E3F6C952}" sibTransId="{218E7FC7-2EFE-4317-80A7-7FFBC47224E6}"/>
    <dgm:cxn modelId="{E5D022CB-054A-4B15-BB41-38F58AFF6126}" type="presOf" srcId="{7EC00600-CEF2-43A5-9F3D-734979B83D59}" destId="{0A04593D-14F6-4FF2-96B4-047720C84C30}" srcOrd="0" destOrd="0" presId="urn:microsoft.com/office/officeart/2018/2/layout/IconLabelList"/>
    <dgm:cxn modelId="{E5A381D4-FA70-4044-A9CD-4005B023861E}" srcId="{BE1A2DF5-73CC-47FE-88A9-DA5F49F932C2}" destId="{7EC00600-CEF2-43A5-9F3D-734979B83D59}" srcOrd="0" destOrd="0" parTransId="{6D36C9B9-405C-4BA6-A598-59C625A8B1BD}" sibTransId="{ECE8703D-1381-4ED0-A8D4-0A9CC4B01DD6}"/>
    <dgm:cxn modelId="{5089C7F2-662D-43FE-B522-F39B275E2DB7}" srcId="{BE1A2DF5-73CC-47FE-88A9-DA5F49F932C2}" destId="{EB0C1222-A974-4AD1-9A19-92309B3F38A4}" srcOrd="2" destOrd="0" parTransId="{71295465-03CC-4BCB-A52F-2AB930B6960E}" sibTransId="{52EC8FD9-E4D6-4B54-A50F-DCF8378F6482}"/>
    <dgm:cxn modelId="{2CBA79AD-2AAE-425A-B173-46CDCF574B9A}" type="presParOf" srcId="{4AF4F707-27A0-494F-B69C-CD521F0A62B2}" destId="{2A3BBDD4-6186-46C5-9F8A-951A5CDF7A6F}" srcOrd="0" destOrd="0" presId="urn:microsoft.com/office/officeart/2018/2/layout/IconLabelList"/>
    <dgm:cxn modelId="{216B4268-5164-4AE9-9055-3C286B8E8E51}" type="presParOf" srcId="{2A3BBDD4-6186-46C5-9F8A-951A5CDF7A6F}" destId="{5484C399-A97C-4158-B812-3F018CEE0AB5}" srcOrd="0" destOrd="0" presId="urn:microsoft.com/office/officeart/2018/2/layout/IconLabelList"/>
    <dgm:cxn modelId="{3DB3163D-C4FB-48DB-A5D8-0EA4D276C028}" type="presParOf" srcId="{2A3BBDD4-6186-46C5-9F8A-951A5CDF7A6F}" destId="{1CAEE023-7B4C-439A-A50A-9A6D9B602564}" srcOrd="1" destOrd="0" presId="urn:microsoft.com/office/officeart/2018/2/layout/IconLabelList"/>
    <dgm:cxn modelId="{553B7BB9-BEC7-488A-9ED7-4803A02062E6}" type="presParOf" srcId="{2A3BBDD4-6186-46C5-9F8A-951A5CDF7A6F}" destId="{0A04593D-14F6-4FF2-96B4-047720C84C30}" srcOrd="2" destOrd="0" presId="urn:microsoft.com/office/officeart/2018/2/layout/IconLabelList"/>
    <dgm:cxn modelId="{09EEFFE1-37A9-4286-A391-26E2733974C0}" type="presParOf" srcId="{4AF4F707-27A0-494F-B69C-CD521F0A62B2}" destId="{80480656-D8D9-47C8-978B-314A0AADA9F3}" srcOrd="1" destOrd="0" presId="urn:microsoft.com/office/officeart/2018/2/layout/IconLabelList"/>
    <dgm:cxn modelId="{A3F0617B-A79B-4DBE-B52B-DAD99CFBEB0A}" type="presParOf" srcId="{4AF4F707-27A0-494F-B69C-CD521F0A62B2}" destId="{0C5273CD-1056-4374-90F6-DC676A25A846}" srcOrd="2" destOrd="0" presId="urn:microsoft.com/office/officeart/2018/2/layout/IconLabelList"/>
    <dgm:cxn modelId="{08461949-A742-4030-BAB5-A62E2A16CC89}" type="presParOf" srcId="{0C5273CD-1056-4374-90F6-DC676A25A846}" destId="{C20CC297-09B2-485D-983C-C21B32299983}" srcOrd="0" destOrd="0" presId="urn:microsoft.com/office/officeart/2018/2/layout/IconLabelList"/>
    <dgm:cxn modelId="{F9094848-9916-4634-9585-E00AA4B36C9E}" type="presParOf" srcId="{0C5273CD-1056-4374-90F6-DC676A25A846}" destId="{DA49FC1A-3A36-4D95-9F75-0CCD3C7C8408}" srcOrd="1" destOrd="0" presId="urn:microsoft.com/office/officeart/2018/2/layout/IconLabelList"/>
    <dgm:cxn modelId="{B61EAD33-6372-418D-AF86-7EC3F50C5B49}" type="presParOf" srcId="{0C5273CD-1056-4374-90F6-DC676A25A846}" destId="{335E1149-0901-4E69-ABDF-111E08286549}" srcOrd="2" destOrd="0" presId="urn:microsoft.com/office/officeart/2018/2/layout/IconLabelList"/>
    <dgm:cxn modelId="{96EF4EFC-67AA-48A8-9587-8DD756D70603}" type="presParOf" srcId="{4AF4F707-27A0-494F-B69C-CD521F0A62B2}" destId="{DD05871B-459B-48C5-897E-2D483871EDEF}" srcOrd="3" destOrd="0" presId="urn:microsoft.com/office/officeart/2018/2/layout/IconLabelList"/>
    <dgm:cxn modelId="{6C196ACE-A07D-4A7E-BEAC-6496D9E71E1F}" type="presParOf" srcId="{4AF4F707-27A0-494F-B69C-CD521F0A62B2}" destId="{C19A2239-872A-40C2-920E-8BDC0F2E4F29}" srcOrd="4" destOrd="0" presId="urn:microsoft.com/office/officeart/2018/2/layout/IconLabelList"/>
    <dgm:cxn modelId="{EEDBB627-2419-4CC4-8FDD-F5D2D4624E95}" type="presParOf" srcId="{C19A2239-872A-40C2-920E-8BDC0F2E4F29}" destId="{7545D3F4-4C88-423A-AD58-9C74024033BA}" srcOrd="0" destOrd="0" presId="urn:microsoft.com/office/officeart/2018/2/layout/IconLabelList"/>
    <dgm:cxn modelId="{CCC8A4B1-D7B2-4186-95ED-E8F071CC098C}" type="presParOf" srcId="{C19A2239-872A-40C2-920E-8BDC0F2E4F29}" destId="{38A062B3-8015-4CED-9742-8105F70D8D16}" srcOrd="1" destOrd="0" presId="urn:microsoft.com/office/officeart/2018/2/layout/IconLabelList"/>
    <dgm:cxn modelId="{AD322D8A-1732-479D-B393-76256364FC4A}" type="presParOf" srcId="{C19A2239-872A-40C2-920E-8BDC0F2E4F29}" destId="{07B26A96-C3B5-4572-AAA7-BBADF7E0DA9F}" srcOrd="2" destOrd="0" presId="urn:microsoft.com/office/officeart/2018/2/layout/IconLabelList"/>
    <dgm:cxn modelId="{22519B8A-8998-49A6-B675-987FC6811888}" type="presParOf" srcId="{4AF4F707-27A0-494F-B69C-CD521F0A62B2}" destId="{E4C497DB-BCBE-4719-9AEB-450B1C041BC1}" srcOrd="5" destOrd="0" presId="urn:microsoft.com/office/officeart/2018/2/layout/IconLabelList"/>
    <dgm:cxn modelId="{6731C57A-88DB-436C-80C2-B536E82D67C3}" type="presParOf" srcId="{4AF4F707-27A0-494F-B69C-CD521F0A62B2}" destId="{FB62EC60-D0CD-45FF-A5EC-865BA4332943}" srcOrd="6" destOrd="0" presId="urn:microsoft.com/office/officeart/2018/2/layout/IconLabelList"/>
    <dgm:cxn modelId="{A8859199-8D82-4569-95D0-842B8158BFEA}" type="presParOf" srcId="{FB62EC60-D0CD-45FF-A5EC-865BA4332943}" destId="{DF20D22E-D242-4673-8B83-B33BBFC6EE83}" srcOrd="0" destOrd="0" presId="urn:microsoft.com/office/officeart/2018/2/layout/IconLabelList"/>
    <dgm:cxn modelId="{D3ED5668-EB5F-4836-9CC7-FC98F2A9CF1E}" type="presParOf" srcId="{FB62EC60-D0CD-45FF-A5EC-865BA4332943}" destId="{5EEAF5B0-956E-43E7-B0B5-B73AEC7EFDD0}" srcOrd="1" destOrd="0" presId="urn:microsoft.com/office/officeart/2018/2/layout/IconLabelList"/>
    <dgm:cxn modelId="{406E535A-FF80-4FD3-B955-FAE816606B6B}" type="presParOf" srcId="{FB62EC60-D0CD-45FF-A5EC-865BA4332943}" destId="{770670BC-4CC6-4176-8ADB-73A647E0FAD3}" srcOrd="2" destOrd="0" presId="urn:microsoft.com/office/officeart/2018/2/layout/IconLabelList"/>
    <dgm:cxn modelId="{C92767BF-5BDE-4D9C-9783-7FC0678AB032}" type="presParOf" srcId="{4AF4F707-27A0-494F-B69C-CD521F0A62B2}" destId="{874D82A3-642E-4D20-9C3D-B6933D3FF8A0}" srcOrd="7" destOrd="0" presId="urn:microsoft.com/office/officeart/2018/2/layout/IconLabelList"/>
    <dgm:cxn modelId="{B80B7657-C17E-42A1-B087-D2B255FDFDA9}" type="presParOf" srcId="{4AF4F707-27A0-494F-B69C-CD521F0A62B2}" destId="{D0AEA02A-BD70-4C42-895E-7097E5B85AC8}" srcOrd="8" destOrd="0" presId="urn:microsoft.com/office/officeart/2018/2/layout/IconLabelList"/>
    <dgm:cxn modelId="{863ACF2D-7B9F-432E-91C6-5CA28574D438}" type="presParOf" srcId="{D0AEA02A-BD70-4C42-895E-7097E5B85AC8}" destId="{AD12B9E2-2A6B-4D2A-AC0B-AE52D1DF281F}" srcOrd="0" destOrd="0" presId="urn:microsoft.com/office/officeart/2018/2/layout/IconLabelList"/>
    <dgm:cxn modelId="{C03AC408-6200-4D3E-9418-63969F7EF722}" type="presParOf" srcId="{D0AEA02A-BD70-4C42-895E-7097E5B85AC8}" destId="{01DB203A-A746-4229-A0DA-BD8076D5788A}" srcOrd="1" destOrd="0" presId="urn:microsoft.com/office/officeart/2018/2/layout/IconLabelList"/>
    <dgm:cxn modelId="{8CE55365-E334-4237-8ADE-B954CF911E14}" type="presParOf" srcId="{D0AEA02A-BD70-4C42-895E-7097E5B85AC8}" destId="{66466CAB-38C8-403C-995E-1CBF49E1007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35E266-96EB-424D-96B3-1DF819BD2D34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02651-F432-43C6-B44A-ED8FF5B3CCFA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attack may have a substantial impact on XYZ Bank's reputation and regular business operations.</a:t>
          </a:r>
        </a:p>
      </dsp:txBody>
      <dsp:txXfrm>
        <a:off x="59990" y="2654049"/>
        <a:ext cx="3226223" cy="720000"/>
      </dsp:txXfrm>
    </dsp:sp>
    <dsp:sp modelId="{C29ECAE2-F449-4C5A-83AA-1578E85A8B40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EDF22-C6B8-45BA-8F09-1BDA5C39C8D9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 breach in the security of financial transactions could lead to financial losses, penalties, and obligations under the law.</a:t>
          </a:r>
        </a:p>
      </dsp:txBody>
      <dsp:txXfrm>
        <a:off x="3850802" y="2654049"/>
        <a:ext cx="3226223" cy="720000"/>
      </dsp:txXfrm>
    </dsp:sp>
    <dsp:sp modelId="{4126A943-A282-4508-BE9B-D8C4DEC69CA6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EF429-5D3B-4FED-994F-8D04D5795F3E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incident might have serious legal and regulatory ramifications that could affect XYZ Bank's adherence to laws and regulations.</a:t>
          </a:r>
        </a:p>
      </dsp:txBody>
      <dsp:txXfrm>
        <a:off x="7641615" y="2654049"/>
        <a:ext cx="3226223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69DDB0-E1E4-491E-A45C-F7EDAC3C9D65}">
      <dsp:nvSpPr>
        <dsp:cNvPr id="0" name=""/>
        <dsp:cNvSpPr/>
      </dsp:nvSpPr>
      <dsp:spPr>
        <a:xfrm>
          <a:off x="0" y="23702"/>
          <a:ext cx="10927829" cy="13922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The following actions should be taken by XYZ Bank in order to be fully ready for potential cyberattacks:</a:t>
          </a:r>
        </a:p>
      </dsp:txBody>
      <dsp:txXfrm>
        <a:off x="67966" y="91668"/>
        <a:ext cx="10791897" cy="1256367"/>
      </dsp:txXfrm>
    </dsp:sp>
    <dsp:sp modelId="{571BF1FA-D0D5-47ED-9E08-D840495E6E0A}">
      <dsp:nvSpPr>
        <dsp:cNvPr id="0" name=""/>
        <dsp:cNvSpPr/>
      </dsp:nvSpPr>
      <dsp:spPr>
        <a:xfrm>
          <a:off x="0" y="1416002"/>
          <a:ext cx="10927829" cy="275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959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Produce backups of your data often and preserve them safely.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Create and implement thorough catastrophe recovery plans.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Train and educate staff members on best security measures on an ongoing basis.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Put in place strict security measures like firewalls and antivirus software.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Check for weaknesses in security systems on a regular basis.</a:t>
          </a:r>
        </a:p>
      </dsp:txBody>
      <dsp:txXfrm>
        <a:off x="0" y="1416002"/>
        <a:ext cx="10927829" cy="27531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59F3A-AAEF-4C43-926C-D98CB499FD19}">
      <dsp:nvSpPr>
        <dsp:cNvPr id="0" name=""/>
        <dsp:cNvSpPr/>
      </dsp:nvSpPr>
      <dsp:spPr>
        <a:xfrm>
          <a:off x="0" y="251042"/>
          <a:ext cx="10927829" cy="875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Lee, J., Lee, Y., Lee, D., Kwon, H., &amp; Shin, D. (2021). Classification of attack types and analysis of attack methods for profiling phishing mail attack groups. </a:t>
          </a:r>
          <a:r>
            <a:rPr lang="en-CA" sz="2200" i="1" kern="1200"/>
            <a:t>IEEE Access</a:t>
          </a:r>
          <a:r>
            <a:rPr lang="en-CA" sz="2200" kern="1200"/>
            <a:t>, </a:t>
          </a:r>
          <a:r>
            <a:rPr lang="en-CA" sz="2200" i="1" kern="1200"/>
            <a:t>9</a:t>
          </a:r>
          <a:r>
            <a:rPr lang="en-CA" sz="2200" kern="1200"/>
            <a:t>, 80866-80872.</a:t>
          </a:r>
          <a:endParaRPr lang="en-US" sz="2200" kern="1200"/>
        </a:p>
      </dsp:txBody>
      <dsp:txXfrm>
        <a:off x="42722" y="293764"/>
        <a:ext cx="10842385" cy="789716"/>
      </dsp:txXfrm>
    </dsp:sp>
    <dsp:sp modelId="{CDAAF1F3-5D7D-4E25-B94A-E45BA88F3E6D}">
      <dsp:nvSpPr>
        <dsp:cNvPr id="0" name=""/>
        <dsp:cNvSpPr/>
      </dsp:nvSpPr>
      <dsp:spPr>
        <a:xfrm>
          <a:off x="0" y="1189562"/>
          <a:ext cx="10927829" cy="87516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Salloum, S., Gaber, T., Vadera, S., &amp; Shaalan, K. (2021). Phishing email detection using natural language processing techniques: a literature survey. </a:t>
          </a:r>
          <a:r>
            <a:rPr lang="en-CA" sz="2200" i="1" kern="1200"/>
            <a:t>Procedia Computer Science</a:t>
          </a:r>
          <a:r>
            <a:rPr lang="en-CA" sz="2200" kern="1200"/>
            <a:t>, </a:t>
          </a:r>
          <a:r>
            <a:rPr lang="en-CA" sz="2200" i="1" kern="1200"/>
            <a:t>189</a:t>
          </a:r>
          <a:r>
            <a:rPr lang="en-CA" sz="2200" kern="1200"/>
            <a:t>, 19-28.</a:t>
          </a:r>
          <a:endParaRPr lang="en-US" sz="2200" kern="1200"/>
        </a:p>
      </dsp:txBody>
      <dsp:txXfrm>
        <a:off x="42722" y="1232284"/>
        <a:ext cx="10842385" cy="789716"/>
      </dsp:txXfrm>
    </dsp:sp>
    <dsp:sp modelId="{70DF4ACD-72CA-4D2E-B60B-332BC45B8222}">
      <dsp:nvSpPr>
        <dsp:cNvPr id="0" name=""/>
        <dsp:cNvSpPr/>
      </dsp:nvSpPr>
      <dsp:spPr>
        <a:xfrm>
          <a:off x="0" y="2128082"/>
          <a:ext cx="10927829" cy="87516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Shankar, A., Shetty, R., &amp; Nath, B. (2019). A review on phishing attacks. </a:t>
          </a:r>
          <a:r>
            <a:rPr lang="en-CA" sz="2200" i="1" kern="1200"/>
            <a:t>International Journal of Applied Engineering Research</a:t>
          </a:r>
          <a:r>
            <a:rPr lang="en-CA" sz="2200" kern="1200"/>
            <a:t>, </a:t>
          </a:r>
          <a:r>
            <a:rPr lang="en-CA" sz="2200" i="1" kern="1200"/>
            <a:t>14</a:t>
          </a:r>
          <a:r>
            <a:rPr lang="en-CA" sz="2200" kern="1200"/>
            <a:t>(9), 2171-2175.</a:t>
          </a:r>
          <a:endParaRPr lang="en-US" sz="2200" kern="1200"/>
        </a:p>
      </dsp:txBody>
      <dsp:txXfrm>
        <a:off x="42722" y="2170804"/>
        <a:ext cx="10842385" cy="789716"/>
      </dsp:txXfrm>
    </dsp:sp>
    <dsp:sp modelId="{D8650314-6AC8-4BD7-8BA9-C62C6ABF8294}">
      <dsp:nvSpPr>
        <dsp:cNvPr id="0" name=""/>
        <dsp:cNvSpPr/>
      </dsp:nvSpPr>
      <dsp:spPr>
        <a:xfrm>
          <a:off x="0" y="3066602"/>
          <a:ext cx="10927829" cy="8751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Sahu, K. R., &amp; Dubey, J. (2014). A survey on phishing attacks. </a:t>
          </a:r>
          <a:r>
            <a:rPr lang="en-CA" sz="2200" i="1" kern="1200"/>
            <a:t>International Journal of Computer Applications</a:t>
          </a:r>
          <a:r>
            <a:rPr lang="en-CA" sz="2200" kern="1200"/>
            <a:t>, </a:t>
          </a:r>
          <a:r>
            <a:rPr lang="en-CA" sz="2200" i="1" kern="1200"/>
            <a:t>88</a:t>
          </a:r>
          <a:r>
            <a:rPr lang="en-CA" sz="2200" kern="1200"/>
            <a:t>(10).</a:t>
          </a:r>
          <a:endParaRPr lang="en-US" sz="2200" kern="1200"/>
        </a:p>
      </dsp:txBody>
      <dsp:txXfrm>
        <a:off x="42722" y="3109324"/>
        <a:ext cx="10842385" cy="7897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62E31-91D4-4FBA-8512-5C886D263C57}">
      <dsp:nvSpPr>
        <dsp:cNvPr id="0" name=""/>
        <dsp:cNvSpPr/>
      </dsp:nvSpPr>
      <dsp:spPr>
        <a:xfrm>
          <a:off x="0" y="83282"/>
          <a:ext cx="10927829" cy="954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Employees are at danger of being victims of attacks intended to steal personal information due to phishing schemes.</a:t>
          </a:r>
        </a:p>
      </dsp:txBody>
      <dsp:txXfrm>
        <a:off x="46606" y="129888"/>
        <a:ext cx="10834617" cy="861507"/>
      </dsp:txXfrm>
    </dsp:sp>
    <dsp:sp modelId="{305AF2ED-7E57-4F23-9180-E3398F28D984}">
      <dsp:nvSpPr>
        <dsp:cNvPr id="0" name=""/>
        <dsp:cNvSpPr/>
      </dsp:nvSpPr>
      <dsp:spPr>
        <a:xfrm>
          <a:off x="0" y="1107122"/>
          <a:ext cx="10927829" cy="954719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Emails with links or files that request private information, such as login credentials or financial information, are frequently used in cyberattacks.</a:t>
          </a:r>
        </a:p>
      </dsp:txBody>
      <dsp:txXfrm>
        <a:off x="46606" y="1153728"/>
        <a:ext cx="10834617" cy="861507"/>
      </dsp:txXfrm>
    </dsp:sp>
    <dsp:sp modelId="{BA4F9EF6-A539-4B22-B25A-9075271835FE}">
      <dsp:nvSpPr>
        <dsp:cNvPr id="0" name=""/>
        <dsp:cNvSpPr/>
      </dsp:nvSpPr>
      <dsp:spPr>
        <a:xfrm>
          <a:off x="0" y="2130962"/>
          <a:ext cx="10927829" cy="954719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Spear phishing and phishing are two cyberattacks that are getting more sophisticated all the time.</a:t>
          </a:r>
        </a:p>
      </dsp:txBody>
      <dsp:txXfrm>
        <a:off x="46606" y="2177568"/>
        <a:ext cx="10834617" cy="861507"/>
      </dsp:txXfrm>
    </dsp:sp>
    <dsp:sp modelId="{0295E274-6B0B-475F-B0B3-EAEB92D8AC56}">
      <dsp:nvSpPr>
        <dsp:cNvPr id="0" name=""/>
        <dsp:cNvSpPr/>
      </dsp:nvSpPr>
      <dsp:spPr>
        <a:xfrm>
          <a:off x="0" y="3154802"/>
          <a:ext cx="10927829" cy="95471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 matter if an effort is successful or not, unusual or unauthorized attempts to access the internal network of XYZ Bank will be recorded.</a:t>
          </a:r>
        </a:p>
      </dsp:txBody>
      <dsp:txXfrm>
        <a:off x="46606" y="3201408"/>
        <a:ext cx="10834617" cy="861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C32C7-E125-413E-90CC-1DB88E8EE564}">
      <dsp:nvSpPr>
        <dsp:cNvPr id="0" name=""/>
        <dsp:cNvSpPr/>
      </dsp:nvSpPr>
      <dsp:spPr>
        <a:xfrm>
          <a:off x="0" y="157352"/>
          <a:ext cx="10927829" cy="12331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When employees fall for phishing attacks, they run the risk of downloading infected attachments or going to risky websites.</a:t>
          </a:r>
        </a:p>
      </dsp:txBody>
      <dsp:txXfrm>
        <a:off x="60199" y="217551"/>
        <a:ext cx="10807431" cy="1112781"/>
      </dsp:txXfrm>
    </dsp:sp>
    <dsp:sp modelId="{E052CCC3-67B1-49F5-B1D8-ACC67BB0AC3A}">
      <dsp:nvSpPr>
        <dsp:cNvPr id="0" name=""/>
        <dsp:cNvSpPr/>
      </dsp:nvSpPr>
      <dsp:spPr>
        <a:xfrm>
          <a:off x="0" y="1479812"/>
          <a:ext cx="10927829" cy="1233179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To deceive their victims, hackers frequently send emails with links to phishing websites.</a:t>
          </a:r>
        </a:p>
      </dsp:txBody>
      <dsp:txXfrm>
        <a:off x="60199" y="1540011"/>
        <a:ext cx="10807431" cy="1112781"/>
      </dsp:txXfrm>
    </dsp:sp>
    <dsp:sp modelId="{A70C90C5-DEFB-473E-97E6-339223096079}">
      <dsp:nvSpPr>
        <dsp:cNvPr id="0" name=""/>
        <dsp:cNvSpPr/>
      </dsp:nvSpPr>
      <dsp:spPr>
        <a:xfrm>
          <a:off x="0" y="2802272"/>
          <a:ext cx="10927829" cy="123317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There have been allegations of shady behavior, including unusual data access patterns and unauthorized money transactions.</a:t>
          </a:r>
        </a:p>
      </dsp:txBody>
      <dsp:txXfrm>
        <a:off x="60199" y="2862471"/>
        <a:ext cx="10807431" cy="11127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4DD96-9EB7-4513-90F3-B077114D55EA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1A49A3-8E3C-4D5A-9623-EA2BC04AB3C1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164FB-15DF-48E6-8715-BAE226E05157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Unauthorized people had access to XYZ Bank's internal network.</a:t>
          </a:r>
        </a:p>
      </dsp:txBody>
      <dsp:txXfrm>
        <a:off x="1948202" y="368029"/>
        <a:ext cx="3233964" cy="1371985"/>
      </dsp:txXfrm>
    </dsp:sp>
    <dsp:sp modelId="{8CA75D54-5FD1-4C18-AEE6-301317CC23B0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9D9182-89C2-4FC0-9FC8-D8D934E72F33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3E9DD-1468-4287-B03E-3D463A61FD02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Financial transactions or client data may have been tampered with, endangering the customers.</a:t>
          </a:r>
        </a:p>
      </dsp:txBody>
      <dsp:txXfrm>
        <a:off x="7411643" y="368029"/>
        <a:ext cx="3233964" cy="1371985"/>
      </dsp:txXfrm>
    </dsp:sp>
    <dsp:sp modelId="{34EE9CDC-2398-404D-9984-E50AC2F27F4F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0C93F-099E-42F3-8D2F-2871E5519629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F2F9F-44C7-4224-AD33-09AAA030A40C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manipulation might have had a negative effect on customers' experiences.</a:t>
          </a:r>
        </a:p>
      </dsp:txBody>
      <dsp:txXfrm>
        <a:off x="1948202" y="2452790"/>
        <a:ext cx="3233964" cy="1371985"/>
      </dsp:txXfrm>
    </dsp:sp>
    <dsp:sp modelId="{79DD68B4-0328-4A81-A0AE-B35A9805DC7C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3731CE-284B-49F3-980E-876F02C509F0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1E888-D877-4F8D-BEE5-8EFC7369B6C3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There may have been service interruptions for customers.</a:t>
          </a:r>
        </a:p>
      </dsp:txBody>
      <dsp:txXfrm>
        <a:off x="7411643" y="2452790"/>
        <a:ext cx="3233964" cy="13719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2F9077-C860-4EA8-A942-FCC860389089}">
      <dsp:nvSpPr>
        <dsp:cNvPr id="0" name=""/>
        <dsp:cNvSpPr/>
      </dsp:nvSpPr>
      <dsp:spPr>
        <a:xfrm>
          <a:off x="0" y="83282"/>
          <a:ext cx="10927829" cy="954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As soon as an assault is identified, put the Incident Response Plan (IRP) created by XYZ Bank into action.</a:t>
          </a:r>
        </a:p>
      </dsp:txBody>
      <dsp:txXfrm>
        <a:off x="46606" y="129888"/>
        <a:ext cx="10834617" cy="861507"/>
      </dsp:txXfrm>
    </dsp:sp>
    <dsp:sp modelId="{354B83E9-6846-4D0F-B4DE-FF17A5EE1B19}">
      <dsp:nvSpPr>
        <dsp:cNvPr id="0" name=""/>
        <dsp:cNvSpPr/>
      </dsp:nvSpPr>
      <dsp:spPr>
        <a:xfrm>
          <a:off x="0" y="1107122"/>
          <a:ext cx="10927829" cy="954719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Immediately remove infected workstations from the network to prevent the attack from spreading.</a:t>
          </a:r>
        </a:p>
      </dsp:txBody>
      <dsp:txXfrm>
        <a:off x="46606" y="1153728"/>
        <a:ext cx="10834617" cy="861507"/>
      </dsp:txXfrm>
    </dsp:sp>
    <dsp:sp modelId="{4737E435-6DCA-4656-B0E7-136386082252}">
      <dsp:nvSpPr>
        <dsp:cNvPr id="0" name=""/>
        <dsp:cNvSpPr/>
      </dsp:nvSpPr>
      <dsp:spPr>
        <a:xfrm>
          <a:off x="0" y="2130962"/>
          <a:ext cx="10927829" cy="954719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Involve the incident response team, which consists of top executives, legal and regulatory authorities, and IT security professionals.</a:t>
          </a:r>
        </a:p>
      </dsp:txBody>
      <dsp:txXfrm>
        <a:off x="46606" y="2177568"/>
        <a:ext cx="10834617" cy="861507"/>
      </dsp:txXfrm>
    </dsp:sp>
    <dsp:sp modelId="{68F5887B-6AAF-4DCE-93B9-524BE96B4DB9}">
      <dsp:nvSpPr>
        <dsp:cNvPr id="0" name=""/>
        <dsp:cNvSpPr/>
      </dsp:nvSpPr>
      <dsp:spPr>
        <a:xfrm>
          <a:off x="0" y="3154802"/>
          <a:ext cx="10927829" cy="95471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Completely assess the assault to determine its scope, type, and effects, and identify any systems or data that were impacted.</a:t>
          </a:r>
        </a:p>
      </dsp:txBody>
      <dsp:txXfrm>
        <a:off x="46606" y="3201408"/>
        <a:ext cx="10834617" cy="8615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207916-3E50-4E63-ACED-6067DF0E71C1}">
      <dsp:nvSpPr>
        <dsp:cNvPr id="0" name=""/>
        <dsp:cNvSpPr/>
      </dsp:nvSpPr>
      <dsp:spPr>
        <a:xfrm>
          <a:off x="0" y="167162"/>
          <a:ext cx="10927829" cy="9149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 accordance with contractual duties and corporate policy, promptly notify the appropriate parties, such as law enforcement, regulatory agencies, and impacted clients.</a:t>
          </a:r>
        </a:p>
      </dsp:txBody>
      <dsp:txXfrm>
        <a:off x="44664" y="211826"/>
        <a:ext cx="10838501" cy="825612"/>
      </dsp:txXfrm>
    </dsp:sp>
    <dsp:sp modelId="{6426FCEF-0F98-4626-B96E-51C5D367C7FE}">
      <dsp:nvSpPr>
        <dsp:cNvPr id="0" name=""/>
        <dsp:cNvSpPr/>
      </dsp:nvSpPr>
      <dsp:spPr>
        <a:xfrm>
          <a:off x="0" y="1148342"/>
          <a:ext cx="10927829" cy="91494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To prevent the attack from spreading, disconnect the affected workstations from the rest of the network.</a:t>
          </a:r>
        </a:p>
      </dsp:txBody>
      <dsp:txXfrm>
        <a:off x="44664" y="1193006"/>
        <a:ext cx="10838501" cy="825612"/>
      </dsp:txXfrm>
    </dsp:sp>
    <dsp:sp modelId="{DA8E0E30-AE44-4C28-8511-6E9A6CDC978F}">
      <dsp:nvSpPr>
        <dsp:cNvPr id="0" name=""/>
        <dsp:cNvSpPr/>
      </dsp:nvSpPr>
      <dsp:spPr>
        <a:xfrm>
          <a:off x="0" y="2129522"/>
          <a:ext cx="10927829" cy="91494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Identify the attack's nature and source, and gather any pertinent information about the attack vector, malware, and potential harm.</a:t>
          </a:r>
        </a:p>
      </dsp:txBody>
      <dsp:txXfrm>
        <a:off x="44664" y="2174186"/>
        <a:ext cx="10838501" cy="825612"/>
      </dsp:txXfrm>
    </dsp:sp>
    <dsp:sp modelId="{E98E3F56-96FA-4D9D-A654-1DA41D779C8A}">
      <dsp:nvSpPr>
        <dsp:cNvPr id="0" name=""/>
        <dsp:cNvSpPr/>
      </dsp:nvSpPr>
      <dsp:spPr>
        <a:xfrm>
          <a:off x="0" y="3110702"/>
          <a:ext cx="10927829" cy="9149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Notify the necessary individuals, including senior management, legal and regulatory representatives, and IT security personnel.</a:t>
          </a:r>
        </a:p>
      </dsp:txBody>
      <dsp:txXfrm>
        <a:off x="44664" y="3155366"/>
        <a:ext cx="10838501" cy="8256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F03115-A86D-4439-B25F-FD4450FC38A6}">
      <dsp:nvSpPr>
        <dsp:cNvPr id="0" name=""/>
        <dsp:cNvSpPr/>
      </dsp:nvSpPr>
      <dsp:spPr>
        <a:xfrm>
          <a:off x="3735" y="680800"/>
          <a:ext cx="2022288" cy="283120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665" tIns="330200" rIns="15766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Conduct a preliminary assessment of the attack to ascertain its scope, nature, and seriousness.</a:t>
          </a:r>
        </a:p>
      </dsp:txBody>
      <dsp:txXfrm>
        <a:off x="3735" y="1756658"/>
        <a:ext cx="2022288" cy="1698722"/>
      </dsp:txXfrm>
    </dsp:sp>
    <dsp:sp modelId="{A71A32E8-8C50-4FE1-9FC3-2A6533F9F04C}">
      <dsp:nvSpPr>
        <dsp:cNvPr id="0" name=""/>
        <dsp:cNvSpPr/>
      </dsp:nvSpPr>
      <dsp:spPr>
        <a:xfrm>
          <a:off x="590198" y="963920"/>
          <a:ext cx="849361" cy="849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20" tIns="12700" rIns="66220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1</a:t>
          </a:r>
        </a:p>
      </dsp:txBody>
      <dsp:txXfrm>
        <a:off x="714584" y="1088306"/>
        <a:ext cx="600589" cy="600589"/>
      </dsp:txXfrm>
    </dsp:sp>
    <dsp:sp modelId="{F2F18BB3-E2DA-4543-B2FE-1D6D02D98570}">
      <dsp:nvSpPr>
        <dsp:cNvPr id="0" name=""/>
        <dsp:cNvSpPr/>
      </dsp:nvSpPr>
      <dsp:spPr>
        <a:xfrm>
          <a:off x="3735" y="3511932"/>
          <a:ext cx="2022288" cy="72"/>
        </a:xfrm>
        <a:prstGeom prst="rect">
          <a:avLst/>
        </a:prstGeom>
        <a:solidFill>
          <a:schemeClr val="accent2">
            <a:hueOff val="-161707"/>
            <a:satOff val="-9325"/>
            <a:lumOff val="959"/>
            <a:alphaOff val="0"/>
          </a:schemeClr>
        </a:solidFill>
        <a:ln w="12700" cap="flat" cmpd="sng" algn="ctr">
          <a:solidFill>
            <a:schemeClr val="accent2">
              <a:hueOff val="-161707"/>
              <a:satOff val="-9325"/>
              <a:lumOff val="9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25D1D-63BE-4D0C-A17B-30061695ECD8}">
      <dsp:nvSpPr>
        <dsp:cNvPr id="0" name=""/>
        <dsp:cNvSpPr/>
      </dsp:nvSpPr>
      <dsp:spPr>
        <a:xfrm>
          <a:off x="2228252" y="680800"/>
          <a:ext cx="2022288" cy="2831204"/>
        </a:xfrm>
        <a:prstGeom prst="rect">
          <a:avLst/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665" tIns="330200" rIns="15766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Prevent rogue IP addresses from causing more harm and suspend compromised user accounts.</a:t>
          </a:r>
        </a:p>
      </dsp:txBody>
      <dsp:txXfrm>
        <a:off x="2228252" y="1756658"/>
        <a:ext cx="2022288" cy="1698722"/>
      </dsp:txXfrm>
    </dsp:sp>
    <dsp:sp modelId="{4AC4C36E-63B5-454B-B450-4A9863E011F1}">
      <dsp:nvSpPr>
        <dsp:cNvPr id="0" name=""/>
        <dsp:cNvSpPr/>
      </dsp:nvSpPr>
      <dsp:spPr>
        <a:xfrm>
          <a:off x="2814716" y="963920"/>
          <a:ext cx="849361" cy="849361"/>
        </a:xfrm>
        <a:prstGeom prst="ellipse">
          <a:avLst/>
        </a:prstGeom>
        <a:solidFill>
          <a:schemeClr val="accent2">
            <a:hueOff val="-323414"/>
            <a:satOff val="-18651"/>
            <a:lumOff val="1917"/>
            <a:alphaOff val="0"/>
          </a:schemeClr>
        </a:solidFill>
        <a:ln w="12700" cap="flat" cmpd="sng" algn="ctr">
          <a:solidFill>
            <a:schemeClr val="accent2">
              <a:hueOff val="-323414"/>
              <a:satOff val="-18651"/>
              <a:lumOff val="19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20" tIns="12700" rIns="66220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2</a:t>
          </a:r>
        </a:p>
      </dsp:txBody>
      <dsp:txXfrm>
        <a:off x="2939102" y="1088306"/>
        <a:ext cx="600589" cy="600589"/>
      </dsp:txXfrm>
    </dsp:sp>
    <dsp:sp modelId="{DDE133B5-0A92-4510-975D-266E6EC68139}">
      <dsp:nvSpPr>
        <dsp:cNvPr id="0" name=""/>
        <dsp:cNvSpPr/>
      </dsp:nvSpPr>
      <dsp:spPr>
        <a:xfrm>
          <a:off x="2228252" y="3511932"/>
          <a:ext cx="2022288" cy="72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1644E-AB50-48EF-8B9C-068502389F63}">
      <dsp:nvSpPr>
        <dsp:cNvPr id="0" name=""/>
        <dsp:cNvSpPr/>
      </dsp:nvSpPr>
      <dsp:spPr>
        <a:xfrm>
          <a:off x="4452770" y="680800"/>
          <a:ext cx="2022288" cy="2831204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665" tIns="330200" rIns="15766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Preserve data for forensic analysis and add additional security measures including intrusion detection systems (IDS), firewall configurations, and endpoint security.</a:t>
          </a:r>
        </a:p>
      </dsp:txBody>
      <dsp:txXfrm>
        <a:off x="4452770" y="1756658"/>
        <a:ext cx="2022288" cy="1698722"/>
      </dsp:txXfrm>
    </dsp:sp>
    <dsp:sp modelId="{E83B88A0-E814-4E09-8C9C-AA787C710D34}">
      <dsp:nvSpPr>
        <dsp:cNvPr id="0" name=""/>
        <dsp:cNvSpPr/>
      </dsp:nvSpPr>
      <dsp:spPr>
        <a:xfrm>
          <a:off x="5039233" y="963920"/>
          <a:ext cx="849361" cy="849361"/>
        </a:xfrm>
        <a:prstGeom prst="ellipse">
          <a:avLst/>
        </a:prstGeom>
        <a:solidFill>
          <a:schemeClr val="accent2">
            <a:hueOff val="-646828"/>
            <a:satOff val="-37301"/>
            <a:lumOff val="3835"/>
            <a:alphaOff val="0"/>
          </a:schemeClr>
        </a:solidFill>
        <a:ln w="12700" cap="flat" cmpd="sng" algn="ctr">
          <a:solidFill>
            <a:schemeClr val="accent2">
              <a:hueOff val="-646828"/>
              <a:satOff val="-37301"/>
              <a:lumOff val="38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20" tIns="12700" rIns="66220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3</a:t>
          </a:r>
        </a:p>
      </dsp:txBody>
      <dsp:txXfrm>
        <a:off x="5163619" y="1088306"/>
        <a:ext cx="600589" cy="600589"/>
      </dsp:txXfrm>
    </dsp:sp>
    <dsp:sp modelId="{9BA93527-1328-458A-AF6D-24A36AFF6672}">
      <dsp:nvSpPr>
        <dsp:cNvPr id="0" name=""/>
        <dsp:cNvSpPr/>
      </dsp:nvSpPr>
      <dsp:spPr>
        <a:xfrm>
          <a:off x="4452770" y="3511932"/>
          <a:ext cx="2022288" cy="72"/>
        </a:xfrm>
        <a:prstGeom prst="rect">
          <a:avLst/>
        </a:prstGeom>
        <a:solidFill>
          <a:schemeClr val="accent2">
            <a:hueOff val="-808535"/>
            <a:satOff val="-46627"/>
            <a:lumOff val="4793"/>
            <a:alphaOff val="0"/>
          </a:schemeClr>
        </a:solidFill>
        <a:ln w="12700" cap="flat" cmpd="sng" algn="ctr">
          <a:solidFill>
            <a:schemeClr val="accent2">
              <a:hueOff val="-808535"/>
              <a:satOff val="-46627"/>
              <a:lumOff val="47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7EE3C-8366-4457-97F4-858C1A741D8B}">
      <dsp:nvSpPr>
        <dsp:cNvPr id="0" name=""/>
        <dsp:cNvSpPr/>
      </dsp:nvSpPr>
      <dsp:spPr>
        <a:xfrm>
          <a:off x="6677287" y="680800"/>
          <a:ext cx="2022288" cy="2831204"/>
        </a:xfrm>
        <a:prstGeom prst="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665" tIns="330200" rIns="15766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Recap the present event situation, any potential repercussions, and the anticipated resolution time for top management and other impacted parties.</a:t>
          </a:r>
        </a:p>
      </dsp:txBody>
      <dsp:txXfrm>
        <a:off x="6677287" y="1756658"/>
        <a:ext cx="2022288" cy="1698722"/>
      </dsp:txXfrm>
    </dsp:sp>
    <dsp:sp modelId="{2BD89ACA-D7CC-498A-8DAC-40761E310018}">
      <dsp:nvSpPr>
        <dsp:cNvPr id="0" name=""/>
        <dsp:cNvSpPr/>
      </dsp:nvSpPr>
      <dsp:spPr>
        <a:xfrm>
          <a:off x="7263751" y="963920"/>
          <a:ext cx="849361" cy="849361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20" tIns="12700" rIns="66220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4</a:t>
          </a:r>
        </a:p>
      </dsp:txBody>
      <dsp:txXfrm>
        <a:off x="7388137" y="1088306"/>
        <a:ext cx="600589" cy="600589"/>
      </dsp:txXfrm>
    </dsp:sp>
    <dsp:sp modelId="{FF88FF04-F945-443E-A3F6-C9EC87C5BC18}">
      <dsp:nvSpPr>
        <dsp:cNvPr id="0" name=""/>
        <dsp:cNvSpPr/>
      </dsp:nvSpPr>
      <dsp:spPr>
        <a:xfrm>
          <a:off x="6677287" y="3511932"/>
          <a:ext cx="2022288" cy="72"/>
        </a:xfrm>
        <a:prstGeom prst="rect">
          <a:avLst/>
        </a:prstGeom>
        <a:solidFill>
          <a:schemeClr val="accent2">
            <a:hueOff val="-1131949"/>
            <a:satOff val="-65277"/>
            <a:lumOff val="6711"/>
            <a:alphaOff val="0"/>
          </a:schemeClr>
        </a:solidFill>
        <a:ln w="12700" cap="flat" cmpd="sng" algn="ctr">
          <a:solidFill>
            <a:schemeClr val="accent2">
              <a:hueOff val="-1131949"/>
              <a:satOff val="-65277"/>
              <a:lumOff val="67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D5A4A-0E04-4711-B404-3851C55E529B}">
      <dsp:nvSpPr>
        <dsp:cNvPr id="0" name=""/>
        <dsp:cNvSpPr/>
      </dsp:nvSpPr>
      <dsp:spPr>
        <a:xfrm>
          <a:off x="8901805" y="680800"/>
          <a:ext cx="2022288" cy="2831204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665" tIns="330200" rIns="15766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If necessary, communicate and work together with external crisis response teams, such as local law enforcement or private security companies.</a:t>
          </a:r>
        </a:p>
      </dsp:txBody>
      <dsp:txXfrm>
        <a:off x="8901805" y="1756658"/>
        <a:ext cx="2022288" cy="1698722"/>
      </dsp:txXfrm>
    </dsp:sp>
    <dsp:sp modelId="{24DFA94E-C778-48A3-AF63-8E0E2D11DDD7}">
      <dsp:nvSpPr>
        <dsp:cNvPr id="0" name=""/>
        <dsp:cNvSpPr/>
      </dsp:nvSpPr>
      <dsp:spPr>
        <a:xfrm>
          <a:off x="9488268" y="963920"/>
          <a:ext cx="849361" cy="849361"/>
        </a:xfrm>
        <a:prstGeom prst="ellipse">
          <a:avLst/>
        </a:prstGeom>
        <a:solidFill>
          <a:schemeClr val="accent2">
            <a:hueOff val="-1293656"/>
            <a:satOff val="-74603"/>
            <a:lumOff val="7669"/>
            <a:alphaOff val="0"/>
          </a:schemeClr>
        </a:solidFill>
        <a:ln w="12700" cap="flat" cmpd="sng" algn="ctr">
          <a:solidFill>
            <a:schemeClr val="accent2">
              <a:hueOff val="-1293656"/>
              <a:satOff val="-74603"/>
              <a:lumOff val="76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20" tIns="12700" rIns="66220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5</a:t>
          </a:r>
        </a:p>
      </dsp:txBody>
      <dsp:txXfrm>
        <a:off x="9612654" y="1088306"/>
        <a:ext cx="600589" cy="600589"/>
      </dsp:txXfrm>
    </dsp:sp>
    <dsp:sp modelId="{E4773543-38C3-4904-B020-2B713C223CEC}">
      <dsp:nvSpPr>
        <dsp:cNvPr id="0" name=""/>
        <dsp:cNvSpPr/>
      </dsp:nvSpPr>
      <dsp:spPr>
        <a:xfrm>
          <a:off x="8901805" y="3511932"/>
          <a:ext cx="2022288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39AF3-2950-4DD9-95A3-EF405A51258B}">
      <dsp:nvSpPr>
        <dsp:cNvPr id="0" name=""/>
        <dsp:cNvSpPr/>
      </dsp:nvSpPr>
      <dsp:spPr>
        <a:xfrm>
          <a:off x="0" y="61209"/>
          <a:ext cx="10927829" cy="791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Following the attack, the following actions must be taken:</a:t>
          </a:r>
        </a:p>
      </dsp:txBody>
      <dsp:txXfrm>
        <a:off x="38638" y="99847"/>
        <a:ext cx="10850553" cy="714229"/>
      </dsp:txXfrm>
    </dsp:sp>
    <dsp:sp modelId="{BCA7F39D-2EF3-4CD1-A80E-B5114C67B9B8}">
      <dsp:nvSpPr>
        <dsp:cNvPr id="0" name=""/>
        <dsp:cNvSpPr/>
      </dsp:nvSpPr>
      <dsp:spPr>
        <a:xfrm>
          <a:off x="0" y="852714"/>
          <a:ext cx="10927829" cy="3278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959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To stop new attacks, address vulnerabilities that attackers have already exploited.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Before restarting regular operations and bringing affected systems and operations online, take all necessary security safeguards.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To ascertain the attack's motives, scope, and efficiency of the reaction, thoroughly analyze the scenario and carry out a post-incident investigation.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Continually and openly communicate with stakeholders, including clients, staff, authorities, and others.</a:t>
          </a:r>
        </a:p>
      </dsp:txBody>
      <dsp:txXfrm>
        <a:off x="0" y="852714"/>
        <a:ext cx="10927829" cy="32788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4C399-A97C-4158-B812-3F018CEE0AB5}">
      <dsp:nvSpPr>
        <dsp:cNvPr id="0" name=""/>
        <dsp:cNvSpPr/>
      </dsp:nvSpPr>
      <dsp:spPr>
        <a:xfrm>
          <a:off x="923968" y="203622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4593D-14F6-4FF2-96B4-047720C84C30}">
      <dsp:nvSpPr>
        <dsp:cNvPr id="0" name=""/>
        <dsp:cNvSpPr/>
      </dsp:nvSpPr>
      <dsp:spPr>
        <a:xfrm>
          <a:off x="439119" y="1564939"/>
          <a:ext cx="1763085" cy="2424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50" kern="1200" dirty="0"/>
            <a:t>Employee security awareness training should be given along with a review and updating of security policies, procedures, and configurations.</a:t>
          </a:r>
        </a:p>
      </dsp:txBody>
      <dsp:txXfrm>
        <a:off x="439119" y="1564939"/>
        <a:ext cx="1763085" cy="2424243"/>
      </dsp:txXfrm>
    </dsp:sp>
    <dsp:sp modelId="{C20CC297-09B2-485D-983C-C21B32299983}">
      <dsp:nvSpPr>
        <dsp:cNvPr id="0" name=""/>
        <dsp:cNvSpPr/>
      </dsp:nvSpPr>
      <dsp:spPr>
        <a:xfrm>
          <a:off x="2995594" y="203622"/>
          <a:ext cx="793388" cy="79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E1149-0901-4E69-ABDF-111E08286549}">
      <dsp:nvSpPr>
        <dsp:cNvPr id="0" name=""/>
        <dsp:cNvSpPr/>
      </dsp:nvSpPr>
      <dsp:spPr>
        <a:xfrm>
          <a:off x="2510745" y="1564939"/>
          <a:ext cx="1763085" cy="2424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50" kern="1200" dirty="0"/>
            <a:t>As required by law, disclose the incident and notify the impacted customers while working with the legal and regulatory teams.</a:t>
          </a:r>
        </a:p>
      </dsp:txBody>
      <dsp:txXfrm>
        <a:off x="2510745" y="1564939"/>
        <a:ext cx="1763085" cy="2424243"/>
      </dsp:txXfrm>
    </dsp:sp>
    <dsp:sp modelId="{7545D3F4-4C88-423A-AD58-9C74024033BA}">
      <dsp:nvSpPr>
        <dsp:cNvPr id="0" name=""/>
        <dsp:cNvSpPr/>
      </dsp:nvSpPr>
      <dsp:spPr>
        <a:xfrm>
          <a:off x="5067220" y="203622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26A96-C3B5-4572-AAA7-BBADF7E0DA9F}">
      <dsp:nvSpPr>
        <dsp:cNvPr id="0" name=""/>
        <dsp:cNvSpPr/>
      </dsp:nvSpPr>
      <dsp:spPr>
        <a:xfrm>
          <a:off x="4582371" y="1564939"/>
          <a:ext cx="1763085" cy="2424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50" kern="1200" dirty="0"/>
            <a:t>Updating higher management and interested parties on the recovery process and incident response outcome is a good idea.</a:t>
          </a:r>
        </a:p>
      </dsp:txBody>
      <dsp:txXfrm>
        <a:off x="4582371" y="1564939"/>
        <a:ext cx="1763085" cy="2424243"/>
      </dsp:txXfrm>
    </dsp:sp>
    <dsp:sp modelId="{DF20D22E-D242-4673-8B83-B33BBFC6EE83}">
      <dsp:nvSpPr>
        <dsp:cNvPr id="0" name=""/>
        <dsp:cNvSpPr/>
      </dsp:nvSpPr>
      <dsp:spPr>
        <a:xfrm>
          <a:off x="7138846" y="203622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670BC-4CC6-4176-8ADB-73A647E0FAD3}">
      <dsp:nvSpPr>
        <dsp:cNvPr id="0" name=""/>
        <dsp:cNvSpPr/>
      </dsp:nvSpPr>
      <dsp:spPr>
        <a:xfrm>
          <a:off x="6653997" y="1564939"/>
          <a:ext cx="1763085" cy="2424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50" kern="1200" dirty="0"/>
            <a:t>Examine the IRP's effectiveness and potential areas for improvement with the incident response team.</a:t>
          </a:r>
        </a:p>
      </dsp:txBody>
      <dsp:txXfrm>
        <a:off x="6653997" y="1564939"/>
        <a:ext cx="1763085" cy="2424243"/>
      </dsp:txXfrm>
    </dsp:sp>
    <dsp:sp modelId="{AD12B9E2-2A6B-4D2A-AC0B-AE52D1DF281F}">
      <dsp:nvSpPr>
        <dsp:cNvPr id="0" name=""/>
        <dsp:cNvSpPr/>
      </dsp:nvSpPr>
      <dsp:spPr>
        <a:xfrm>
          <a:off x="9210472" y="203622"/>
          <a:ext cx="793388" cy="7933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66CAB-38C8-403C-995E-1CBF49E10077}">
      <dsp:nvSpPr>
        <dsp:cNvPr id="0" name=""/>
        <dsp:cNvSpPr/>
      </dsp:nvSpPr>
      <dsp:spPr>
        <a:xfrm>
          <a:off x="8725623" y="1564939"/>
          <a:ext cx="1763085" cy="2424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50" kern="1200" dirty="0"/>
            <a:t>Improve the IRP continuously based on post-incident analysis to get rid of remaining risks and put preventative measures in place for future occurrences.</a:t>
          </a:r>
        </a:p>
      </dsp:txBody>
      <dsp:txXfrm>
        <a:off x="8725623" y="1564939"/>
        <a:ext cx="1763085" cy="24242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87CB-C0B9-09FB-DE39-C41F5449E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1086A-D89D-EB78-2654-54F74A4FF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A3E37-9437-6B0E-076D-A0057A561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DF18-AD39-4384-AC6E-CEBD1C4FC077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7EAF5-F6EC-3C5E-899C-B09579D98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619B2-1DFC-2CC5-6C77-0B131895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A7E0-B9A9-4B42-B33C-843271842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41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6A8A4-341A-14A9-65B0-DD4EA687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57B35-0DA3-4BA1-538C-9DDCA53F5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7FBCD-74E2-CBB6-7EFC-807A3561C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DF18-AD39-4384-AC6E-CEBD1C4FC077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2BE24-8E19-639D-309D-0C3606043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638BA-CC41-FAAF-6DB5-CE28E4A47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A7E0-B9A9-4B42-B33C-843271842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619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C4B2F-5D7E-43E3-2E28-4DCD76B4E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DEE92-3602-9D93-DDD5-F8C6754F6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CDAA0-21F2-74C7-B968-BC562EA7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DF18-AD39-4384-AC6E-CEBD1C4FC077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B5089-F950-E824-3179-69EFAF7F6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F2D88-F7E8-7F33-B002-BA2C8E80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A7E0-B9A9-4B42-B33C-843271842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32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26DEF-7DAC-C6C4-F24B-1C24BF79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C0A9A-E8DE-9F92-04D1-24C0A7DB4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E5C85-8F63-C823-D2DC-6F55C640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DF18-AD39-4384-AC6E-CEBD1C4FC077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EBD9A-D941-C8FD-1D86-83610864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8CC2D-2C1C-FACC-3CCE-13B23012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A7E0-B9A9-4B42-B33C-843271842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38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C6D98-BC0F-BE04-F8F9-FE87079D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39697-126D-F7DE-8CA2-05121DD36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B040C-083A-9296-08AA-2A3109982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DF18-AD39-4384-AC6E-CEBD1C4FC077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8ED10-3096-4187-7DF8-179CAD5B5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B343A-0092-D276-B23C-68B2B6CE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A7E0-B9A9-4B42-B33C-843271842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07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B1F3B-1777-AE13-4788-F092458A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7A3F5-F060-1B22-0E79-D2DB03475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1E86D-FB6C-8402-8F9E-70F766734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59714-EADF-414D-9B0C-C689AA91A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DF18-AD39-4384-AC6E-CEBD1C4FC077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5859F-A93F-3F6E-1500-7EA2A9D89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4C22A-7BB6-182E-9B5F-E17F0FAE4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A7E0-B9A9-4B42-B33C-843271842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25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E8D2-655D-4CAC-2131-3FD53A213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559FE-4FB4-8ED0-F662-B12EE0F2A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16956-793A-BA0C-2752-208A05A33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56120-6C51-AFAD-3BFF-426D38755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BDCAA-5A8F-DD3C-9EC6-776B84DB2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6488EE-ED2F-52C1-A445-8FD9798A3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DF18-AD39-4384-AC6E-CEBD1C4FC077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F07F67-29E7-537D-D04D-5A4F3C46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DFBC77-7830-5E31-E630-DF7C18CB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A7E0-B9A9-4B42-B33C-843271842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82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9930-589C-A674-AAFD-21DDF0F5C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4D2F10-108C-A52C-4050-435149E3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DF18-AD39-4384-AC6E-CEBD1C4FC077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84D05-F840-3A15-7924-AFF46016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5C214F-2289-99EB-900F-50D39754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A7E0-B9A9-4B42-B33C-843271842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40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04B205-4B58-CCBA-D1EE-A7189C32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DF18-AD39-4384-AC6E-CEBD1C4FC077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263DB-3ED5-7DFE-FCCE-DB78ED8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FF5A2-D1CE-8A08-68C9-B6F14C78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A7E0-B9A9-4B42-B33C-843271842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24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C4A18-0D0F-44AB-89E0-CD36B54D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12BF2-65C1-2D5F-A7EA-242AC9F9A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AE4E0-FA6E-C3CC-81C0-7E8FE804D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E7986-A1FF-B70D-46F5-0D2F26EB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DF18-AD39-4384-AC6E-CEBD1C4FC077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E8341-30C4-83E7-D12C-A8674EF1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87C30-0074-DDC6-AA78-A2A0D94D7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A7E0-B9A9-4B42-B33C-843271842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98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A36E-E15B-479A-59BB-B8AA6A5A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AC2776-E5F8-76ED-06C7-89F23C5D6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87A88-CBC7-51EE-B742-CE79AFAC5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024CB-2762-619C-25B2-1431CA77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DF18-AD39-4384-AC6E-CEBD1C4FC077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FEF17-4C0A-7E50-21A9-301E4F6A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E8F78-8131-4DA7-4E40-D266B8C6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A7E0-B9A9-4B42-B33C-843271842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30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430AAF-BF54-D36A-E8E2-CB377025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DC524-1826-91D0-9AFE-D759672C3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A3B5E-4458-D802-38E7-2F66DA36A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8DF18-AD39-4384-AC6E-CEBD1C4FC077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746FF-DA07-7B18-46AB-D0E8F40F1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AABEC-EC3C-5E3D-E7A6-0C75B0BCE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EA7E0-B9A9-4B42-B33C-843271842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43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EDE59-3881-904A-C8B5-B08D95AEB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AB503-5BCE-161E-47F2-382E0FE41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Team Members: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Bhudev Nevaniya (</a:t>
            </a:r>
            <a:r>
              <a:rPr lang="en-US" sz="2000">
                <a:effectLst/>
              </a:rPr>
              <a:t>100848467</a:t>
            </a:r>
            <a:r>
              <a:rPr lang="en-US" sz="2000"/>
              <a:t>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Maisha Khatoon (100899259)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Shreeraj Shah ((</a:t>
            </a:r>
            <a:r>
              <a:rPr lang="en-US" sz="2000">
                <a:effectLst/>
              </a:rPr>
              <a:t>100848468</a:t>
            </a:r>
            <a:r>
              <a:rPr lang="en-US" sz="20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4729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FAC39-9B1E-90CE-F76E-42DC5739D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IRP- During an attack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0D31C3-3153-BC35-51A4-9E89FB8764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93532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953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7C7D3-FAB8-D540-A316-05AA6C8B0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IRP-after the attack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39122C-022F-8FDD-5E29-33D6FB339F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50934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4643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4CFB8-3B8B-2AB6-784A-201E42BDF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IRP-after the attack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68DFA4-BA32-6C88-600D-45C91EA6C7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297255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5813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EEB99-A46A-426E-4F55-2BFF95EB3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IRP-Before an attack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EAE160-88B0-B74A-2C51-224FC714B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00155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9689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BAEE7-F8D3-387B-8115-8FD80E729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249622-7B2B-CE61-E9A4-664D3E213C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61065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8321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E967C-65B3-37E1-BE20-3C5206CD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31DEF-0D5B-5C63-3340-CFD80C6D9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spcAft>
                <a:spcPts val="800"/>
              </a:spcAft>
            </a:pPr>
            <a:r>
              <a:rPr lang="en-CA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Süzen, A. A. (2020). A Risk-Assessment of Cyber Attacks and Defense Strategies in Industry 4.0 Ecosystem. </a:t>
            </a:r>
            <a:r>
              <a:rPr lang="en-CA" sz="20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Computer Network &amp; Information Security</a:t>
            </a:r>
            <a:r>
              <a:rPr lang="en-CA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CA" sz="20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en-CA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(1).</a:t>
            </a:r>
            <a:endParaRPr lang="en-IN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CA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Okpa, J. T., Ajah, B. O., &amp; Igbe, J. E. (2020). Rising trend of phishing attacks on corporate organisations in Cross River State, Nigeria. </a:t>
            </a:r>
            <a:r>
              <a:rPr lang="en-CA" sz="20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Cyber Criminology</a:t>
            </a:r>
            <a:r>
              <a:rPr lang="en-CA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CA" sz="20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  <a:r>
              <a:rPr lang="en-CA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(2), 460-478.</a:t>
            </a:r>
            <a:endParaRPr lang="en-IN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CA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Jensen, M. L., Dinger, M., Wright, R. T., &amp; Thatcher, J. B. (2017). Training to mitigate phishing attacks using mindfulness techniques. </a:t>
            </a:r>
            <a:r>
              <a:rPr lang="en-CA" sz="20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Management Information Systems</a:t>
            </a:r>
            <a:r>
              <a:rPr lang="en-CA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CA" sz="20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34</a:t>
            </a:r>
            <a:r>
              <a:rPr lang="en-CA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(2), 597-626.</a:t>
            </a:r>
            <a:endParaRPr lang="en-IN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CA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Nish, A., Naumann, S., &amp; Muir, J. (2020). </a:t>
            </a:r>
            <a:r>
              <a:rPr lang="en-CA" sz="20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Enduring Cyber Threats and Emerging Challenges to the Financial Sector</a:t>
            </a:r>
            <a:r>
              <a:rPr lang="en-CA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Carnegie Endowment for International Peace..</a:t>
            </a:r>
            <a:endParaRPr lang="en-IN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310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2E9EA-3A09-F33C-B856-95C124A6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442" y="921715"/>
            <a:ext cx="5163022" cy="26359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B647D56B-9654-9A32-9354-067958ED6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3907" y="658489"/>
            <a:ext cx="5163022" cy="516302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5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0A0A1-32E4-7EA2-839C-4B3DCE33E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Course: </a:t>
            </a:r>
            <a:r>
              <a:rPr lang="en-US" sz="26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Incident Handling &amp; Response</a:t>
            </a:r>
            <a:br>
              <a:rPr lang="en-US" sz="26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Topic: </a:t>
            </a:r>
            <a:r>
              <a:rPr lang="en-US" sz="26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Unauthorized Access (Software)</a:t>
            </a:r>
            <a:br>
              <a:rPr lang="en-US" sz="26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6100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A370D1-0467-0902-D627-578256AAD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06DF9-4FD6-DCEF-CC49-F64188E7B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 expertly designed phishing campaign was used to execute a cyber attack against XYZ Bank. 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attackers were able to gather employee personal information by emailing malicious attachments that looked like crucial financial documents.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After the attachments were opened, a virus spread throughout the internal network of XYZ Bank, allowing the attackers full access to crucial data and critical systems.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attackers then stole customer data, took over bank transactions, and interfered with regular business operations.</a:t>
            </a: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652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CA4D3-3FF1-C472-0C1C-161FD190F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Description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AA622E-6AF4-D418-9971-24249766B6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18327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256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A1816-54A8-5130-842F-05F5712F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Indicators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1F9168-4F18-F755-B11B-CCD05B1C5B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95559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404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80B5C-09A9-C28A-3FC5-EA3488FD5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Probable Indicators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029260-7ADF-51E2-DACF-B31C3A3D93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3424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653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EDC10-ADC5-674A-CF98-738DC45D0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Definite Indicators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0EDBAF-7E7B-61CC-B0AD-D59DE3A92A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27261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6981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64C0F-3782-7CD0-8EDB-15F8B522D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IRP- During an attack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E96ED4-BD6C-B98A-73D2-3BBE194E10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17285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5866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451CF-AA8C-F48B-5FE7-539BEB88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IRP- During an attack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C7E903-021D-9A09-AB33-941122297A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29891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770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1248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Final Project Presentation</vt:lpstr>
      <vt:lpstr>   Course: Incident Handling &amp; Response  Topic: Unauthorized Access (Software) </vt:lpstr>
      <vt:lpstr>Incident Description</vt:lpstr>
      <vt:lpstr>Incident Description</vt:lpstr>
      <vt:lpstr>Possible Indicators</vt:lpstr>
      <vt:lpstr>Probable Indicators</vt:lpstr>
      <vt:lpstr>Definite Indicators</vt:lpstr>
      <vt:lpstr>IRP- During an attack</vt:lpstr>
      <vt:lpstr>IRP- During an attack</vt:lpstr>
      <vt:lpstr>IRP- During an attack</vt:lpstr>
      <vt:lpstr>IRP-after the attack</vt:lpstr>
      <vt:lpstr>IRP-after the attack</vt:lpstr>
      <vt:lpstr>IRP-Before an attack</vt:lpstr>
      <vt:lpstr>References</vt:lpstr>
      <vt:lpstr>References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Maisha Khatoon</dc:creator>
  <cp:lastModifiedBy>Maisha Khatoon</cp:lastModifiedBy>
  <cp:revision>3</cp:revision>
  <dcterms:created xsi:type="dcterms:W3CDTF">2023-04-22T03:11:17Z</dcterms:created>
  <dcterms:modified xsi:type="dcterms:W3CDTF">2023-04-22T04:06:50Z</dcterms:modified>
</cp:coreProperties>
</file>