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Amount by Product Category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Amount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Amount by Payment Method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Country by Customer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2023</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2024</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 Brand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Ratings by Product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48c6a03-97f5-4ecb-9ecc-f17f8c37e41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d9395a6329814be3" /><Relationship Type="http://schemas.openxmlformats.org/officeDocument/2006/relationships/slideLayout" Target="/ppt/slideLayouts/slideLayout8.xml" Id="R0903b5b9e2e94729" /><Relationship Type="http://schemas.openxmlformats.org/officeDocument/2006/relationships/hyperlink" Target="https://app.powerbi.com/groups/me/reports/a48c6a03-97f5-4ecb-9ecc-f17f8c37e413/?pbi_source=PowerPoint" TargetMode="External" Id="RelId0" /><Relationship Type="http://schemas.openxmlformats.org/officeDocument/2006/relationships/image" Target="/ppt/media/image4.png" Id="imgId127945857"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985075e834594368" /><Relationship Type="http://schemas.openxmlformats.org/officeDocument/2006/relationships/slideLayout" Target="/ppt/slideLayouts/slideLayout8.xml" Id="R13006a2450834fd3" /><Relationship Type="http://schemas.openxmlformats.org/officeDocument/2006/relationships/hyperlink" Target="https://app.powerbi.com/groups/me/reports/a48c6a03-97f5-4ecb-9ecc-f17f8c37e413/?pbi_source=PowerPoint" TargetMode="External" Id="RelId1" /><Relationship Type="http://schemas.openxmlformats.org/officeDocument/2006/relationships/image" Target="/ppt/media/image5.png" Id="imgId127945858"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a98abc99be464d6c" /><Relationship Type="http://schemas.openxmlformats.org/officeDocument/2006/relationships/slideLayout" Target="/ppt/slideLayouts/slideLayout8.xml" Id="R0509665b6bd140e1" /><Relationship Type="http://schemas.openxmlformats.org/officeDocument/2006/relationships/hyperlink" Target="https://app.powerbi.com/groups/me/reports/a48c6a03-97f5-4ecb-9ecc-f17f8c37e413/?pbi_source=PowerPoint" TargetMode="External" Id="RelId2" /><Relationship Type="http://schemas.openxmlformats.org/officeDocument/2006/relationships/image" Target="/ppt/media/image6.png" Id="imgId127945859"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8642e7cf9e99480c" /><Relationship Type="http://schemas.openxmlformats.org/officeDocument/2006/relationships/slideLayout" Target="/ppt/slideLayouts/slideLayout8.xml" Id="R90b9731cd68e4b9f" /><Relationship Type="http://schemas.openxmlformats.org/officeDocument/2006/relationships/hyperlink" Target="https://app.powerbi.com/groups/me/reports/a48c6a03-97f5-4ecb-9ecc-f17f8c37e413/?pbi_source=PowerPoint" TargetMode="External" Id="RelId3" /><Relationship Type="http://schemas.openxmlformats.org/officeDocument/2006/relationships/image" Target="/ppt/media/image7.png" Id="imgId12794586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Retail Business Insights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02/06/2025 01:03:43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02/06/2025 01:00:36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2794585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Introduction </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otal Amount by Product Category  ,Total Amount by Year ,Total Amount by Payment Method ,Country by Customer Segment ,card ,card ,advancedSlicerVisual ,2023 ,2024.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2794585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 Dashboard</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tableEx ,tableEx ,actionButton ,Product Brand.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2794585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Information</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Ratings by Product Type ,actionButton.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2794586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Ratings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