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59"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0A71D0-FC72-5B8E-0283-3632AF35CF14}" v="2" dt="2024-05-28T21:34:59.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ya Sachan" userId="S::somya.sachan@dcmail.ca::ba933043-66c2-42fe-b288-f04dc65f0a97" providerId="AD" clId="Web-{BC0A71D0-FC72-5B8E-0283-3632AF35CF14}"/>
    <pc:docChg chg="modSld">
      <pc:chgData name="Somya Sachan" userId="S::somya.sachan@dcmail.ca::ba933043-66c2-42fe-b288-f04dc65f0a97" providerId="AD" clId="Web-{BC0A71D0-FC72-5B8E-0283-3632AF35CF14}" dt="2024-05-28T21:34:59.727" v="0"/>
      <pc:docMkLst>
        <pc:docMk/>
      </pc:docMkLst>
      <pc:sldChg chg="delAnim">
        <pc:chgData name="Somya Sachan" userId="S::somya.sachan@dcmail.ca::ba933043-66c2-42fe-b288-f04dc65f0a97" providerId="AD" clId="Web-{BC0A71D0-FC72-5B8E-0283-3632AF35CF14}" dt="2024-05-28T21:34:59.727" v="0"/>
        <pc:sldMkLst>
          <pc:docMk/>
          <pc:sldMk cId="3639923128"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5/28/2024</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4327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5/28/2024</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5151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5/28/2024</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6216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5/28/2024</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50810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5/28/2024</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4625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5/28/2024</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35066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5/28/2024</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2481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5/28/2024</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57757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5/28/2024</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8828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5/28/2024</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3658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5/28/2024</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6213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5/28/2024</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5200048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616A82B-4290-46E7-BF7E-9119EFAF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8601C-0873-F71E-8F84-A581D6DB0AD3}"/>
              </a:ext>
            </a:extLst>
          </p:cNvPr>
          <p:cNvSpPr>
            <a:spLocks noGrp="1"/>
          </p:cNvSpPr>
          <p:nvPr>
            <p:ph type="ctrTitle"/>
          </p:nvPr>
        </p:nvSpPr>
        <p:spPr>
          <a:xfrm>
            <a:off x="7567966" y="1135530"/>
            <a:ext cx="4016188" cy="2892612"/>
          </a:xfrm>
        </p:spPr>
        <p:txBody>
          <a:bodyPr>
            <a:normAutofit/>
          </a:bodyPr>
          <a:lstStyle/>
          <a:p>
            <a:r>
              <a:rPr lang="en-US" sz="4000" b="0" i="0" dirty="0">
                <a:effectLst/>
                <a:highlight>
                  <a:srgbClr val="FFFFFF"/>
                </a:highlight>
                <a:latin typeface="ui-sans-serif"/>
              </a:rPr>
              <a:t>Online Theater Booking Process Analysis and Improvement</a:t>
            </a:r>
            <a:endParaRPr lang="en-CA" sz="4000" dirty="0"/>
          </a:p>
        </p:txBody>
      </p:sp>
      <p:sp>
        <p:nvSpPr>
          <p:cNvPr id="3" name="Subtitle 2">
            <a:extLst>
              <a:ext uri="{FF2B5EF4-FFF2-40B4-BE49-F238E27FC236}">
                <a16:creationId xmlns:a16="http://schemas.microsoft.com/office/drawing/2014/main" id="{D7C13900-08A8-3D81-208A-227CED7F1F32}"/>
              </a:ext>
            </a:extLst>
          </p:cNvPr>
          <p:cNvSpPr>
            <a:spLocks noGrp="1"/>
          </p:cNvSpPr>
          <p:nvPr>
            <p:ph type="subTitle" idx="1"/>
          </p:nvPr>
        </p:nvSpPr>
        <p:spPr>
          <a:xfrm>
            <a:off x="8141707" y="4793129"/>
            <a:ext cx="2868706" cy="1563219"/>
          </a:xfrm>
        </p:spPr>
        <p:txBody>
          <a:bodyPr>
            <a:normAutofit/>
          </a:bodyPr>
          <a:lstStyle/>
          <a:p>
            <a:pPr>
              <a:lnSpc>
                <a:spcPct val="140000"/>
              </a:lnSpc>
            </a:pPr>
            <a:r>
              <a:rPr lang="en-CA" sz="1200" b="1" i="0">
                <a:effectLst/>
                <a:highlight>
                  <a:srgbClr val="FFFFFF"/>
                </a:highlight>
                <a:latin typeface="ui-sans-serif"/>
              </a:rPr>
              <a:t>Presented by Group 7:</a:t>
            </a:r>
            <a:r>
              <a:rPr lang="en-CA" sz="1200" b="0" i="0">
                <a:effectLst/>
                <a:highlight>
                  <a:srgbClr val="FFFFFF"/>
                </a:highlight>
                <a:latin typeface="ui-sans-serif"/>
              </a:rPr>
              <a:t> </a:t>
            </a:r>
          </a:p>
          <a:p>
            <a:pPr>
              <a:lnSpc>
                <a:spcPct val="140000"/>
              </a:lnSpc>
            </a:pPr>
            <a:r>
              <a:rPr lang="en-CA" sz="1200" b="0" i="0">
                <a:effectLst/>
                <a:highlight>
                  <a:srgbClr val="FFFFFF"/>
                </a:highlight>
                <a:latin typeface="ui-sans-serif"/>
              </a:rPr>
              <a:t>Nikhil, Maisha, Raghav, Rahul, Somya</a:t>
            </a:r>
          </a:p>
          <a:p>
            <a:pPr>
              <a:lnSpc>
                <a:spcPct val="140000"/>
              </a:lnSpc>
            </a:pPr>
            <a:endParaRPr lang="en-CA" sz="1200"/>
          </a:p>
        </p:txBody>
      </p:sp>
      <p:pic>
        <p:nvPicPr>
          <p:cNvPr id="26" name="Picture 25" descr="A close-up of a pattern&#10;&#10;Description automatically generated">
            <a:extLst>
              <a:ext uri="{FF2B5EF4-FFF2-40B4-BE49-F238E27FC236}">
                <a16:creationId xmlns:a16="http://schemas.microsoft.com/office/drawing/2014/main" id="{895D815C-86AA-69E2-E91B-5AE6C50D393F}"/>
              </a:ext>
            </a:extLst>
          </p:cNvPr>
          <p:cNvPicPr>
            <a:picLocks noChangeAspect="1"/>
          </p:cNvPicPr>
          <p:nvPr/>
        </p:nvPicPr>
        <p:blipFill rotWithShape="1">
          <a:blip r:embed="rId2"/>
          <a:srcRect r="2" b="827"/>
          <a:stretch/>
        </p:blipFill>
        <p:spPr>
          <a:xfrm>
            <a:off x="20" y="-1"/>
            <a:ext cx="6915093" cy="6858001"/>
          </a:xfrm>
          <a:prstGeom prst="rect">
            <a:avLst/>
          </a:prstGeom>
        </p:spPr>
      </p:pic>
    </p:spTree>
    <p:extLst>
      <p:ext uri="{BB962C8B-B14F-4D97-AF65-F5344CB8AC3E}">
        <p14:creationId xmlns:p14="http://schemas.microsoft.com/office/powerpoint/2010/main" val="119314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3544E-0E4B-A1D8-6875-73257180819F}"/>
              </a:ext>
            </a:extLst>
          </p:cNvPr>
          <p:cNvSpPr>
            <a:spLocks noGrp="1"/>
          </p:cNvSpPr>
          <p:nvPr>
            <p:ph type="title"/>
          </p:nvPr>
        </p:nvSpPr>
        <p:spPr>
          <a:xfrm>
            <a:off x="876300" y="1371599"/>
            <a:ext cx="3333611" cy="3410047"/>
          </a:xfrm>
        </p:spPr>
        <p:txBody>
          <a:bodyPr>
            <a:normAutofit/>
          </a:bodyPr>
          <a:lstStyle/>
          <a:p>
            <a:pPr algn="ctr"/>
            <a:r>
              <a:rPr lang="en-CA" b="1" i="0" dirty="0">
                <a:effectLst/>
                <a:highlight>
                  <a:srgbClr val="FFFFFF"/>
                </a:highlight>
                <a:latin typeface="ui-sans-serif"/>
              </a:rPr>
              <a:t>Conclusion</a:t>
            </a:r>
            <a:endParaRPr lang="en-CA"/>
          </a:p>
        </p:txBody>
      </p:sp>
      <p:sp>
        <p:nvSpPr>
          <p:cNvPr id="10" name="Rectangle 9">
            <a:extLst>
              <a:ext uri="{FF2B5EF4-FFF2-40B4-BE49-F238E27FC236}">
                <a16:creationId xmlns:a16="http://schemas.microsoft.com/office/drawing/2014/main" id="{97492946-B39C-4250-B4C8-D82A25043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4896" y="0"/>
            <a:ext cx="6640807" cy="5988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9169D7-ED68-9D47-A829-78A2DD898550}"/>
              </a:ext>
            </a:extLst>
          </p:cNvPr>
          <p:cNvSpPr>
            <a:spLocks noGrp="1"/>
          </p:cNvSpPr>
          <p:nvPr>
            <p:ph idx="1"/>
          </p:nvPr>
        </p:nvSpPr>
        <p:spPr>
          <a:xfrm>
            <a:off x="4290660" y="1718572"/>
            <a:ext cx="7118272" cy="2635195"/>
          </a:xfrm>
        </p:spPr>
        <p:txBody>
          <a:bodyPr>
            <a:normAutofit/>
          </a:bodyPr>
          <a:lstStyle/>
          <a:p>
            <a:pPr marL="1143000" lvl="2" indent="-228600">
              <a:buFont typeface="Arial" panose="020B0604020202020204" pitchFamily="34" charset="0"/>
              <a:buChar char="•"/>
            </a:pPr>
            <a:r>
              <a:rPr lang="en-US" sz="1800" b="0" i="0" dirty="0">
                <a:effectLst/>
                <a:highlight>
                  <a:srgbClr val="FFFFFF"/>
                </a:highlight>
                <a:latin typeface="ui-sans-serif"/>
              </a:rPr>
              <a:t>Implementing these improvements can significantly enhance the theater booking experience, making it more user-friendly and efficient.</a:t>
            </a:r>
          </a:p>
          <a:p>
            <a:pPr marL="1143000" lvl="2" indent="-228600">
              <a:buFont typeface="Arial" panose="020B0604020202020204" pitchFamily="34" charset="0"/>
              <a:buChar char="•"/>
            </a:pPr>
            <a:r>
              <a:rPr lang="en-US" sz="1800" b="0" i="0" dirty="0">
                <a:effectLst/>
                <a:highlight>
                  <a:srgbClr val="FFFFFF"/>
                </a:highlight>
                <a:latin typeface="ui-sans-serif"/>
              </a:rPr>
              <a:t>Thank you for your attention.</a:t>
            </a:r>
          </a:p>
          <a:p>
            <a:pPr marL="1143000" lvl="2" indent="-228600">
              <a:buFont typeface="Arial" panose="020B0604020202020204" pitchFamily="34" charset="0"/>
              <a:buChar char="•"/>
            </a:pPr>
            <a:r>
              <a:rPr lang="en-US" sz="1800" b="0" i="0" dirty="0">
                <a:effectLst/>
                <a:highlight>
                  <a:srgbClr val="FFFFFF"/>
                </a:highlight>
                <a:latin typeface="ui-sans-serif"/>
              </a:rPr>
              <a:t>We are now open to any questions you may have.</a:t>
            </a:r>
          </a:p>
          <a:p>
            <a:endParaRPr lang="en-CA" sz="2400" dirty="0"/>
          </a:p>
        </p:txBody>
      </p:sp>
      <p:sp>
        <p:nvSpPr>
          <p:cNvPr id="12" name="Freeform 142">
            <a:extLst>
              <a:ext uri="{FF2B5EF4-FFF2-40B4-BE49-F238E27FC236}">
                <a16:creationId xmlns:a16="http://schemas.microsoft.com/office/drawing/2014/main" id="{B30D69F3-F5DC-4D65-B4AF-733FF6D5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8174" y="66097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 name="Group 13">
            <a:extLst>
              <a:ext uri="{FF2B5EF4-FFF2-40B4-BE49-F238E27FC236}">
                <a16:creationId xmlns:a16="http://schemas.microsoft.com/office/drawing/2014/main" id="{FDEC2BF8-6140-4DEA-8D04-010C6305B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82" y="5502854"/>
            <a:ext cx="12048558" cy="1050358"/>
            <a:chOff x="19682" y="5502854"/>
            <a:chExt cx="12048558" cy="1050358"/>
          </a:xfrm>
        </p:grpSpPr>
        <p:sp>
          <p:nvSpPr>
            <p:cNvPr id="15" name="Freeform 6">
              <a:extLst>
                <a:ext uri="{FF2B5EF4-FFF2-40B4-BE49-F238E27FC236}">
                  <a16:creationId xmlns:a16="http://schemas.microsoft.com/office/drawing/2014/main" id="{26951B5F-AC36-48AF-A319-55FE78425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327394" y="635532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5">
              <a:extLst>
                <a:ext uri="{FF2B5EF4-FFF2-40B4-BE49-F238E27FC236}">
                  <a16:creationId xmlns:a16="http://schemas.microsoft.com/office/drawing/2014/main" id="{F49E610F-6598-471F-91DF-D5851F14A1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11390" y="553265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7">
              <a:extLst>
                <a:ext uri="{FF2B5EF4-FFF2-40B4-BE49-F238E27FC236}">
                  <a16:creationId xmlns:a16="http://schemas.microsoft.com/office/drawing/2014/main" id="{74DE0CDB-BB1F-4A69-A0A2-9C32D0B6A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84530" y="5529394"/>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0">
              <a:extLst>
                <a:ext uri="{FF2B5EF4-FFF2-40B4-BE49-F238E27FC236}">
                  <a16:creationId xmlns:a16="http://schemas.microsoft.com/office/drawing/2014/main" id="{05BE2C0F-8AF8-4EB8-9EE8-0F65327A5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435517" y="552198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2">
              <a:extLst>
                <a:ext uri="{FF2B5EF4-FFF2-40B4-BE49-F238E27FC236}">
                  <a16:creationId xmlns:a16="http://schemas.microsoft.com/office/drawing/2014/main" id="{2A5CD3F7-632C-4582-87F6-584F870E0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95640" y="5789705"/>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3">
              <a:extLst>
                <a:ext uri="{FF2B5EF4-FFF2-40B4-BE49-F238E27FC236}">
                  <a16:creationId xmlns:a16="http://schemas.microsoft.com/office/drawing/2014/main" id="{51D68BBB-9910-4A2E-8881-4760A930C0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65033" y="5771753"/>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9">
              <a:extLst>
                <a:ext uri="{FF2B5EF4-FFF2-40B4-BE49-F238E27FC236}">
                  <a16:creationId xmlns:a16="http://schemas.microsoft.com/office/drawing/2014/main" id="{7EC690E3-A4DE-4B8A-A186-0F3B49BC2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07845" y="5826426"/>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05">
              <a:extLst>
                <a:ext uri="{FF2B5EF4-FFF2-40B4-BE49-F238E27FC236}">
                  <a16:creationId xmlns:a16="http://schemas.microsoft.com/office/drawing/2014/main" id="{1BB18CCD-20C3-4BE5-A6BA-9339E8AB9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76143" y="6032065"/>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BED0B41F-67D3-4AD8-9A8A-DA5DD871AB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88139" y="6055729"/>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9">
              <a:extLst>
                <a:ext uri="{FF2B5EF4-FFF2-40B4-BE49-F238E27FC236}">
                  <a16:creationId xmlns:a16="http://schemas.microsoft.com/office/drawing/2014/main" id="{BC7AB75D-8130-4CC6-96B3-BAD26C374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55287" y="605899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11">
              <a:extLst>
                <a:ext uri="{FF2B5EF4-FFF2-40B4-BE49-F238E27FC236}">
                  <a16:creationId xmlns:a16="http://schemas.microsoft.com/office/drawing/2014/main" id="{A4118456-1C3E-447C-81DD-1F013BF5E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37087" y="607123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9C6D6B04-EC5A-4149-A53B-C73E976931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522245" y="634860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813095FE-556E-4A61-9BF3-732D49280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284869" y="6310329"/>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41">
              <a:extLst>
                <a:ext uri="{FF2B5EF4-FFF2-40B4-BE49-F238E27FC236}">
                  <a16:creationId xmlns:a16="http://schemas.microsoft.com/office/drawing/2014/main" id="{21793E62-B549-4243-B8FA-B143D6B4AE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853621" y="633859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1">
              <a:extLst>
                <a:ext uri="{FF2B5EF4-FFF2-40B4-BE49-F238E27FC236}">
                  <a16:creationId xmlns:a16="http://schemas.microsoft.com/office/drawing/2014/main" id="{43ADD9DB-48ED-4A8C-9A75-0E93AB479C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610793" y="607003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2">
              <a:extLst>
                <a:ext uri="{FF2B5EF4-FFF2-40B4-BE49-F238E27FC236}">
                  <a16:creationId xmlns:a16="http://schemas.microsoft.com/office/drawing/2014/main" id="{E7C72DF4-E774-4605-971D-0840BD069C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32685" y="606930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3">
              <a:extLst>
                <a:ext uri="{FF2B5EF4-FFF2-40B4-BE49-F238E27FC236}">
                  <a16:creationId xmlns:a16="http://schemas.microsoft.com/office/drawing/2014/main" id="{23BFA407-416B-4086-A635-1FB860F0E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86396" y="607828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4">
              <a:extLst>
                <a:ext uri="{FF2B5EF4-FFF2-40B4-BE49-F238E27FC236}">
                  <a16:creationId xmlns:a16="http://schemas.microsoft.com/office/drawing/2014/main" id="{7C8F4B70-75FD-4457-A219-00E8F9862E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987068" y="610603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5">
              <a:extLst>
                <a:ext uri="{FF2B5EF4-FFF2-40B4-BE49-F238E27FC236}">
                  <a16:creationId xmlns:a16="http://schemas.microsoft.com/office/drawing/2014/main" id="{8B19E2D0-7290-4EC0-AB6B-7F7AD87B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19459" y="61084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6">
              <a:extLst>
                <a:ext uri="{FF2B5EF4-FFF2-40B4-BE49-F238E27FC236}">
                  <a16:creationId xmlns:a16="http://schemas.microsoft.com/office/drawing/2014/main" id="{A19B4676-7AC8-4F42-A34D-1A39433EE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771808" y="6115007"/>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7">
              <a:extLst>
                <a:ext uri="{FF2B5EF4-FFF2-40B4-BE49-F238E27FC236}">
                  <a16:creationId xmlns:a16="http://schemas.microsoft.com/office/drawing/2014/main" id="{8B7FE908-80E4-483B-A777-C7B4EC47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534717" y="611745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8">
              <a:extLst>
                <a:ext uri="{FF2B5EF4-FFF2-40B4-BE49-F238E27FC236}">
                  <a16:creationId xmlns:a16="http://schemas.microsoft.com/office/drawing/2014/main" id="{2681A8C9-F444-4E8C-B844-9F7949428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095661" y="6117455"/>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9">
              <a:extLst>
                <a:ext uri="{FF2B5EF4-FFF2-40B4-BE49-F238E27FC236}">
                  <a16:creationId xmlns:a16="http://schemas.microsoft.com/office/drawing/2014/main" id="{D20ADAA4-D2A2-4685-98BF-248A08AE1C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6" y="6117453"/>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0">
              <a:extLst>
                <a:ext uri="{FF2B5EF4-FFF2-40B4-BE49-F238E27FC236}">
                  <a16:creationId xmlns:a16="http://schemas.microsoft.com/office/drawing/2014/main" id="{341DD6EA-CF88-4A3C-BAEE-501042763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469623" y="6117454"/>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1">
              <a:extLst>
                <a:ext uri="{FF2B5EF4-FFF2-40B4-BE49-F238E27FC236}">
                  <a16:creationId xmlns:a16="http://schemas.microsoft.com/office/drawing/2014/main" id="{3D241D69-1838-4786-A9A3-E92867ABF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262664" y="612398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2">
              <a:extLst>
                <a:ext uri="{FF2B5EF4-FFF2-40B4-BE49-F238E27FC236}">
                  <a16:creationId xmlns:a16="http://schemas.microsoft.com/office/drawing/2014/main" id="{7A7396BB-7045-4151-AACC-8B8AF1ABD9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01721" y="612724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3">
              <a:extLst>
                <a:ext uri="{FF2B5EF4-FFF2-40B4-BE49-F238E27FC236}">
                  <a16:creationId xmlns:a16="http://schemas.microsoft.com/office/drawing/2014/main" id="{83B1DF51-D55B-4AE2-A489-6922F6959B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19919" y="613295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4">
              <a:extLst>
                <a:ext uri="{FF2B5EF4-FFF2-40B4-BE49-F238E27FC236}">
                  <a16:creationId xmlns:a16="http://schemas.microsoft.com/office/drawing/2014/main" id="{E41D6AEB-5E2A-4A68-9632-4AE137F1F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04466" y="6132959"/>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13">
              <a:extLst>
                <a:ext uri="{FF2B5EF4-FFF2-40B4-BE49-F238E27FC236}">
                  <a16:creationId xmlns:a16="http://schemas.microsoft.com/office/drawing/2014/main" id="{BA517482-AC50-4901-A826-FBA4B1FCB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13586" y="617865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4">
              <a:extLst>
                <a:ext uri="{FF2B5EF4-FFF2-40B4-BE49-F238E27FC236}">
                  <a16:creationId xmlns:a16="http://schemas.microsoft.com/office/drawing/2014/main" id="{2A95EDEC-E641-4466-9ADD-86C263F3B4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850675" y="617865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5">
              <a:extLst>
                <a:ext uri="{FF2B5EF4-FFF2-40B4-BE49-F238E27FC236}">
                  <a16:creationId xmlns:a16="http://schemas.microsoft.com/office/drawing/2014/main" id="{330903BB-74EF-422B-A451-76F6988AC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87821" y="61843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7">
              <a:extLst>
                <a:ext uri="{FF2B5EF4-FFF2-40B4-BE49-F238E27FC236}">
                  <a16:creationId xmlns:a16="http://schemas.microsoft.com/office/drawing/2014/main" id="{24CE6A5E-8D30-4EA3-BC99-FFDDD534E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1700" y="619661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8">
              <a:extLst>
                <a:ext uri="{FF2B5EF4-FFF2-40B4-BE49-F238E27FC236}">
                  <a16:creationId xmlns:a16="http://schemas.microsoft.com/office/drawing/2014/main" id="{9DA5CEEA-CCF3-470C-9F26-89B2E06916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1998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9">
              <a:extLst>
                <a:ext uri="{FF2B5EF4-FFF2-40B4-BE49-F238E27FC236}">
                  <a16:creationId xmlns:a16="http://schemas.microsoft.com/office/drawing/2014/main" id="{99C33A0E-8550-4F20-BDDC-C85558B2E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49502" y="618763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120">
              <a:extLst>
                <a:ext uri="{FF2B5EF4-FFF2-40B4-BE49-F238E27FC236}">
                  <a16:creationId xmlns:a16="http://schemas.microsoft.com/office/drawing/2014/main" id="{08AB78FF-9221-4AC7-B053-CBFD5EC5E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521908" y="63655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1">
              <a:extLst>
                <a:ext uri="{FF2B5EF4-FFF2-40B4-BE49-F238E27FC236}">
                  <a16:creationId xmlns:a16="http://schemas.microsoft.com/office/drawing/2014/main" id="{D78AC1AB-3499-4D82-9A7A-D2991E6CD7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835821" y="63576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5">
              <a:extLst>
                <a:ext uri="{FF2B5EF4-FFF2-40B4-BE49-F238E27FC236}">
                  <a16:creationId xmlns:a16="http://schemas.microsoft.com/office/drawing/2014/main" id="{59E3CCFE-3C59-4B4D-A526-1DF92E889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26858" y="6375726"/>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6">
              <a:extLst>
                <a:ext uri="{FF2B5EF4-FFF2-40B4-BE49-F238E27FC236}">
                  <a16:creationId xmlns:a16="http://schemas.microsoft.com/office/drawing/2014/main" id="{53464886-46EA-497B-9720-6F6857F6A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73104" y="6395720"/>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7">
              <a:extLst>
                <a:ext uri="{FF2B5EF4-FFF2-40B4-BE49-F238E27FC236}">
                  <a16:creationId xmlns:a16="http://schemas.microsoft.com/office/drawing/2014/main" id="{7A5A5F60-422F-473E-9599-2EFA5B2AE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12498" y="6395719"/>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8">
              <a:extLst>
                <a:ext uri="{FF2B5EF4-FFF2-40B4-BE49-F238E27FC236}">
                  <a16:creationId xmlns:a16="http://schemas.microsoft.com/office/drawing/2014/main" id="{F39522BC-A79E-4F47-8082-198FBEA11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591511" y="6398982"/>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9">
              <a:extLst>
                <a:ext uri="{FF2B5EF4-FFF2-40B4-BE49-F238E27FC236}">
                  <a16:creationId xmlns:a16="http://schemas.microsoft.com/office/drawing/2014/main" id="{9D335F47-2A7F-4268-8DD0-80CDB1470F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26878" y="6398982"/>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3">
              <a:extLst>
                <a:ext uri="{FF2B5EF4-FFF2-40B4-BE49-F238E27FC236}">
                  <a16:creationId xmlns:a16="http://schemas.microsoft.com/office/drawing/2014/main" id="{783022F1-11AE-45F8-B3C3-E7C3FACF3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7" y="640796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6">
              <a:extLst>
                <a:ext uri="{FF2B5EF4-FFF2-40B4-BE49-F238E27FC236}">
                  <a16:creationId xmlns:a16="http://schemas.microsoft.com/office/drawing/2014/main" id="{C3BE7C45-A2E8-42A0-87FE-EDFBC1D52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41599" y="642019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7">
              <a:extLst>
                <a:ext uri="{FF2B5EF4-FFF2-40B4-BE49-F238E27FC236}">
                  <a16:creationId xmlns:a16="http://schemas.microsoft.com/office/drawing/2014/main" id="{0FBF3533-1FB0-420E-844F-94A37EE1CB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079229" y="642346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8">
              <a:extLst>
                <a:ext uri="{FF2B5EF4-FFF2-40B4-BE49-F238E27FC236}">
                  <a16:creationId xmlns:a16="http://schemas.microsoft.com/office/drawing/2014/main" id="{1CCB36DC-B5BF-46A0-A742-E9B5DC245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341533" y="6425913"/>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9">
              <a:extLst>
                <a:ext uri="{FF2B5EF4-FFF2-40B4-BE49-F238E27FC236}">
                  <a16:creationId xmlns:a16="http://schemas.microsoft.com/office/drawing/2014/main" id="{E454EFCE-AA31-4C57-979D-FF28DF95B8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43244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0">
              <a:extLst>
                <a:ext uri="{FF2B5EF4-FFF2-40B4-BE49-F238E27FC236}">
                  <a16:creationId xmlns:a16="http://schemas.microsoft.com/office/drawing/2014/main" id="{34821773-2B56-4CA4-923A-DFCFA76B55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45533" y="6387995"/>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2">
              <a:extLst>
                <a:ext uri="{FF2B5EF4-FFF2-40B4-BE49-F238E27FC236}">
                  <a16:creationId xmlns:a16="http://schemas.microsoft.com/office/drawing/2014/main" id="{B2A8D553-3CE0-48ED-ABA4-B1CA42EC43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705749" y="646263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3">
              <a:extLst>
                <a:ext uri="{FF2B5EF4-FFF2-40B4-BE49-F238E27FC236}">
                  <a16:creationId xmlns:a16="http://schemas.microsoft.com/office/drawing/2014/main" id="{AD6A1162-54E5-4A41-8F41-F2BF3A37EB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0088" y="641818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4">
              <a:extLst>
                <a:ext uri="{FF2B5EF4-FFF2-40B4-BE49-F238E27FC236}">
                  <a16:creationId xmlns:a16="http://schemas.microsoft.com/office/drawing/2014/main" id="{13309420-D249-4ED4-AA5D-2975B4877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271930" y="6462633"/>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5">
              <a:extLst>
                <a:ext uri="{FF2B5EF4-FFF2-40B4-BE49-F238E27FC236}">
                  <a16:creationId xmlns:a16="http://schemas.microsoft.com/office/drawing/2014/main" id="{A23E00F9-EAE7-4D6B-A0B2-067A1FE49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82289" y="646834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
              <a:extLst>
                <a:ext uri="{FF2B5EF4-FFF2-40B4-BE49-F238E27FC236}">
                  <a16:creationId xmlns:a16="http://schemas.microsoft.com/office/drawing/2014/main" id="{8D5F0F75-672C-4716-AAC5-D39F2B937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617051" y="642632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349E3A15-73B7-4F07-A44E-7B75BF601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3610" y="635005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3">
              <a:extLst>
                <a:ext uri="{FF2B5EF4-FFF2-40B4-BE49-F238E27FC236}">
                  <a16:creationId xmlns:a16="http://schemas.microsoft.com/office/drawing/2014/main" id="{B460F882-3C95-44B1-AB26-6759DD5975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57" y="625863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1">
              <a:extLst>
                <a:ext uri="{FF2B5EF4-FFF2-40B4-BE49-F238E27FC236}">
                  <a16:creationId xmlns:a16="http://schemas.microsoft.com/office/drawing/2014/main" id="{3AEE145B-46F9-445A-9E7E-716173BCFA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3257" y="55276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2">
              <a:extLst>
                <a:ext uri="{FF2B5EF4-FFF2-40B4-BE49-F238E27FC236}">
                  <a16:creationId xmlns:a16="http://schemas.microsoft.com/office/drawing/2014/main" id="{C559D3E2-0DBC-4547-BC00-60A83E47A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4581" y="555723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3">
              <a:extLst>
                <a:ext uri="{FF2B5EF4-FFF2-40B4-BE49-F238E27FC236}">
                  <a16:creationId xmlns:a16="http://schemas.microsoft.com/office/drawing/2014/main" id="{F3E7B8C7-7DC7-468C-91CC-824961A2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739" y="550285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4">
              <a:extLst>
                <a:ext uri="{FF2B5EF4-FFF2-40B4-BE49-F238E27FC236}">
                  <a16:creationId xmlns:a16="http://schemas.microsoft.com/office/drawing/2014/main" id="{9D2B31BB-A3AC-4292-B4E5-BC5F52749C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8522" y="555911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5">
              <a:extLst>
                <a:ext uri="{FF2B5EF4-FFF2-40B4-BE49-F238E27FC236}">
                  <a16:creationId xmlns:a16="http://schemas.microsoft.com/office/drawing/2014/main" id="{32DB1E7E-4833-41CC-AC87-6BAEAFE9C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8671" y="55061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6">
              <a:extLst>
                <a:ext uri="{FF2B5EF4-FFF2-40B4-BE49-F238E27FC236}">
                  <a16:creationId xmlns:a16="http://schemas.microsoft.com/office/drawing/2014/main" id="{1B674A26-49C7-4604-95D1-894A5AD1B0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91669" y="5506119"/>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7">
              <a:extLst>
                <a:ext uri="{FF2B5EF4-FFF2-40B4-BE49-F238E27FC236}">
                  <a16:creationId xmlns:a16="http://schemas.microsoft.com/office/drawing/2014/main" id="{7D981404-4D96-4A9E-BD2F-2B1C82E9FB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75783" y="5502854"/>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9">
              <a:extLst>
                <a:ext uri="{FF2B5EF4-FFF2-40B4-BE49-F238E27FC236}">
                  <a16:creationId xmlns:a16="http://schemas.microsoft.com/office/drawing/2014/main" id="{5C545757-0463-4AF1-9BB2-6865E44FF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682" y="555560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0">
              <a:extLst>
                <a:ext uri="{FF2B5EF4-FFF2-40B4-BE49-F238E27FC236}">
                  <a16:creationId xmlns:a16="http://schemas.microsoft.com/office/drawing/2014/main" id="{00459AAE-3011-4F89-8A4E-613D2A733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8210" y="55452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1">
              <a:extLst>
                <a:ext uri="{FF2B5EF4-FFF2-40B4-BE49-F238E27FC236}">
                  <a16:creationId xmlns:a16="http://schemas.microsoft.com/office/drawing/2014/main" id="{8C4AD92E-B314-45C4-80D2-85C7334AB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44565" y="556079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a:extLst>
                <a:ext uri="{FF2B5EF4-FFF2-40B4-BE49-F238E27FC236}">
                  <a16:creationId xmlns:a16="http://schemas.microsoft.com/office/drawing/2014/main" id="{0EE8973D-C3A8-4492-8BF8-E1BD5214D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4600" y="57697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9">
              <a:extLst>
                <a:ext uri="{FF2B5EF4-FFF2-40B4-BE49-F238E27FC236}">
                  <a16:creationId xmlns:a16="http://schemas.microsoft.com/office/drawing/2014/main" id="{940E1ED8-E032-4984-86EB-711F132CDD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4752" y="577219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0">
              <a:extLst>
                <a:ext uri="{FF2B5EF4-FFF2-40B4-BE49-F238E27FC236}">
                  <a16:creationId xmlns:a16="http://schemas.microsoft.com/office/drawing/2014/main" id="{1E148223-D795-405C-B94F-5CD18996EA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471" y="57787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1">
              <a:extLst>
                <a:ext uri="{FF2B5EF4-FFF2-40B4-BE49-F238E27FC236}">
                  <a16:creationId xmlns:a16="http://schemas.microsoft.com/office/drawing/2014/main" id="{20A65903-767B-4F42-9D6D-CBEF7B55D8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7791" y="577545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2">
              <a:extLst>
                <a:ext uri="{FF2B5EF4-FFF2-40B4-BE49-F238E27FC236}">
                  <a16:creationId xmlns:a16="http://schemas.microsoft.com/office/drawing/2014/main" id="{CFF03BAF-5274-4D27-873A-CA3947FAD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0932" y="578442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3">
              <a:extLst>
                <a:ext uri="{FF2B5EF4-FFF2-40B4-BE49-F238E27FC236}">
                  <a16:creationId xmlns:a16="http://schemas.microsoft.com/office/drawing/2014/main" id="{39912D23-7400-475C-B7BC-051E37895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28881" y="576647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4">
              <a:extLst>
                <a:ext uri="{FF2B5EF4-FFF2-40B4-BE49-F238E27FC236}">
                  <a16:creationId xmlns:a16="http://schemas.microsoft.com/office/drawing/2014/main" id="{53EA24FB-6C37-4094-89BE-BC9F277FC0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4960" y="579014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6">
              <a:extLst>
                <a:ext uri="{FF2B5EF4-FFF2-40B4-BE49-F238E27FC236}">
                  <a16:creationId xmlns:a16="http://schemas.microsoft.com/office/drawing/2014/main" id="{090DA882-3E5F-47E2-A901-ED33177FB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611" y="579380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9">
              <a:extLst>
                <a:ext uri="{FF2B5EF4-FFF2-40B4-BE49-F238E27FC236}">
                  <a16:creationId xmlns:a16="http://schemas.microsoft.com/office/drawing/2014/main" id="{13DAF9D2-C10F-4FA0-8AAA-EF033FD23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82525" y="582115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0">
              <a:extLst>
                <a:ext uri="{FF2B5EF4-FFF2-40B4-BE49-F238E27FC236}">
                  <a16:creationId xmlns:a16="http://schemas.microsoft.com/office/drawing/2014/main" id="{1DCE6699-4F41-4E6C-B4B4-116F564515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29428" y="58513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05">
              <a:extLst>
                <a:ext uri="{FF2B5EF4-FFF2-40B4-BE49-F238E27FC236}">
                  <a16:creationId xmlns:a16="http://schemas.microsoft.com/office/drawing/2014/main" id="{0D5DA8DB-8A13-4D6E-9F40-E24A7F8F7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8023" y="602678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6">
              <a:extLst>
                <a:ext uri="{FF2B5EF4-FFF2-40B4-BE49-F238E27FC236}">
                  <a16:creationId xmlns:a16="http://schemas.microsoft.com/office/drawing/2014/main" id="{00E93E64-19B4-465D-85DE-FD45DFAD53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0286" y="603821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7">
              <a:extLst>
                <a:ext uri="{FF2B5EF4-FFF2-40B4-BE49-F238E27FC236}">
                  <a16:creationId xmlns:a16="http://schemas.microsoft.com/office/drawing/2014/main" id="{9E00DA49-033D-45D2-8D7C-0DE5BC6EAB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2735" y="60504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8">
              <a:extLst>
                <a:ext uri="{FF2B5EF4-FFF2-40B4-BE49-F238E27FC236}">
                  <a16:creationId xmlns:a16="http://schemas.microsoft.com/office/drawing/2014/main" id="{C9BB8FB7-501F-4EF7-811C-DFC36C697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3512" y="605045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9">
              <a:extLst>
                <a:ext uri="{FF2B5EF4-FFF2-40B4-BE49-F238E27FC236}">
                  <a16:creationId xmlns:a16="http://schemas.microsoft.com/office/drawing/2014/main" id="{70F631DA-C640-4FC1-A59E-F133F83BAA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15587" y="605371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10">
              <a:extLst>
                <a:ext uri="{FF2B5EF4-FFF2-40B4-BE49-F238E27FC236}">
                  <a16:creationId xmlns:a16="http://schemas.microsoft.com/office/drawing/2014/main" id="{C0C246D6-738C-4854-BDD0-6669E99D6E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714" y="605370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1">
              <a:extLst>
                <a:ext uri="{FF2B5EF4-FFF2-40B4-BE49-F238E27FC236}">
                  <a16:creationId xmlns:a16="http://schemas.microsoft.com/office/drawing/2014/main" id="{2B88D097-4630-4514-BD1C-D1FC57D059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6827" y="606595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2">
              <a:extLst>
                <a:ext uri="{FF2B5EF4-FFF2-40B4-BE49-F238E27FC236}">
                  <a16:creationId xmlns:a16="http://schemas.microsoft.com/office/drawing/2014/main" id="{895172E5-4D7B-4E9E-9DC0-7AC40AFE2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1963" y="60659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22">
              <a:extLst>
                <a:ext uri="{FF2B5EF4-FFF2-40B4-BE49-F238E27FC236}">
                  <a16:creationId xmlns:a16="http://schemas.microsoft.com/office/drawing/2014/main" id="{E16BE8D6-8745-46D3-BB8C-7D9F905F24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05" y="6298524"/>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23">
              <a:extLst>
                <a:ext uri="{FF2B5EF4-FFF2-40B4-BE49-F238E27FC236}">
                  <a16:creationId xmlns:a16="http://schemas.microsoft.com/office/drawing/2014/main" id="{B21B0D38-9A6B-4C03-9C68-BFCDD0CE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120" y="6277308"/>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30">
              <a:extLst>
                <a:ext uri="{FF2B5EF4-FFF2-40B4-BE49-F238E27FC236}">
                  <a16:creationId xmlns:a16="http://schemas.microsoft.com/office/drawing/2014/main" id="{BD88B61E-A1B6-4C3F-9CDA-F14697C39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6243" y="6277308"/>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32">
              <a:extLst>
                <a:ext uri="{FF2B5EF4-FFF2-40B4-BE49-F238E27FC236}">
                  <a16:creationId xmlns:a16="http://schemas.microsoft.com/office/drawing/2014/main" id="{7F412678-E91D-445B-B569-92A65FE4F2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58397" y="630750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34">
              <a:extLst>
                <a:ext uri="{FF2B5EF4-FFF2-40B4-BE49-F238E27FC236}">
                  <a16:creationId xmlns:a16="http://schemas.microsoft.com/office/drawing/2014/main" id="{D5C03A86-E86B-4343-BE21-5E5D4DF2F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16135" y="6305053"/>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35">
              <a:extLst>
                <a:ext uri="{FF2B5EF4-FFF2-40B4-BE49-F238E27FC236}">
                  <a16:creationId xmlns:a16="http://schemas.microsoft.com/office/drawing/2014/main" id="{7E23784D-2CA3-4407-A29D-F04954A443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5185" y="6314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41">
              <a:extLst>
                <a:ext uri="{FF2B5EF4-FFF2-40B4-BE49-F238E27FC236}">
                  <a16:creationId xmlns:a16="http://schemas.microsoft.com/office/drawing/2014/main" id="{9B6ED33F-264E-4FE0-BB23-5923775E2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1625" y="633198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2">
              <a:extLst>
                <a:ext uri="{FF2B5EF4-FFF2-40B4-BE49-F238E27FC236}">
                  <a16:creationId xmlns:a16="http://schemas.microsoft.com/office/drawing/2014/main" id="{CE917B1B-8131-4DE5-AD2C-71A079AA4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3161" y="553193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7">
              <a:extLst>
                <a:ext uri="{FF2B5EF4-FFF2-40B4-BE49-F238E27FC236}">
                  <a16:creationId xmlns:a16="http://schemas.microsoft.com/office/drawing/2014/main" id="{5E8CF6E6-E598-4397-91BA-6C2A426A84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9595" y="552541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0">
              <a:extLst>
                <a:ext uri="{FF2B5EF4-FFF2-40B4-BE49-F238E27FC236}">
                  <a16:creationId xmlns:a16="http://schemas.microsoft.com/office/drawing/2014/main" id="{4B4D2234-D9B8-4F69-A88F-BAC724294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97773" y="5540914"/>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4">
              <a:extLst>
                <a:ext uri="{FF2B5EF4-FFF2-40B4-BE49-F238E27FC236}">
                  <a16:creationId xmlns:a16="http://schemas.microsoft.com/office/drawing/2014/main" id="{FAC6F190-5E32-4356-8ACA-C8D84EBD7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48018" y="555560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6">
              <a:extLst>
                <a:ext uri="{FF2B5EF4-FFF2-40B4-BE49-F238E27FC236}">
                  <a16:creationId xmlns:a16="http://schemas.microsoft.com/office/drawing/2014/main" id="{05549845-8416-4013-9839-D79CB20AB6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038" y="553520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7">
              <a:extLst>
                <a:ext uri="{FF2B5EF4-FFF2-40B4-BE49-F238E27FC236}">
                  <a16:creationId xmlns:a16="http://schemas.microsoft.com/office/drawing/2014/main" id="{467A23A5-6422-47E9-9190-43A9501C87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41065" y="5565396"/>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8">
              <a:extLst>
                <a:ext uri="{FF2B5EF4-FFF2-40B4-BE49-F238E27FC236}">
                  <a16:creationId xmlns:a16="http://schemas.microsoft.com/office/drawing/2014/main" id="{AA5E43AB-DA6B-477B-94EF-BF73ACCE3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5091" y="557682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2">
              <a:extLst>
                <a:ext uri="{FF2B5EF4-FFF2-40B4-BE49-F238E27FC236}">
                  <a16:creationId xmlns:a16="http://schemas.microsoft.com/office/drawing/2014/main" id="{90CBC3ED-5170-4805-987F-F3964917F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2801" y="580127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3">
              <a:extLst>
                <a:ext uri="{FF2B5EF4-FFF2-40B4-BE49-F238E27FC236}">
                  <a16:creationId xmlns:a16="http://schemas.microsoft.com/office/drawing/2014/main" id="{C14C5E5E-6018-4BB4-8238-A6B217328E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40515" y="5822586"/>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4">
              <a:extLst>
                <a:ext uri="{FF2B5EF4-FFF2-40B4-BE49-F238E27FC236}">
                  <a16:creationId xmlns:a16="http://schemas.microsoft.com/office/drawing/2014/main" id="{A1D002AF-6CBB-4688-B6CC-623D057EA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787" y="58159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5">
              <a:extLst>
                <a:ext uri="{FF2B5EF4-FFF2-40B4-BE49-F238E27FC236}">
                  <a16:creationId xmlns:a16="http://schemas.microsoft.com/office/drawing/2014/main" id="{A3BCCB11-25A2-4C56-96AC-E8B384E20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55168" y="583391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8">
              <a:extLst>
                <a:ext uri="{FF2B5EF4-FFF2-40B4-BE49-F238E27FC236}">
                  <a16:creationId xmlns:a16="http://schemas.microsoft.com/office/drawing/2014/main" id="{48470416-A7F5-4041-B3E7-BF525DD8B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0429" y="58192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75">
              <a:extLst>
                <a:ext uri="{FF2B5EF4-FFF2-40B4-BE49-F238E27FC236}">
                  <a16:creationId xmlns:a16="http://schemas.microsoft.com/office/drawing/2014/main" id="{6763146B-0E01-4BC3-A3E6-573690558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67433" y="578005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77">
              <a:extLst>
                <a:ext uri="{FF2B5EF4-FFF2-40B4-BE49-F238E27FC236}">
                  <a16:creationId xmlns:a16="http://schemas.microsoft.com/office/drawing/2014/main" id="{C324338F-04C1-419D-90C1-D83AA1B763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8564" y="586492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91">
              <a:extLst>
                <a:ext uri="{FF2B5EF4-FFF2-40B4-BE49-F238E27FC236}">
                  <a16:creationId xmlns:a16="http://schemas.microsoft.com/office/drawing/2014/main" id="{77835AED-A441-4532-AF89-B3FF7CFD55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5527" y="606475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2">
              <a:extLst>
                <a:ext uri="{FF2B5EF4-FFF2-40B4-BE49-F238E27FC236}">
                  <a16:creationId xmlns:a16="http://schemas.microsoft.com/office/drawing/2014/main" id="{F2B6F66E-9B92-42DA-9FA1-35F0ECE1A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1481" y="6064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93">
              <a:extLst>
                <a:ext uri="{FF2B5EF4-FFF2-40B4-BE49-F238E27FC236}">
                  <a16:creationId xmlns:a16="http://schemas.microsoft.com/office/drawing/2014/main" id="{AB5426E1-AAC8-413F-8343-E690D35765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11063" y="607301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4">
              <a:extLst>
                <a:ext uri="{FF2B5EF4-FFF2-40B4-BE49-F238E27FC236}">
                  <a16:creationId xmlns:a16="http://schemas.microsoft.com/office/drawing/2014/main" id="{6EDE8D39-527D-48EC-A60E-822896A700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9758" y="610075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95">
              <a:extLst>
                <a:ext uri="{FF2B5EF4-FFF2-40B4-BE49-F238E27FC236}">
                  <a16:creationId xmlns:a16="http://schemas.microsoft.com/office/drawing/2014/main" id="{63CA0069-4DAE-4E19-9375-30664E136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7749" y="610320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96">
              <a:extLst>
                <a:ext uri="{FF2B5EF4-FFF2-40B4-BE49-F238E27FC236}">
                  <a16:creationId xmlns:a16="http://schemas.microsoft.com/office/drawing/2014/main" id="{EE4F3DAA-A482-4317-AC07-D9EACF4ABD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06156" y="610973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97">
              <a:extLst>
                <a:ext uri="{FF2B5EF4-FFF2-40B4-BE49-F238E27FC236}">
                  <a16:creationId xmlns:a16="http://schemas.microsoft.com/office/drawing/2014/main" id="{C4558B65-3D1B-4341-9469-54BDB407D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99824" y="611217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8">
              <a:extLst>
                <a:ext uri="{FF2B5EF4-FFF2-40B4-BE49-F238E27FC236}">
                  <a16:creationId xmlns:a16="http://schemas.microsoft.com/office/drawing/2014/main" id="{8A11C831-3A34-41C8-BF81-577F36D3B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1416" y="611217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99">
              <a:extLst>
                <a:ext uri="{FF2B5EF4-FFF2-40B4-BE49-F238E27FC236}">
                  <a16:creationId xmlns:a16="http://schemas.microsoft.com/office/drawing/2014/main" id="{3BAA8579-0187-4116-9506-0798BD48B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4601" y="6112177"/>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00">
              <a:extLst>
                <a:ext uri="{FF2B5EF4-FFF2-40B4-BE49-F238E27FC236}">
                  <a16:creationId xmlns:a16="http://schemas.microsoft.com/office/drawing/2014/main" id="{B66832E9-B0E5-4132-99E9-2286FE26C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26949" y="611217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01">
              <a:extLst>
                <a:ext uri="{FF2B5EF4-FFF2-40B4-BE49-F238E27FC236}">
                  <a16:creationId xmlns:a16="http://schemas.microsoft.com/office/drawing/2014/main" id="{1F5F17DC-C7BC-4D44-BFD1-1D5002D67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24162" y="611870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02">
              <a:extLst>
                <a:ext uri="{FF2B5EF4-FFF2-40B4-BE49-F238E27FC236}">
                  <a16:creationId xmlns:a16="http://schemas.microsoft.com/office/drawing/2014/main" id="{AAD24A6B-1C15-45BF-A44D-C5DCFDF7C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01940" y="612197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03">
              <a:extLst>
                <a:ext uri="{FF2B5EF4-FFF2-40B4-BE49-F238E27FC236}">
                  <a16:creationId xmlns:a16="http://schemas.microsoft.com/office/drawing/2014/main" id="{B2B7773D-7624-4799-8DC2-2125C7B588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64247" y="61276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4">
              <a:extLst>
                <a:ext uri="{FF2B5EF4-FFF2-40B4-BE49-F238E27FC236}">
                  <a16:creationId xmlns:a16="http://schemas.microsoft.com/office/drawing/2014/main" id="{43BDB876-DF8F-473C-94AD-3B85C7D0D0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3513" y="612768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3">
              <a:extLst>
                <a:ext uri="{FF2B5EF4-FFF2-40B4-BE49-F238E27FC236}">
                  <a16:creationId xmlns:a16="http://schemas.microsoft.com/office/drawing/2014/main" id="{E7BAEA9F-0A15-4A6A-9DE3-17E52616DF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1734" y="617338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14">
              <a:extLst>
                <a:ext uri="{FF2B5EF4-FFF2-40B4-BE49-F238E27FC236}">
                  <a16:creationId xmlns:a16="http://schemas.microsoft.com/office/drawing/2014/main" id="{F44C7BB7-3BF8-4B57-8300-B074761B6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8188" y="617338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15">
              <a:extLst>
                <a:ext uri="{FF2B5EF4-FFF2-40B4-BE49-F238E27FC236}">
                  <a16:creationId xmlns:a16="http://schemas.microsoft.com/office/drawing/2014/main" id="{5C9E2587-EA6E-4862-835F-7E8AC5DFC8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31042" y="617909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17">
              <a:extLst>
                <a:ext uri="{FF2B5EF4-FFF2-40B4-BE49-F238E27FC236}">
                  <a16:creationId xmlns:a16="http://schemas.microsoft.com/office/drawing/2014/main" id="{9FDF4C88-B02F-4199-9B67-75901180B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6279" y="61913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18">
              <a:extLst>
                <a:ext uri="{FF2B5EF4-FFF2-40B4-BE49-F238E27FC236}">
                  <a16:creationId xmlns:a16="http://schemas.microsoft.com/office/drawing/2014/main" id="{5640818D-9BF5-4056-A10A-B26AE5494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3" y="616801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19">
              <a:extLst>
                <a:ext uri="{FF2B5EF4-FFF2-40B4-BE49-F238E27FC236}">
                  <a16:creationId xmlns:a16="http://schemas.microsoft.com/office/drawing/2014/main" id="{DCBD257A-A1D2-4931-9090-48B1E21D5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47958" y="61557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20">
              <a:extLst>
                <a:ext uri="{FF2B5EF4-FFF2-40B4-BE49-F238E27FC236}">
                  <a16:creationId xmlns:a16="http://schemas.microsoft.com/office/drawing/2014/main" id="{EF75A49A-C910-4E27-B0E0-AF15C2B3D4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81754" y="636025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21">
              <a:extLst>
                <a:ext uri="{FF2B5EF4-FFF2-40B4-BE49-F238E27FC236}">
                  <a16:creationId xmlns:a16="http://schemas.microsoft.com/office/drawing/2014/main" id="{09175BB4-78AB-4F07-9A7C-195C9FF50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1985" y="636677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25">
              <a:extLst>
                <a:ext uri="{FF2B5EF4-FFF2-40B4-BE49-F238E27FC236}">
                  <a16:creationId xmlns:a16="http://schemas.microsoft.com/office/drawing/2014/main" id="{E4647752-F098-4C74-8685-415ADC8BFF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0219" y="637045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6">
              <a:extLst>
                <a:ext uri="{FF2B5EF4-FFF2-40B4-BE49-F238E27FC236}">
                  <a16:creationId xmlns:a16="http://schemas.microsoft.com/office/drawing/2014/main" id="{AF23AEF6-4648-479D-9E57-75D4087D0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70995" y="6343505"/>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27">
              <a:extLst>
                <a:ext uri="{FF2B5EF4-FFF2-40B4-BE49-F238E27FC236}">
                  <a16:creationId xmlns:a16="http://schemas.microsoft.com/office/drawing/2014/main" id="{A85CD8C4-1E33-42C9-BCBB-91B9CDE9E7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75213" y="6390443"/>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32D2257B-0B7A-4918-A6B3-74552983CE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1170" y="6334358"/>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29">
              <a:extLst>
                <a:ext uri="{FF2B5EF4-FFF2-40B4-BE49-F238E27FC236}">
                  <a16:creationId xmlns:a16="http://schemas.microsoft.com/office/drawing/2014/main" id="{B6E8A044-F3AC-48ED-B8A6-D2EDD3F694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50199" y="6393706"/>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3">
              <a:extLst>
                <a:ext uri="{FF2B5EF4-FFF2-40B4-BE49-F238E27FC236}">
                  <a16:creationId xmlns:a16="http://schemas.microsoft.com/office/drawing/2014/main" id="{248AF2CF-3B97-49B3-8E08-2820E763B5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57015" y="640268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36">
              <a:extLst>
                <a:ext uri="{FF2B5EF4-FFF2-40B4-BE49-F238E27FC236}">
                  <a16:creationId xmlns:a16="http://schemas.microsoft.com/office/drawing/2014/main" id="{B5BEC596-B534-44B2-B1B8-78C1FBBA3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5860" y="641492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37">
              <a:extLst>
                <a:ext uri="{FF2B5EF4-FFF2-40B4-BE49-F238E27FC236}">
                  <a16:creationId xmlns:a16="http://schemas.microsoft.com/office/drawing/2014/main" id="{F45F86F4-28DB-49BC-8B6B-B703086F43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18231" y="641818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38">
              <a:extLst>
                <a:ext uri="{FF2B5EF4-FFF2-40B4-BE49-F238E27FC236}">
                  <a16:creationId xmlns:a16="http://schemas.microsoft.com/office/drawing/2014/main" id="{2932A0BD-C987-4A93-91DC-E277DC89CC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65674" y="6420637"/>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9">
              <a:extLst>
                <a:ext uri="{FF2B5EF4-FFF2-40B4-BE49-F238E27FC236}">
                  <a16:creationId xmlns:a16="http://schemas.microsoft.com/office/drawing/2014/main" id="{DD6B3E88-4337-44F0-80CD-D96F69C2F1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2" y="642716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40">
              <a:extLst>
                <a:ext uri="{FF2B5EF4-FFF2-40B4-BE49-F238E27FC236}">
                  <a16:creationId xmlns:a16="http://schemas.microsoft.com/office/drawing/2014/main" id="{2A481A9C-8E49-4886-B0B8-B391B54DE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2485" y="634635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42">
              <a:extLst>
                <a:ext uri="{FF2B5EF4-FFF2-40B4-BE49-F238E27FC236}">
                  <a16:creationId xmlns:a16="http://schemas.microsoft.com/office/drawing/2014/main" id="{F74D151E-F322-43E1-AAAA-39C16A82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15774" y="64573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43">
              <a:extLst>
                <a:ext uri="{FF2B5EF4-FFF2-40B4-BE49-F238E27FC236}">
                  <a16:creationId xmlns:a16="http://schemas.microsoft.com/office/drawing/2014/main" id="{BF3063F9-CB9B-4822-865E-5BFC90AF9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87167" y="643940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44">
              <a:extLst>
                <a:ext uri="{FF2B5EF4-FFF2-40B4-BE49-F238E27FC236}">
                  <a16:creationId xmlns:a16="http://schemas.microsoft.com/office/drawing/2014/main" id="{F541B440-1CE7-46DE-8E58-B472C9E62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1352" y="6457357"/>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45">
              <a:extLst>
                <a:ext uri="{FF2B5EF4-FFF2-40B4-BE49-F238E27FC236}">
                  <a16:creationId xmlns:a16="http://schemas.microsoft.com/office/drawing/2014/main" id="{25E18B25-35CB-4DFC-B428-063F245D0B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21373" y="6463070"/>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
              <a:extLst>
                <a:ext uri="{FF2B5EF4-FFF2-40B4-BE49-F238E27FC236}">
                  <a16:creationId xmlns:a16="http://schemas.microsoft.com/office/drawing/2014/main" id="{AC3EF75E-9D39-42A1-8744-0314BE64A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76864" y="642104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29">
              <a:extLst>
                <a:ext uri="{FF2B5EF4-FFF2-40B4-BE49-F238E27FC236}">
                  <a16:creationId xmlns:a16="http://schemas.microsoft.com/office/drawing/2014/main" id="{5B830616-AB5F-4414-891C-D7D65A1C2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64104" y="585379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3">
              <a:extLst>
                <a:ext uri="{FF2B5EF4-FFF2-40B4-BE49-F238E27FC236}">
                  <a16:creationId xmlns:a16="http://schemas.microsoft.com/office/drawing/2014/main" id="{B84FCDC4-EB04-49F6-83E1-AE030D9139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9809" y="581473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29">
              <a:extLst>
                <a:ext uri="{FF2B5EF4-FFF2-40B4-BE49-F238E27FC236}">
                  <a16:creationId xmlns:a16="http://schemas.microsoft.com/office/drawing/2014/main" id="{297CFE06-B273-4E3A-828B-7F2391E72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50782" y="5547906"/>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33">
              <a:extLst>
                <a:ext uri="{FF2B5EF4-FFF2-40B4-BE49-F238E27FC236}">
                  <a16:creationId xmlns:a16="http://schemas.microsoft.com/office/drawing/2014/main" id="{3DB916FA-F738-4FDC-856A-EC97DEA0F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4120" y="557682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44">
              <a:extLst>
                <a:ext uri="{FF2B5EF4-FFF2-40B4-BE49-F238E27FC236}">
                  <a16:creationId xmlns:a16="http://schemas.microsoft.com/office/drawing/2014/main" id="{84355883-FB7A-47AA-BA56-AF9F91552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7282" y="5531943"/>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2" name="Freeform 142">
            <a:extLst>
              <a:ext uri="{FF2B5EF4-FFF2-40B4-BE49-F238E27FC236}">
                <a16:creationId xmlns:a16="http://schemas.microsoft.com/office/drawing/2014/main" id="{869C3428-7E23-4E31-828E-09F276DAC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0574" y="67621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8925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F616A82B-4290-46E7-BF7E-9119EFAF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D6EA7-6C23-2C7D-5473-9151B0CB7DDF}"/>
              </a:ext>
            </a:extLst>
          </p:cNvPr>
          <p:cNvSpPr>
            <a:spLocks noGrp="1"/>
          </p:cNvSpPr>
          <p:nvPr>
            <p:ph type="title"/>
          </p:nvPr>
        </p:nvSpPr>
        <p:spPr>
          <a:xfrm>
            <a:off x="7567966" y="1135530"/>
            <a:ext cx="4016188" cy="2892612"/>
          </a:xfrm>
        </p:spPr>
        <p:txBody>
          <a:bodyPr vert="horz" lIns="91440" tIns="45720" rIns="91440" bIns="45720" rtlCol="0" anchor="b">
            <a:normAutofit/>
          </a:bodyPr>
          <a:lstStyle/>
          <a:p>
            <a:pPr algn="ctr"/>
            <a:r>
              <a:rPr lang="en-US" b="1" i="0">
                <a:effectLst/>
                <a:highlight>
                  <a:srgbClr val="FFFFFF"/>
                </a:highlight>
              </a:rPr>
              <a:t>Q&amp;A</a:t>
            </a:r>
            <a:br>
              <a:rPr lang="en-US" b="1" i="0">
                <a:effectLst/>
                <a:highlight>
                  <a:srgbClr val="FFFFFF"/>
                </a:highlight>
              </a:rPr>
            </a:br>
            <a:endParaRPr lang="en-US"/>
          </a:p>
        </p:txBody>
      </p:sp>
      <p:pic>
        <p:nvPicPr>
          <p:cNvPr id="5" name="Picture 4" descr="Question mark against red wall">
            <a:extLst>
              <a:ext uri="{FF2B5EF4-FFF2-40B4-BE49-F238E27FC236}">
                <a16:creationId xmlns:a16="http://schemas.microsoft.com/office/drawing/2014/main" id="{BCE561C5-4596-1B89-07CF-6961DABBE5DC}"/>
              </a:ext>
            </a:extLst>
          </p:cNvPr>
          <p:cNvPicPr>
            <a:picLocks noChangeAspect="1"/>
          </p:cNvPicPr>
          <p:nvPr/>
        </p:nvPicPr>
        <p:blipFill rotWithShape="1">
          <a:blip r:embed="rId2"/>
          <a:srcRect l="38996" r="1" b="1"/>
          <a:stretch/>
        </p:blipFill>
        <p:spPr>
          <a:xfrm>
            <a:off x="20" y="-1"/>
            <a:ext cx="6915093" cy="6858001"/>
          </a:xfrm>
          <a:prstGeom prst="rect">
            <a:avLst/>
          </a:prstGeom>
        </p:spPr>
      </p:pic>
    </p:spTree>
    <p:extLst>
      <p:ext uri="{BB962C8B-B14F-4D97-AF65-F5344CB8AC3E}">
        <p14:creationId xmlns:p14="http://schemas.microsoft.com/office/powerpoint/2010/main" val="2362637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6"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6"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7"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8"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9"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0"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1"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2"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3"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4"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5"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6"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7"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8"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9"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0"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1"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2"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3"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4"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5"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6"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7"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8"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9"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2"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3"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4"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5"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6"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7"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8"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9"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0"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1"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2"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3"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4"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5"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6"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7"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8"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9"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0"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1"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F616A82B-4290-46E7-BF7E-9119EFAF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F9CCE-3127-77D8-0D14-27389FBF39D4}"/>
              </a:ext>
            </a:extLst>
          </p:cNvPr>
          <p:cNvSpPr>
            <a:spLocks noGrp="1"/>
          </p:cNvSpPr>
          <p:nvPr>
            <p:ph type="title"/>
          </p:nvPr>
        </p:nvSpPr>
        <p:spPr>
          <a:xfrm>
            <a:off x="7567966" y="1135530"/>
            <a:ext cx="4016188" cy="2892612"/>
          </a:xfrm>
        </p:spPr>
        <p:txBody>
          <a:bodyPr vert="horz" lIns="91440" tIns="45720" rIns="91440" bIns="45720" rtlCol="0" anchor="b">
            <a:normAutofit/>
          </a:bodyPr>
          <a:lstStyle/>
          <a:p>
            <a:pPr algn="ctr"/>
            <a:r>
              <a:rPr lang="en-US" b="1" i="0" dirty="0">
                <a:effectLst/>
                <a:highlight>
                  <a:srgbClr val="FFFFFF"/>
                </a:highlight>
                <a:latin typeface="ui-sans-serif"/>
              </a:rPr>
              <a:t>Introduction</a:t>
            </a:r>
            <a:br>
              <a:rPr lang="en-US" b="1" i="0" dirty="0">
                <a:effectLst/>
                <a:highlight>
                  <a:srgbClr val="FFFFFF"/>
                </a:highlight>
              </a:rPr>
            </a:br>
            <a:endParaRPr lang="en-US" dirty="0"/>
          </a:p>
        </p:txBody>
      </p:sp>
      <p:pic>
        <p:nvPicPr>
          <p:cNvPr id="5" name="Picture 4" descr="Abstract steps on a light green pastel background">
            <a:extLst>
              <a:ext uri="{FF2B5EF4-FFF2-40B4-BE49-F238E27FC236}">
                <a16:creationId xmlns:a16="http://schemas.microsoft.com/office/drawing/2014/main" id="{1CD9FC71-418E-974B-1C95-1223CAB0619B}"/>
              </a:ext>
            </a:extLst>
          </p:cNvPr>
          <p:cNvPicPr>
            <a:picLocks noChangeAspect="1"/>
          </p:cNvPicPr>
          <p:nvPr/>
        </p:nvPicPr>
        <p:blipFill rotWithShape="1">
          <a:blip r:embed="rId2"/>
          <a:srcRect l="12974" r="11402"/>
          <a:stretch/>
        </p:blipFill>
        <p:spPr>
          <a:xfrm>
            <a:off x="20" y="-1"/>
            <a:ext cx="6915093" cy="6858001"/>
          </a:xfrm>
          <a:prstGeom prst="rect">
            <a:avLst/>
          </a:prstGeom>
        </p:spPr>
      </p:pic>
      <p:sp>
        <p:nvSpPr>
          <p:cNvPr id="3" name="Content Placeholder 2">
            <a:extLst>
              <a:ext uri="{FF2B5EF4-FFF2-40B4-BE49-F238E27FC236}">
                <a16:creationId xmlns:a16="http://schemas.microsoft.com/office/drawing/2014/main" id="{1D79CB54-C7CE-F987-9A08-E19B8424E074}"/>
              </a:ext>
            </a:extLst>
          </p:cNvPr>
          <p:cNvSpPr>
            <a:spLocks noGrp="1"/>
          </p:cNvSpPr>
          <p:nvPr>
            <p:ph idx="1"/>
          </p:nvPr>
        </p:nvSpPr>
        <p:spPr>
          <a:xfrm>
            <a:off x="1568636" y="2187080"/>
            <a:ext cx="4353974" cy="2446625"/>
          </a:xfrm>
        </p:spPr>
        <p:txBody>
          <a:bodyPr vert="horz" lIns="91440" tIns="45720" rIns="91440" bIns="45720" rtlCol="0">
            <a:normAutofit/>
          </a:bodyPr>
          <a:lstStyle/>
          <a:p>
            <a:pPr marL="0" indent="0" algn="ctr">
              <a:buNone/>
            </a:pPr>
            <a:r>
              <a:rPr lang="en-US" sz="2400" b="1" i="0" cap="all" spc="600" dirty="0">
                <a:effectLst/>
                <a:highlight>
                  <a:srgbClr val="FFFFFF"/>
                </a:highlight>
              </a:rPr>
              <a:t>Steps inefficiencies, and improvements.</a:t>
            </a:r>
            <a:endParaRPr lang="en-US" sz="2400" b="1" cap="all" spc="600" dirty="0"/>
          </a:p>
        </p:txBody>
      </p:sp>
    </p:spTree>
    <p:extLst>
      <p:ext uri="{BB962C8B-B14F-4D97-AF65-F5344CB8AC3E}">
        <p14:creationId xmlns:p14="http://schemas.microsoft.com/office/powerpoint/2010/main" val="3639923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67262A-6EF1-49ED-B8DE-DDD3E5804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9F100-873F-A1F7-14FE-AFF7B71F132D}"/>
              </a:ext>
            </a:extLst>
          </p:cNvPr>
          <p:cNvSpPr>
            <a:spLocks noGrp="1"/>
          </p:cNvSpPr>
          <p:nvPr>
            <p:ph type="title"/>
          </p:nvPr>
        </p:nvSpPr>
        <p:spPr>
          <a:xfrm>
            <a:off x="-106671" y="1633061"/>
            <a:ext cx="4459208" cy="3495286"/>
          </a:xfrm>
        </p:spPr>
        <p:txBody>
          <a:bodyPr>
            <a:normAutofit/>
          </a:bodyPr>
          <a:lstStyle/>
          <a:p>
            <a:pPr algn="ctr"/>
            <a:r>
              <a:rPr lang="en-CA" b="1" i="0" dirty="0">
                <a:effectLst/>
                <a:highlight>
                  <a:srgbClr val="FFFFFF"/>
                </a:highlight>
                <a:latin typeface="ui-sans-serif"/>
              </a:rPr>
              <a:t>Detailed Process Description</a:t>
            </a:r>
            <a:br>
              <a:rPr lang="en-CA" b="1" i="0" dirty="0">
                <a:effectLst/>
                <a:highlight>
                  <a:srgbClr val="FFFFFF"/>
                </a:highlight>
                <a:latin typeface="ui-sans-serif"/>
              </a:rPr>
            </a:br>
            <a:endParaRPr lang="en-CA" dirty="0"/>
          </a:p>
        </p:txBody>
      </p:sp>
      <p:sp>
        <p:nvSpPr>
          <p:cNvPr id="12" name="Rectangle 11">
            <a:extLst>
              <a:ext uri="{FF2B5EF4-FFF2-40B4-BE49-F238E27FC236}">
                <a16:creationId xmlns:a16="http://schemas.microsoft.com/office/drawing/2014/main" id="{97492946-B39C-4250-B4C8-D82A25043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1035" y="880021"/>
            <a:ext cx="6498031" cy="511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1861BD-55C1-CA94-2DFD-405CC7988BB4}"/>
              </a:ext>
            </a:extLst>
          </p:cNvPr>
          <p:cNvSpPr>
            <a:spLocks noGrp="1"/>
          </p:cNvSpPr>
          <p:nvPr>
            <p:ph idx="1"/>
          </p:nvPr>
        </p:nvSpPr>
        <p:spPr>
          <a:xfrm>
            <a:off x="5501940" y="1501255"/>
            <a:ext cx="5108852" cy="3907390"/>
          </a:xfrm>
        </p:spPr>
        <p:txBody>
          <a:bodyPr>
            <a:normAutofit fontScale="85000" lnSpcReduction="20000"/>
          </a:bodyPr>
          <a:lstStyle/>
          <a:p>
            <a:pPr marL="0" indent="0" algn="l">
              <a:buNone/>
            </a:pPr>
            <a:r>
              <a:rPr lang="en-US" b="1" i="0" dirty="0">
                <a:solidFill>
                  <a:srgbClr val="0D0D0D"/>
                </a:solidFill>
                <a:effectLst/>
                <a:highlight>
                  <a:srgbClr val="FFFFFF"/>
                </a:highlight>
                <a:latin typeface="ui-sans-serif"/>
              </a:rPr>
              <a:t>Business Process: Online Theater Booking</a:t>
            </a:r>
          </a:p>
          <a:p>
            <a:pPr algn="l">
              <a:buFont typeface="Arial" panose="020B0604020202020204" pitchFamily="34" charset="0"/>
              <a:buChar char="•"/>
            </a:pPr>
            <a:r>
              <a:rPr lang="en-US" b="1" i="0" dirty="0">
                <a:solidFill>
                  <a:srgbClr val="0D0D0D"/>
                </a:solidFill>
                <a:effectLst/>
                <a:highlight>
                  <a:srgbClr val="FFFFFF"/>
                </a:highlight>
                <a:latin typeface="ui-sans-serif"/>
              </a:rPr>
              <a:t>Customer Initiation:</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Customer decides to book a theater ticket online and visits the booking website or app.</a:t>
            </a:r>
          </a:p>
          <a:p>
            <a:pPr algn="l">
              <a:buFont typeface="Arial" panose="020B0604020202020204" pitchFamily="34" charset="0"/>
              <a:buChar char="•"/>
            </a:pPr>
            <a:r>
              <a:rPr lang="en-US" b="1" i="0" dirty="0">
                <a:solidFill>
                  <a:srgbClr val="0D0D0D"/>
                </a:solidFill>
                <a:effectLst/>
                <a:highlight>
                  <a:srgbClr val="FFFFFF"/>
                </a:highlight>
                <a:latin typeface="ui-sans-serif"/>
              </a:rPr>
              <a:t>Browsing and Selection:</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Customer logs in or creates an account.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Enter locations</a:t>
            </a:r>
          </a:p>
          <a:p>
            <a:pPr marL="742950" lvl="1" indent="-285750" algn="l">
              <a:buFont typeface="Arial" panose="020B0604020202020204" pitchFamily="34" charset="0"/>
              <a:buChar char="•"/>
            </a:pPr>
            <a:r>
              <a:rPr lang="en-US" dirty="0">
                <a:solidFill>
                  <a:srgbClr val="0D0D0D"/>
                </a:solidFill>
                <a:highlight>
                  <a:srgbClr val="FFFFFF"/>
                </a:highlight>
                <a:latin typeface="ui-sans-serif"/>
              </a:rPr>
              <a:t>View available theaters</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Browses available movies or shows.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Selects a movie or show, date, and time.</a:t>
            </a:r>
          </a:p>
        </p:txBody>
      </p:sp>
      <p:sp>
        <p:nvSpPr>
          <p:cNvPr id="14" name="Freeform 142">
            <a:extLst>
              <a:ext uri="{FF2B5EF4-FFF2-40B4-BE49-F238E27FC236}">
                <a16:creationId xmlns:a16="http://schemas.microsoft.com/office/drawing/2014/main" id="{B30D69F3-F5DC-4D65-B4AF-733FF6D5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8174" y="66097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7C3FF339-0C9A-4139-9C80-B154CB1E68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92" y="5479237"/>
            <a:ext cx="12057048" cy="1073975"/>
            <a:chOff x="11192" y="5479237"/>
            <a:chExt cx="12057048" cy="1073975"/>
          </a:xfrm>
        </p:grpSpPr>
        <p:sp>
          <p:nvSpPr>
            <p:cNvPr id="17" name="Freeform 6">
              <a:extLst>
                <a:ext uri="{FF2B5EF4-FFF2-40B4-BE49-F238E27FC236}">
                  <a16:creationId xmlns:a16="http://schemas.microsoft.com/office/drawing/2014/main" id="{26951B5F-AC36-48AF-A319-55FE78425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327394" y="635532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5">
              <a:extLst>
                <a:ext uri="{FF2B5EF4-FFF2-40B4-BE49-F238E27FC236}">
                  <a16:creationId xmlns:a16="http://schemas.microsoft.com/office/drawing/2014/main" id="{F49E610F-6598-471F-91DF-D5851F14A1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11390" y="553265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7">
              <a:extLst>
                <a:ext uri="{FF2B5EF4-FFF2-40B4-BE49-F238E27FC236}">
                  <a16:creationId xmlns:a16="http://schemas.microsoft.com/office/drawing/2014/main" id="{74DE0CDB-BB1F-4A69-A0A2-9C32D0B6A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84530" y="5529394"/>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0">
              <a:extLst>
                <a:ext uri="{FF2B5EF4-FFF2-40B4-BE49-F238E27FC236}">
                  <a16:creationId xmlns:a16="http://schemas.microsoft.com/office/drawing/2014/main" id="{05BE2C0F-8AF8-4EB8-9EE8-0F65327A5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435517" y="552198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2A5CD3F7-632C-4582-87F6-584F870E0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95640" y="5789705"/>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51D68BBB-9910-4A2E-8881-4760A930C0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65033" y="5771753"/>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7EC690E3-A4DE-4B8A-A186-0F3B49BC2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07845" y="5826426"/>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5">
              <a:extLst>
                <a:ext uri="{FF2B5EF4-FFF2-40B4-BE49-F238E27FC236}">
                  <a16:creationId xmlns:a16="http://schemas.microsoft.com/office/drawing/2014/main" id="{1BB18CCD-20C3-4BE5-A6BA-9339E8AB9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76143" y="6032065"/>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7">
              <a:extLst>
                <a:ext uri="{FF2B5EF4-FFF2-40B4-BE49-F238E27FC236}">
                  <a16:creationId xmlns:a16="http://schemas.microsoft.com/office/drawing/2014/main" id="{BED0B41F-67D3-4AD8-9A8A-DA5DD871AB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88139" y="6055729"/>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9">
              <a:extLst>
                <a:ext uri="{FF2B5EF4-FFF2-40B4-BE49-F238E27FC236}">
                  <a16:creationId xmlns:a16="http://schemas.microsoft.com/office/drawing/2014/main" id="{BC7AB75D-8130-4CC6-96B3-BAD26C374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55287" y="605899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A4118456-1C3E-447C-81DD-1F013BF5E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37087" y="607123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2">
              <a:extLst>
                <a:ext uri="{FF2B5EF4-FFF2-40B4-BE49-F238E27FC236}">
                  <a16:creationId xmlns:a16="http://schemas.microsoft.com/office/drawing/2014/main" id="{9C6D6B04-EC5A-4149-A53B-C73E976931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522245" y="634860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34">
              <a:extLst>
                <a:ext uri="{FF2B5EF4-FFF2-40B4-BE49-F238E27FC236}">
                  <a16:creationId xmlns:a16="http://schemas.microsoft.com/office/drawing/2014/main" id="{813095FE-556E-4A61-9BF3-732D49280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284869" y="6310329"/>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41">
              <a:extLst>
                <a:ext uri="{FF2B5EF4-FFF2-40B4-BE49-F238E27FC236}">
                  <a16:creationId xmlns:a16="http://schemas.microsoft.com/office/drawing/2014/main" id="{21793E62-B549-4243-B8FA-B143D6B4AE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793296" y="6312998"/>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1">
              <a:extLst>
                <a:ext uri="{FF2B5EF4-FFF2-40B4-BE49-F238E27FC236}">
                  <a16:creationId xmlns:a16="http://schemas.microsoft.com/office/drawing/2014/main" id="{43ADD9DB-48ED-4A8C-9A75-0E93AB479C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610793" y="607003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2">
              <a:extLst>
                <a:ext uri="{FF2B5EF4-FFF2-40B4-BE49-F238E27FC236}">
                  <a16:creationId xmlns:a16="http://schemas.microsoft.com/office/drawing/2014/main" id="{E7C72DF4-E774-4605-971D-0840BD069C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32685" y="606930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3">
              <a:extLst>
                <a:ext uri="{FF2B5EF4-FFF2-40B4-BE49-F238E27FC236}">
                  <a16:creationId xmlns:a16="http://schemas.microsoft.com/office/drawing/2014/main" id="{23BFA407-416B-4086-A635-1FB860F0E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86396" y="607828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4">
              <a:extLst>
                <a:ext uri="{FF2B5EF4-FFF2-40B4-BE49-F238E27FC236}">
                  <a16:creationId xmlns:a16="http://schemas.microsoft.com/office/drawing/2014/main" id="{7C8F4B70-75FD-4457-A219-00E8F9862E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987068" y="610603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5">
              <a:extLst>
                <a:ext uri="{FF2B5EF4-FFF2-40B4-BE49-F238E27FC236}">
                  <a16:creationId xmlns:a16="http://schemas.microsoft.com/office/drawing/2014/main" id="{8B19E2D0-7290-4EC0-AB6B-7F7AD87B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19459" y="61084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6">
              <a:extLst>
                <a:ext uri="{FF2B5EF4-FFF2-40B4-BE49-F238E27FC236}">
                  <a16:creationId xmlns:a16="http://schemas.microsoft.com/office/drawing/2014/main" id="{A19B4676-7AC8-4F42-A34D-1A39433EE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771808" y="6115007"/>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7">
              <a:extLst>
                <a:ext uri="{FF2B5EF4-FFF2-40B4-BE49-F238E27FC236}">
                  <a16:creationId xmlns:a16="http://schemas.microsoft.com/office/drawing/2014/main" id="{8B7FE908-80E4-483B-A777-C7B4EC47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534717" y="611745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8">
              <a:extLst>
                <a:ext uri="{FF2B5EF4-FFF2-40B4-BE49-F238E27FC236}">
                  <a16:creationId xmlns:a16="http://schemas.microsoft.com/office/drawing/2014/main" id="{2681A8C9-F444-4E8C-B844-9F7949428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095661" y="6117455"/>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9">
              <a:extLst>
                <a:ext uri="{FF2B5EF4-FFF2-40B4-BE49-F238E27FC236}">
                  <a16:creationId xmlns:a16="http://schemas.microsoft.com/office/drawing/2014/main" id="{D20ADAA4-D2A2-4685-98BF-248A08AE1C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6" y="6117453"/>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0">
              <a:extLst>
                <a:ext uri="{FF2B5EF4-FFF2-40B4-BE49-F238E27FC236}">
                  <a16:creationId xmlns:a16="http://schemas.microsoft.com/office/drawing/2014/main" id="{341DD6EA-CF88-4A3C-BAEE-501042763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469623" y="6117454"/>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1">
              <a:extLst>
                <a:ext uri="{FF2B5EF4-FFF2-40B4-BE49-F238E27FC236}">
                  <a16:creationId xmlns:a16="http://schemas.microsoft.com/office/drawing/2014/main" id="{3D241D69-1838-4786-A9A3-E92867ABF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262664" y="612398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2">
              <a:extLst>
                <a:ext uri="{FF2B5EF4-FFF2-40B4-BE49-F238E27FC236}">
                  <a16:creationId xmlns:a16="http://schemas.microsoft.com/office/drawing/2014/main" id="{7A7396BB-7045-4151-AACC-8B8AF1ABD9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01721" y="612724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3">
              <a:extLst>
                <a:ext uri="{FF2B5EF4-FFF2-40B4-BE49-F238E27FC236}">
                  <a16:creationId xmlns:a16="http://schemas.microsoft.com/office/drawing/2014/main" id="{83B1DF51-D55B-4AE2-A489-6922F6959B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19919" y="613295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4">
              <a:extLst>
                <a:ext uri="{FF2B5EF4-FFF2-40B4-BE49-F238E27FC236}">
                  <a16:creationId xmlns:a16="http://schemas.microsoft.com/office/drawing/2014/main" id="{E41D6AEB-5E2A-4A68-9632-4AE137F1F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04466" y="6132959"/>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3">
              <a:extLst>
                <a:ext uri="{FF2B5EF4-FFF2-40B4-BE49-F238E27FC236}">
                  <a16:creationId xmlns:a16="http://schemas.microsoft.com/office/drawing/2014/main" id="{BA517482-AC50-4901-A826-FBA4B1FCB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13586" y="617865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4">
              <a:extLst>
                <a:ext uri="{FF2B5EF4-FFF2-40B4-BE49-F238E27FC236}">
                  <a16:creationId xmlns:a16="http://schemas.microsoft.com/office/drawing/2014/main" id="{2A95EDEC-E641-4466-9ADD-86C263F3B4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850675" y="617865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5">
              <a:extLst>
                <a:ext uri="{FF2B5EF4-FFF2-40B4-BE49-F238E27FC236}">
                  <a16:creationId xmlns:a16="http://schemas.microsoft.com/office/drawing/2014/main" id="{330903BB-74EF-422B-A451-76F6988AC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87821" y="61843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7">
              <a:extLst>
                <a:ext uri="{FF2B5EF4-FFF2-40B4-BE49-F238E27FC236}">
                  <a16:creationId xmlns:a16="http://schemas.microsoft.com/office/drawing/2014/main" id="{24CE6A5E-8D30-4EA3-BC99-FFDDD534E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1700" y="619661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8">
              <a:extLst>
                <a:ext uri="{FF2B5EF4-FFF2-40B4-BE49-F238E27FC236}">
                  <a16:creationId xmlns:a16="http://schemas.microsoft.com/office/drawing/2014/main" id="{9DA5CEEA-CCF3-470C-9F26-89B2E06916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1998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9">
              <a:extLst>
                <a:ext uri="{FF2B5EF4-FFF2-40B4-BE49-F238E27FC236}">
                  <a16:creationId xmlns:a16="http://schemas.microsoft.com/office/drawing/2014/main" id="{99C33A0E-8550-4F20-BDDC-C85558B2E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49502" y="618763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120">
              <a:extLst>
                <a:ext uri="{FF2B5EF4-FFF2-40B4-BE49-F238E27FC236}">
                  <a16:creationId xmlns:a16="http://schemas.microsoft.com/office/drawing/2014/main" id="{08AB78FF-9221-4AC7-B053-CBFD5EC5E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521908" y="63655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1">
              <a:extLst>
                <a:ext uri="{FF2B5EF4-FFF2-40B4-BE49-F238E27FC236}">
                  <a16:creationId xmlns:a16="http://schemas.microsoft.com/office/drawing/2014/main" id="{D78AC1AB-3499-4D82-9A7A-D2991E6CD7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729270" y="637205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5">
              <a:extLst>
                <a:ext uri="{FF2B5EF4-FFF2-40B4-BE49-F238E27FC236}">
                  <a16:creationId xmlns:a16="http://schemas.microsoft.com/office/drawing/2014/main" id="{59E3CCFE-3C59-4B4D-A526-1DF92E889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26858" y="6375726"/>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6">
              <a:extLst>
                <a:ext uri="{FF2B5EF4-FFF2-40B4-BE49-F238E27FC236}">
                  <a16:creationId xmlns:a16="http://schemas.microsoft.com/office/drawing/2014/main" id="{53464886-46EA-497B-9720-6F6857F6A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73104" y="6395720"/>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7">
              <a:extLst>
                <a:ext uri="{FF2B5EF4-FFF2-40B4-BE49-F238E27FC236}">
                  <a16:creationId xmlns:a16="http://schemas.microsoft.com/office/drawing/2014/main" id="{7A5A5F60-422F-473E-9599-2EFA5B2AE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12498" y="6395719"/>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8">
              <a:extLst>
                <a:ext uri="{FF2B5EF4-FFF2-40B4-BE49-F238E27FC236}">
                  <a16:creationId xmlns:a16="http://schemas.microsoft.com/office/drawing/2014/main" id="{F39522BC-A79E-4F47-8082-198FBEA11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591511" y="6398982"/>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9">
              <a:extLst>
                <a:ext uri="{FF2B5EF4-FFF2-40B4-BE49-F238E27FC236}">
                  <a16:creationId xmlns:a16="http://schemas.microsoft.com/office/drawing/2014/main" id="{9D335F47-2A7F-4268-8DD0-80CDB1470F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26878" y="6398982"/>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3">
              <a:extLst>
                <a:ext uri="{FF2B5EF4-FFF2-40B4-BE49-F238E27FC236}">
                  <a16:creationId xmlns:a16="http://schemas.microsoft.com/office/drawing/2014/main" id="{783022F1-11AE-45F8-B3C3-E7C3FACF3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7" y="640796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6">
              <a:extLst>
                <a:ext uri="{FF2B5EF4-FFF2-40B4-BE49-F238E27FC236}">
                  <a16:creationId xmlns:a16="http://schemas.microsoft.com/office/drawing/2014/main" id="{C3BE7C45-A2E8-42A0-87FE-EDFBC1D52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41599" y="642019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7">
              <a:extLst>
                <a:ext uri="{FF2B5EF4-FFF2-40B4-BE49-F238E27FC236}">
                  <a16:creationId xmlns:a16="http://schemas.microsoft.com/office/drawing/2014/main" id="{0FBF3533-1FB0-420E-844F-94A37EE1CB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079229" y="642346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8">
              <a:extLst>
                <a:ext uri="{FF2B5EF4-FFF2-40B4-BE49-F238E27FC236}">
                  <a16:creationId xmlns:a16="http://schemas.microsoft.com/office/drawing/2014/main" id="{1CCB36DC-B5BF-46A0-A742-E9B5DC245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341533" y="6425913"/>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39">
              <a:extLst>
                <a:ext uri="{FF2B5EF4-FFF2-40B4-BE49-F238E27FC236}">
                  <a16:creationId xmlns:a16="http://schemas.microsoft.com/office/drawing/2014/main" id="{E454EFCE-AA31-4C57-979D-FF28DF95B8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43244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0">
              <a:extLst>
                <a:ext uri="{FF2B5EF4-FFF2-40B4-BE49-F238E27FC236}">
                  <a16:creationId xmlns:a16="http://schemas.microsoft.com/office/drawing/2014/main" id="{34821773-2B56-4CA4-923A-DFCFA76B55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42498" y="6435704"/>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2">
              <a:extLst>
                <a:ext uri="{FF2B5EF4-FFF2-40B4-BE49-F238E27FC236}">
                  <a16:creationId xmlns:a16="http://schemas.microsoft.com/office/drawing/2014/main" id="{B2A8D553-3CE0-48ED-ABA4-B1CA42EC43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705749" y="646263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3">
              <a:extLst>
                <a:ext uri="{FF2B5EF4-FFF2-40B4-BE49-F238E27FC236}">
                  <a16:creationId xmlns:a16="http://schemas.microsoft.com/office/drawing/2014/main" id="{AD6A1162-54E5-4A41-8F41-F2BF3A37EB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0088" y="641818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4">
              <a:extLst>
                <a:ext uri="{FF2B5EF4-FFF2-40B4-BE49-F238E27FC236}">
                  <a16:creationId xmlns:a16="http://schemas.microsoft.com/office/drawing/2014/main" id="{13309420-D249-4ED4-AA5D-2975B4877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271930" y="6462633"/>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5">
              <a:extLst>
                <a:ext uri="{FF2B5EF4-FFF2-40B4-BE49-F238E27FC236}">
                  <a16:creationId xmlns:a16="http://schemas.microsoft.com/office/drawing/2014/main" id="{A23E00F9-EAE7-4D6B-A0B2-067A1FE49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82289" y="646834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8D5F0F75-672C-4716-AAC5-D39F2B937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617051" y="642632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349E3A15-73B7-4F07-A44E-7B75BF601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3610" y="635005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3">
              <a:extLst>
                <a:ext uri="{FF2B5EF4-FFF2-40B4-BE49-F238E27FC236}">
                  <a16:creationId xmlns:a16="http://schemas.microsoft.com/office/drawing/2014/main" id="{B460F882-3C95-44B1-AB26-6759DD5975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2535" y="547923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1">
              <a:extLst>
                <a:ext uri="{FF2B5EF4-FFF2-40B4-BE49-F238E27FC236}">
                  <a16:creationId xmlns:a16="http://schemas.microsoft.com/office/drawing/2014/main" id="{3AEE145B-46F9-445A-9E7E-716173BCFA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8881" y="5512695"/>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2">
              <a:extLst>
                <a:ext uri="{FF2B5EF4-FFF2-40B4-BE49-F238E27FC236}">
                  <a16:creationId xmlns:a16="http://schemas.microsoft.com/office/drawing/2014/main" id="{C559D3E2-0DBC-4547-BC00-60A83E47A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8190" y="55184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3">
              <a:extLst>
                <a:ext uri="{FF2B5EF4-FFF2-40B4-BE49-F238E27FC236}">
                  <a16:creationId xmlns:a16="http://schemas.microsoft.com/office/drawing/2014/main" id="{F3E7B8C7-7DC7-468C-91CC-824961A2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739" y="5524118"/>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9D2B31BB-A3AC-4292-B4E5-BC5F52749C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5674" y="552167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5">
              <a:extLst>
                <a:ext uri="{FF2B5EF4-FFF2-40B4-BE49-F238E27FC236}">
                  <a16:creationId xmlns:a16="http://schemas.microsoft.com/office/drawing/2014/main" id="{32DB1E7E-4833-41CC-AC87-6BAEAFE9C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8671" y="552738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6">
              <a:extLst>
                <a:ext uri="{FF2B5EF4-FFF2-40B4-BE49-F238E27FC236}">
                  <a16:creationId xmlns:a16="http://schemas.microsoft.com/office/drawing/2014/main" id="{1B674A26-49C7-4604-95D1-894A5AD1B0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91669" y="552738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7">
              <a:extLst>
                <a:ext uri="{FF2B5EF4-FFF2-40B4-BE49-F238E27FC236}">
                  <a16:creationId xmlns:a16="http://schemas.microsoft.com/office/drawing/2014/main" id="{7D981404-4D96-4A9E-BD2F-2B1C82E9FB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75783" y="552411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9">
              <a:extLst>
                <a:ext uri="{FF2B5EF4-FFF2-40B4-BE49-F238E27FC236}">
                  <a16:creationId xmlns:a16="http://schemas.microsoft.com/office/drawing/2014/main" id="{5C545757-0463-4AF1-9BB2-6865E44FF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259" y="552790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0">
              <a:extLst>
                <a:ext uri="{FF2B5EF4-FFF2-40B4-BE49-F238E27FC236}">
                  <a16:creationId xmlns:a16="http://schemas.microsoft.com/office/drawing/2014/main" id="{00459AAE-3011-4F89-8A4E-613D2A733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8210" y="556655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1">
              <a:extLst>
                <a:ext uri="{FF2B5EF4-FFF2-40B4-BE49-F238E27FC236}">
                  <a16:creationId xmlns:a16="http://schemas.microsoft.com/office/drawing/2014/main" id="{8C4AD92E-B314-45C4-80D2-85C7334AB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44565" y="558205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8">
              <a:extLst>
                <a:ext uri="{FF2B5EF4-FFF2-40B4-BE49-F238E27FC236}">
                  <a16:creationId xmlns:a16="http://schemas.microsoft.com/office/drawing/2014/main" id="{0EE8973D-C3A8-4492-8BF8-E1BD5214D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4600" y="57697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79">
              <a:extLst>
                <a:ext uri="{FF2B5EF4-FFF2-40B4-BE49-F238E27FC236}">
                  <a16:creationId xmlns:a16="http://schemas.microsoft.com/office/drawing/2014/main" id="{940E1ED8-E032-4984-86EB-711F132CDD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4752" y="577219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0">
              <a:extLst>
                <a:ext uri="{FF2B5EF4-FFF2-40B4-BE49-F238E27FC236}">
                  <a16:creationId xmlns:a16="http://schemas.microsoft.com/office/drawing/2014/main" id="{1E148223-D795-405C-B94F-5CD18996EA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471" y="57787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1">
              <a:extLst>
                <a:ext uri="{FF2B5EF4-FFF2-40B4-BE49-F238E27FC236}">
                  <a16:creationId xmlns:a16="http://schemas.microsoft.com/office/drawing/2014/main" id="{20A65903-767B-4F42-9D6D-CBEF7B55D8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7791" y="577545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2">
              <a:extLst>
                <a:ext uri="{FF2B5EF4-FFF2-40B4-BE49-F238E27FC236}">
                  <a16:creationId xmlns:a16="http://schemas.microsoft.com/office/drawing/2014/main" id="{CFF03BAF-5274-4D27-873A-CA3947FAD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0932" y="578442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3">
              <a:extLst>
                <a:ext uri="{FF2B5EF4-FFF2-40B4-BE49-F238E27FC236}">
                  <a16:creationId xmlns:a16="http://schemas.microsoft.com/office/drawing/2014/main" id="{39912D23-7400-475C-B7BC-051E37895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28881" y="576647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4">
              <a:extLst>
                <a:ext uri="{FF2B5EF4-FFF2-40B4-BE49-F238E27FC236}">
                  <a16:creationId xmlns:a16="http://schemas.microsoft.com/office/drawing/2014/main" id="{53EA24FB-6C37-4094-89BE-BC9F277FC0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4960" y="579014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6">
              <a:extLst>
                <a:ext uri="{FF2B5EF4-FFF2-40B4-BE49-F238E27FC236}">
                  <a16:creationId xmlns:a16="http://schemas.microsoft.com/office/drawing/2014/main" id="{090DA882-3E5F-47E2-A901-ED33177FB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92" y="57679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9">
              <a:extLst>
                <a:ext uri="{FF2B5EF4-FFF2-40B4-BE49-F238E27FC236}">
                  <a16:creationId xmlns:a16="http://schemas.microsoft.com/office/drawing/2014/main" id="{13DAF9D2-C10F-4FA0-8AAA-EF033FD23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82525" y="582115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0">
              <a:extLst>
                <a:ext uri="{FF2B5EF4-FFF2-40B4-BE49-F238E27FC236}">
                  <a16:creationId xmlns:a16="http://schemas.microsoft.com/office/drawing/2014/main" id="{1DCE6699-4F41-4E6C-B4B4-116F564515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29428" y="58513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5">
              <a:extLst>
                <a:ext uri="{FF2B5EF4-FFF2-40B4-BE49-F238E27FC236}">
                  <a16:creationId xmlns:a16="http://schemas.microsoft.com/office/drawing/2014/main" id="{0D5DA8DB-8A13-4D6E-9F40-E24A7F8F7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8023" y="602678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6">
              <a:extLst>
                <a:ext uri="{FF2B5EF4-FFF2-40B4-BE49-F238E27FC236}">
                  <a16:creationId xmlns:a16="http://schemas.microsoft.com/office/drawing/2014/main" id="{00E93E64-19B4-465D-85DE-FD45DFAD53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0286" y="603821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7">
              <a:extLst>
                <a:ext uri="{FF2B5EF4-FFF2-40B4-BE49-F238E27FC236}">
                  <a16:creationId xmlns:a16="http://schemas.microsoft.com/office/drawing/2014/main" id="{9E00DA49-033D-45D2-8D7C-0DE5BC6EAB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2735" y="60504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08">
              <a:extLst>
                <a:ext uri="{FF2B5EF4-FFF2-40B4-BE49-F238E27FC236}">
                  <a16:creationId xmlns:a16="http://schemas.microsoft.com/office/drawing/2014/main" id="{C9BB8FB7-501F-4EF7-811C-DFC36C697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3512" y="605045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9">
              <a:extLst>
                <a:ext uri="{FF2B5EF4-FFF2-40B4-BE49-F238E27FC236}">
                  <a16:creationId xmlns:a16="http://schemas.microsoft.com/office/drawing/2014/main" id="{70F631DA-C640-4FC1-A59E-F133F83BAA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15587" y="605371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0">
              <a:extLst>
                <a:ext uri="{FF2B5EF4-FFF2-40B4-BE49-F238E27FC236}">
                  <a16:creationId xmlns:a16="http://schemas.microsoft.com/office/drawing/2014/main" id="{C0C246D6-738C-4854-BDD0-6669E99D6E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714" y="605370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1">
              <a:extLst>
                <a:ext uri="{FF2B5EF4-FFF2-40B4-BE49-F238E27FC236}">
                  <a16:creationId xmlns:a16="http://schemas.microsoft.com/office/drawing/2014/main" id="{2B88D097-4630-4514-BD1C-D1FC57D059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6827" y="606595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12">
              <a:extLst>
                <a:ext uri="{FF2B5EF4-FFF2-40B4-BE49-F238E27FC236}">
                  <a16:creationId xmlns:a16="http://schemas.microsoft.com/office/drawing/2014/main" id="{895172E5-4D7B-4E9E-9DC0-7AC40AFE2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1963" y="60659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22">
              <a:extLst>
                <a:ext uri="{FF2B5EF4-FFF2-40B4-BE49-F238E27FC236}">
                  <a16:creationId xmlns:a16="http://schemas.microsoft.com/office/drawing/2014/main" id="{E16BE8D6-8745-46D3-BB8C-7D9F905F24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05" y="6298524"/>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23">
              <a:extLst>
                <a:ext uri="{FF2B5EF4-FFF2-40B4-BE49-F238E27FC236}">
                  <a16:creationId xmlns:a16="http://schemas.microsoft.com/office/drawing/2014/main" id="{B21B0D38-9A6B-4C03-9C68-BFCDD0CE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120" y="6277308"/>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30">
              <a:extLst>
                <a:ext uri="{FF2B5EF4-FFF2-40B4-BE49-F238E27FC236}">
                  <a16:creationId xmlns:a16="http://schemas.microsoft.com/office/drawing/2014/main" id="{BD88B61E-A1B6-4C3F-9CDA-F14697C39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6243" y="6277308"/>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32">
              <a:extLst>
                <a:ext uri="{FF2B5EF4-FFF2-40B4-BE49-F238E27FC236}">
                  <a16:creationId xmlns:a16="http://schemas.microsoft.com/office/drawing/2014/main" id="{7F412678-E91D-445B-B569-92A65FE4F2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58397" y="630750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34">
              <a:extLst>
                <a:ext uri="{FF2B5EF4-FFF2-40B4-BE49-F238E27FC236}">
                  <a16:creationId xmlns:a16="http://schemas.microsoft.com/office/drawing/2014/main" id="{D5C03A86-E86B-4343-BE21-5E5D4DF2F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16135" y="6305053"/>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35">
              <a:extLst>
                <a:ext uri="{FF2B5EF4-FFF2-40B4-BE49-F238E27FC236}">
                  <a16:creationId xmlns:a16="http://schemas.microsoft.com/office/drawing/2014/main" id="{7E23784D-2CA3-4407-A29D-F04954A443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5185" y="6314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41">
              <a:extLst>
                <a:ext uri="{FF2B5EF4-FFF2-40B4-BE49-F238E27FC236}">
                  <a16:creationId xmlns:a16="http://schemas.microsoft.com/office/drawing/2014/main" id="{9B6ED33F-264E-4FE0-BB23-5923775E2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1625" y="633198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2">
              <a:extLst>
                <a:ext uri="{FF2B5EF4-FFF2-40B4-BE49-F238E27FC236}">
                  <a16:creationId xmlns:a16="http://schemas.microsoft.com/office/drawing/2014/main" id="{CE917B1B-8131-4DE5-AD2C-71A079AA4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3161" y="5553203"/>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37">
              <a:extLst>
                <a:ext uri="{FF2B5EF4-FFF2-40B4-BE49-F238E27FC236}">
                  <a16:creationId xmlns:a16="http://schemas.microsoft.com/office/drawing/2014/main" id="{5E8CF6E6-E598-4397-91BA-6C2A426A84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9595" y="5546674"/>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0">
              <a:extLst>
                <a:ext uri="{FF2B5EF4-FFF2-40B4-BE49-F238E27FC236}">
                  <a16:creationId xmlns:a16="http://schemas.microsoft.com/office/drawing/2014/main" id="{4B4D2234-D9B8-4F69-A88F-BAC724294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97773" y="556217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4">
              <a:extLst>
                <a:ext uri="{FF2B5EF4-FFF2-40B4-BE49-F238E27FC236}">
                  <a16:creationId xmlns:a16="http://schemas.microsoft.com/office/drawing/2014/main" id="{FAC6F190-5E32-4356-8ACA-C8D84EBD7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48018" y="557686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6">
              <a:extLst>
                <a:ext uri="{FF2B5EF4-FFF2-40B4-BE49-F238E27FC236}">
                  <a16:creationId xmlns:a16="http://schemas.microsoft.com/office/drawing/2014/main" id="{05549845-8416-4013-9839-D79CB20AB6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038" y="5556465"/>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7">
              <a:extLst>
                <a:ext uri="{FF2B5EF4-FFF2-40B4-BE49-F238E27FC236}">
                  <a16:creationId xmlns:a16="http://schemas.microsoft.com/office/drawing/2014/main" id="{467A23A5-6422-47E9-9190-43A9501C87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41065" y="558666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8">
              <a:extLst>
                <a:ext uri="{FF2B5EF4-FFF2-40B4-BE49-F238E27FC236}">
                  <a16:creationId xmlns:a16="http://schemas.microsoft.com/office/drawing/2014/main" id="{AA5E43AB-DA6B-477B-94EF-BF73ACCE3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5091" y="5598084"/>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2">
              <a:extLst>
                <a:ext uri="{FF2B5EF4-FFF2-40B4-BE49-F238E27FC236}">
                  <a16:creationId xmlns:a16="http://schemas.microsoft.com/office/drawing/2014/main" id="{90CBC3ED-5170-4805-987F-F3964917F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2801" y="580127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3">
              <a:extLst>
                <a:ext uri="{FF2B5EF4-FFF2-40B4-BE49-F238E27FC236}">
                  <a16:creationId xmlns:a16="http://schemas.microsoft.com/office/drawing/2014/main" id="{C14C5E5E-6018-4BB4-8238-A6B217328E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40515" y="5780056"/>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4">
              <a:extLst>
                <a:ext uri="{FF2B5EF4-FFF2-40B4-BE49-F238E27FC236}">
                  <a16:creationId xmlns:a16="http://schemas.microsoft.com/office/drawing/2014/main" id="{A1D002AF-6CBB-4688-B6CC-623D057EA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787" y="58159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5">
              <a:extLst>
                <a:ext uri="{FF2B5EF4-FFF2-40B4-BE49-F238E27FC236}">
                  <a16:creationId xmlns:a16="http://schemas.microsoft.com/office/drawing/2014/main" id="{A3BCCB11-25A2-4C56-96AC-E8B384E20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55168" y="583391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8">
              <a:extLst>
                <a:ext uri="{FF2B5EF4-FFF2-40B4-BE49-F238E27FC236}">
                  <a16:creationId xmlns:a16="http://schemas.microsoft.com/office/drawing/2014/main" id="{48470416-A7F5-4041-B3E7-BF525DD8B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0429" y="58192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75">
              <a:extLst>
                <a:ext uri="{FF2B5EF4-FFF2-40B4-BE49-F238E27FC236}">
                  <a16:creationId xmlns:a16="http://schemas.microsoft.com/office/drawing/2014/main" id="{6763146B-0E01-4BC3-A3E6-573690558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67433" y="578005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77">
              <a:extLst>
                <a:ext uri="{FF2B5EF4-FFF2-40B4-BE49-F238E27FC236}">
                  <a16:creationId xmlns:a16="http://schemas.microsoft.com/office/drawing/2014/main" id="{C324338F-04C1-419D-90C1-D83AA1B763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8564" y="586492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91">
              <a:extLst>
                <a:ext uri="{FF2B5EF4-FFF2-40B4-BE49-F238E27FC236}">
                  <a16:creationId xmlns:a16="http://schemas.microsoft.com/office/drawing/2014/main" id="{77835AED-A441-4532-AF89-B3FF7CFD55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5527" y="606475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2">
              <a:extLst>
                <a:ext uri="{FF2B5EF4-FFF2-40B4-BE49-F238E27FC236}">
                  <a16:creationId xmlns:a16="http://schemas.microsoft.com/office/drawing/2014/main" id="{F2B6F66E-9B92-42DA-9FA1-35F0ECE1A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1481" y="6064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93">
              <a:extLst>
                <a:ext uri="{FF2B5EF4-FFF2-40B4-BE49-F238E27FC236}">
                  <a16:creationId xmlns:a16="http://schemas.microsoft.com/office/drawing/2014/main" id="{AB5426E1-AAC8-413F-8343-E690D35765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11063" y="607301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94">
              <a:extLst>
                <a:ext uri="{FF2B5EF4-FFF2-40B4-BE49-F238E27FC236}">
                  <a16:creationId xmlns:a16="http://schemas.microsoft.com/office/drawing/2014/main" id="{6EDE8D39-527D-48EC-A60E-822896A700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9758" y="610075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95">
              <a:extLst>
                <a:ext uri="{FF2B5EF4-FFF2-40B4-BE49-F238E27FC236}">
                  <a16:creationId xmlns:a16="http://schemas.microsoft.com/office/drawing/2014/main" id="{63CA0069-4DAE-4E19-9375-30664E136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7749" y="610320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6">
              <a:extLst>
                <a:ext uri="{FF2B5EF4-FFF2-40B4-BE49-F238E27FC236}">
                  <a16:creationId xmlns:a16="http://schemas.microsoft.com/office/drawing/2014/main" id="{EE4F3DAA-A482-4317-AC07-D9EACF4ABD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06156" y="610973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97">
              <a:extLst>
                <a:ext uri="{FF2B5EF4-FFF2-40B4-BE49-F238E27FC236}">
                  <a16:creationId xmlns:a16="http://schemas.microsoft.com/office/drawing/2014/main" id="{C4558B65-3D1B-4341-9469-54BDB407D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99824" y="611217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8">
              <a:extLst>
                <a:ext uri="{FF2B5EF4-FFF2-40B4-BE49-F238E27FC236}">
                  <a16:creationId xmlns:a16="http://schemas.microsoft.com/office/drawing/2014/main" id="{8A11C831-3A34-41C8-BF81-577F36D3B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1416" y="611217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99">
              <a:extLst>
                <a:ext uri="{FF2B5EF4-FFF2-40B4-BE49-F238E27FC236}">
                  <a16:creationId xmlns:a16="http://schemas.microsoft.com/office/drawing/2014/main" id="{3BAA8579-0187-4116-9506-0798BD48B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4601" y="6112177"/>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00">
              <a:extLst>
                <a:ext uri="{FF2B5EF4-FFF2-40B4-BE49-F238E27FC236}">
                  <a16:creationId xmlns:a16="http://schemas.microsoft.com/office/drawing/2014/main" id="{B66832E9-B0E5-4132-99E9-2286FE26C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26949" y="611217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01">
              <a:extLst>
                <a:ext uri="{FF2B5EF4-FFF2-40B4-BE49-F238E27FC236}">
                  <a16:creationId xmlns:a16="http://schemas.microsoft.com/office/drawing/2014/main" id="{1F5F17DC-C7BC-4D44-BFD1-1D5002D67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24162" y="611870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2">
              <a:extLst>
                <a:ext uri="{FF2B5EF4-FFF2-40B4-BE49-F238E27FC236}">
                  <a16:creationId xmlns:a16="http://schemas.microsoft.com/office/drawing/2014/main" id="{AAD24A6B-1C15-45BF-A44D-C5DCFDF7C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01940" y="612197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03">
              <a:extLst>
                <a:ext uri="{FF2B5EF4-FFF2-40B4-BE49-F238E27FC236}">
                  <a16:creationId xmlns:a16="http://schemas.microsoft.com/office/drawing/2014/main" id="{B2B7773D-7624-4799-8DC2-2125C7B588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64247" y="61276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04">
              <a:extLst>
                <a:ext uri="{FF2B5EF4-FFF2-40B4-BE49-F238E27FC236}">
                  <a16:creationId xmlns:a16="http://schemas.microsoft.com/office/drawing/2014/main" id="{43BDB876-DF8F-473C-94AD-3B85C7D0D0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3513" y="612768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13">
              <a:extLst>
                <a:ext uri="{FF2B5EF4-FFF2-40B4-BE49-F238E27FC236}">
                  <a16:creationId xmlns:a16="http://schemas.microsoft.com/office/drawing/2014/main" id="{E7BAEA9F-0A15-4A6A-9DE3-17E52616DF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1734" y="617338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14">
              <a:extLst>
                <a:ext uri="{FF2B5EF4-FFF2-40B4-BE49-F238E27FC236}">
                  <a16:creationId xmlns:a16="http://schemas.microsoft.com/office/drawing/2014/main" id="{F44C7BB7-3BF8-4B57-8300-B074761B6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8188" y="617338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15">
              <a:extLst>
                <a:ext uri="{FF2B5EF4-FFF2-40B4-BE49-F238E27FC236}">
                  <a16:creationId xmlns:a16="http://schemas.microsoft.com/office/drawing/2014/main" id="{5C9E2587-EA6E-4862-835F-7E8AC5DFC8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31042" y="617909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17">
              <a:extLst>
                <a:ext uri="{FF2B5EF4-FFF2-40B4-BE49-F238E27FC236}">
                  <a16:creationId xmlns:a16="http://schemas.microsoft.com/office/drawing/2014/main" id="{9FDF4C88-B02F-4199-9B67-75901180B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6279" y="61913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18">
              <a:extLst>
                <a:ext uri="{FF2B5EF4-FFF2-40B4-BE49-F238E27FC236}">
                  <a16:creationId xmlns:a16="http://schemas.microsoft.com/office/drawing/2014/main" id="{5640818D-9BF5-4056-A10A-B26AE5494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3" y="619459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19">
              <a:extLst>
                <a:ext uri="{FF2B5EF4-FFF2-40B4-BE49-F238E27FC236}">
                  <a16:creationId xmlns:a16="http://schemas.microsoft.com/office/drawing/2014/main" id="{DCBD257A-A1D2-4931-9090-48B1E21D5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47958" y="618235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20">
              <a:extLst>
                <a:ext uri="{FF2B5EF4-FFF2-40B4-BE49-F238E27FC236}">
                  <a16:creationId xmlns:a16="http://schemas.microsoft.com/office/drawing/2014/main" id="{EF75A49A-C910-4E27-B0E0-AF15C2B3D4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81754" y="636025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1">
              <a:extLst>
                <a:ext uri="{FF2B5EF4-FFF2-40B4-BE49-F238E27FC236}">
                  <a16:creationId xmlns:a16="http://schemas.microsoft.com/office/drawing/2014/main" id="{09175BB4-78AB-4F07-9A7C-195C9FF50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1985" y="636677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25">
              <a:extLst>
                <a:ext uri="{FF2B5EF4-FFF2-40B4-BE49-F238E27FC236}">
                  <a16:creationId xmlns:a16="http://schemas.microsoft.com/office/drawing/2014/main" id="{E4647752-F098-4C74-8685-415ADC8BFF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0219" y="637045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6">
              <a:extLst>
                <a:ext uri="{FF2B5EF4-FFF2-40B4-BE49-F238E27FC236}">
                  <a16:creationId xmlns:a16="http://schemas.microsoft.com/office/drawing/2014/main" id="{AF23AEF6-4648-479D-9E57-75D4087D0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0429" y="6390444"/>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27">
              <a:extLst>
                <a:ext uri="{FF2B5EF4-FFF2-40B4-BE49-F238E27FC236}">
                  <a16:creationId xmlns:a16="http://schemas.microsoft.com/office/drawing/2014/main" id="{A85CD8C4-1E33-42C9-BCBB-91B9CDE9E7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75213" y="6390443"/>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28">
              <a:extLst>
                <a:ext uri="{FF2B5EF4-FFF2-40B4-BE49-F238E27FC236}">
                  <a16:creationId xmlns:a16="http://schemas.microsoft.com/office/drawing/2014/main" id="{32D2257B-0B7A-4918-A6B3-74552983CE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2403" y="6393706"/>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29">
              <a:extLst>
                <a:ext uri="{FF2B5EF4-FFF2-40B4-BE49-F238E27FC236}">
                  <a16:creationId xmlns:a16="http://schemas.microsoft.com/office/drawing/2014/main" id="{B6E8A044-F3AC-48ED-B8A6-D2EDD3F694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50199" y="6393706"/>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33">
              <a:extLst>
                <a:ext uri="{FF2B5EF4-FFF2-40B4-BE49-F238E27FC236}">
                  <a16:creationId xmlns:a16="http://schemas.microsoft.com/office/drawing/2014/main" id="{248AF2CF-3B97-49B3-8E08-2820E763B5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57015" y="640268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36">
              <a:extLst>
                <a:ext uri="{FF2B5EF4-FFF2-40B4-BE49-F238E27FC236}">
                  <a16:creationId xmlns:a16="http://schemas.microsoft.com/office/drawing/2014/main" id="{B5BEC596-B534-44B2-B1B8-78C1FBBA3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5860" y="641492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7">
              <a:extLst>
                <a:ext uri="{FF2B5EF4-FFF2-40B4-BE49-F238E27FC236}">
                  <a16:creationId xmlns:a16="http://schemas.microsoft.com/office/drawing/2014/main" id="{F45F86F4-28DB-49BC-8B6B-B703086F43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18231" y="641818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38">
              <a:extLst>
                <a:ext uri="{FF2B5EF4-FFF2-40B4-BE49-F238E27FC236}">
                  <a16:creationId xmlns:a16="http://schemas.microsoft.com/office/drawing/2014/main" id="{2932A0BD-C987-4A93-91DC-E277DC89CC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65674" y="6420637"/>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39">
              <a:extLst>
                <a:ext uri="{FF2B5EF4-FFF2-40B4-BE49-F238E27FC236}">
                  <a16:creationId xmlns:a16="http://schemas.microsoft.com/office/drawing/2014/main" id="{DD6B3E88-4337-44F0-80CD-D96F69C2F1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2" y="642716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40">
              <a:extLst>
                <a:ext uri="{FF2B5EF4-FFF2-40B4-BE49-F238E27FC236}">
                  <a16:creationId xmlns:a16="http://schemas.microsoft.com/office/drawing/2014/main" id="{2A481A9C-8E49-4886-B0B8-B391B54DE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45213" y="6430428"/>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42">
              <a:extLst>
                <a:ext uri="{FF2B5EF4-FFF2-40B4-BE49-F238E27FC236}">
                  <a16:creationId xmlns:a16="http://schemas.microsoft.com/office/drawing/2014/main" id="{F74D151E-F322-43E1-AAAA-39C16A82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15774" y="64573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43">
              <a:extLst>
                <a:ext uri="{FF2B5EF4-FFF2-40B4-BE49-F238E27FC236}">
                  <a16:creationId xmlns:a16="http://schemas.microsoft.com/office/drawing/2014/main" id="{BF3063F9-CB9B-4822-865E-5BFC90AF9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42843" y="646062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44">
              <a:extLst>
                <a:ext uri="{FF2B5EF4-FFF2-40B4-BE49-F238E27FC236}">
                  <a16:creationId xmlns:a16="http://schemas.microsoft.com/office/drawing/2014/main" id="{F541B440-1CE7-46DE-8E58-B472C9E62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1352" y="6457357"/>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45">
              <a:extLst>
                <a:ext uri="{FF2B5EF4-FFF2-40B4-BE49-F238E27FC236}">
                  <a16:creationId xmlns:a16="http://schemas.microsoft.com/office/drawing/2014/main" id="{25E18B25-35CB-4DFC-B428-063F245D0B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21373" y="6463070"/>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
              <a:extLst>
                <a:ext uri="{FF2B5EF4-FFF2-40B4-BE49-F238E27FC236}">
                  <a16:creationId xmlns:a16="http://schemas.microsoft.com/office/drawing/2014/main" id="{AC3EF75E-9D39-42A1-8744-0314BE64A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76864" y="642104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29">
              <a:extLst>
                <a:ext uri="{FF2B5EF4-FFF2-40B4-BE49-F238E27FC236}">
                  <a16:creationId xmlns:a16="http://schemas.microsoft.com/office/drawing/2014/main" id="{5B830616-AB5F-4414-891C-D7D65A1C2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20744" y="578106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33">
              <a:extLst>
                <a:ext uri="{FF2B5EF4-FFF2-40B4-BE49-F238E27FC236}">
                  <a16:creationId xmlns:a16="http://schemas.microsoft.com/office/drawing/2014/main" id="{B84FCDC4-EB04-49F6-83E1-AE030D9139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9809" y="581473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29">
              <a:extLst>
                <a:ext uri="{FF2B5EF4-FFF2-40B4-BE49-F238E27FC236}">
                  <a16:creationId xmlns:a16="http://schemas.microsoft.com/office/drawing/2014/main" id="{297CFE06-B273-4E3A-828B-7F2391E72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50782" y="55691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33">
              <a:extLst>
                <a:ext uri="{FF2B5EF4-FFF2-40B4-BE49-F238E27FC236}">
                  <a16:creationId xmlns:a16="http://schemas.microsoft.com/office/drawing/2014/main" id="{3DB916FA-F738-4FDC-856A-EC97DEA0F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4120" y="559808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44">
              <a:extLst>
                <a:ext uri="{FF2B5EF4-FFF2-40B4-BE49-F238E27FC236}">
                  <a16:creationId xmlns:a16="http://schemas.microsoft.com/office/drawing/2014/main" id="{84355883-FB7A-47AA-BA56-AF9F91552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7282" y="5553207"/>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4" name="Freeform 142">
            <a:extLst>
              <a:ext uri="{FF2B5EF4-FFF2-40B4-BE49-F238E27FC236}">
                <a16:creationId xmlns:a16="http://schemas.microsoft.com/office/drawing/2014/main" id="{869C3428-7E23-4E31-828E-09F276DAC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0574" y="67621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5974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67262A-6EF1-49ED-B8DE-DDD3E5804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9F100-873F-A1F7-14FE-AFF7B71F132D}"/>
              </a:ext>
            </a:extLst>
          </p:cNvPr>
          <p:cNvSpPr>
            <a:spLocks noGrp="1"/>
          </p:cNvSpPr>
          <p:nvPr>
            <p:ph type="title"/>
          </p:nvPr>
        </p:nvSpPr>
        <p:spPr>
          <a:xfrm>
            <a:off x="-532460" y="1779653"/>
            <a:ext cx="5376751" cy="3495286"/>
          </a:xfrm>
        </p:spPr>
        <p:txBody>
          <a:bodyPr>
            <a:normAutofit/>
          </a:bodyPr>
          <a:lstStyle/>
          <a:p>
            <a:pPr algn="ctr"/>
            <a:r>
              <a:rPr lang="en-CA" b="1" i="0" dirty="0">
                <a:effectLst/>
                <a:highlight>
                  <a:srgbClr val="FFFFFF"/>
                </a:highlight>
                <a:latin typeface="ui-sans-serif"/>
              </a:rPr>
              <a:t>Detailed Process Description Con.</a:t>
            </a:r>
            <a:br>
              <a:rPr lang="en-CA" b="1" i="0" dirty="0">
                <a:effectLst/>
                <a:highlight>
                  <a:srgbClr val="FFFFFF"/>
                </a:highlight>
                <a:latin typeface="ui-sans-serif"/>
              </a:rPr>
            </a:br>
            <a:endParaRPr lang="en-CA" dirty="0"/>
          </a:p>
        </p:txBody>
      </p:sp>
      <p:sp>
        <p:nvSpPr>
          <p:cNvPr id="12" name="Rectangle 11">
            <a:extLst>
              <a:ext uri="{FF2B5EF4-FFF2-40B4-BE49-F238E27FC236}">
                <a16:creationId xmlns:a16="http://schemas.microsoft.com/office/drawing/2014/main" id="{97492946-B39C-4250-B4C8-D82A25043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1035" y="880021"/>
            <a:ext cx="6498031" cy="511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1861BD-55C1-CA94-2DFD-405CC7988BB4}"/>
              </a:ext>
            </a:extLst>
          </p:cNvPr>
          <p:cNvSpPr>
            <a:spLocks noGrp="1"/>
          </p:cNvSpPr>
          <p:nvPr>
            <p:ph idx="1"/>
          </p:nvPr>
        </p:nvSpPr>
        <p:spPr>
          <a:xfrm>
            <a:off x="4865673" y="880022"/>
            <a:ext cx="6427511" cy="5066066"/>
          </a:xfrm>
        </p:spPr>
        <p:txBody>
          <a:bodyPr>
            <a:normAutofit/>
          </a:bodyPr>
          <a:lstStyle/>
          <a:p>
            <a:pPr algn="l">
              <a:buFont typeface="Arial" panose="020B0604020202020204" pitchFamily="34" charset="0"/>
              <a:buChar char="•"/>
            </a:pPr>
            <a:r>
              <a:rPr lang="en-US" b="1" i="0" dirty="0">
                <a:solidFill>
                  <a:srgbClr val="0D0D0D"/>
                </a:solidFill>
                <a:effectLst/>
                <a:highlight>
                  <a:srgbClr val="FFFFFF"/>
                </a:highlight>
                <a:latin typeface="ui-sans-serif"/>
              </a:rPr>
              <a:t>Seat Selection:</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Views the seating layout.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Selects desired seats and reviews them.</a:t>
            </a:r>
          </a:p>
          <a:p>
            <a:pPr algn="l">
              <a:buFont typeface="Arial" panose="020B0604020202020204" pitchFamily="34" charset="0"/>
              <a:buChar char="•"/>
            </a:pPr>
            <a:r>
              <a:rPr lang="en-US" b="1" i="0" dirty="0">
                <a:solidFill>
                  <a:srgbClr val="0D0D0D"/>
                </a:solidFill>
                <a:effectLst/>
                <a:highlight>
                  <a:srgbClr val="FFFFFF"/>
                </a:highlight>
                <a:latin typeface="ui-sans-serif"/>
              </a:rPr>
              <a:t>Payment Process:</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Proceeds to checkout.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Enters payment details and reviews the order.</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Confirms the booking and makes the payment.</a:t>
            </a:r>
          </a:p>
          <a:p>
            <a:pPr algn="l">
              <a:buFont typeface="Arial" panose="020B0604020202020204" pitchFamily="34" charset="0"/>
              <a:buChar char="•"/>
            </a:pPr>
            <a:r>
              <a:rPr lang="en-US" b="1" i="0" dirty="0">
                <a:solidFill>
                  <a:srgbClr val="0D0D0D"/>
                </a:solidFill>
                <a:effectLst/>
                <a:highlight>
                  <a:srgbClr val="FFFFFF"/>
                </a:highlight>
                <a:latin typeface="ui-sans-serif"/>
              </a:rPr>
              <a:t>Booking Confirmation:</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System processes the payment.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Confirmation details are sent via email or app notification.</a:t>
            </a:r>
          </a:p>
          <a:p>
            <a:pPr marL="0" indent="0">
              <a:buNone/>
            </a:pPr>
            <a:endParaRPr lang="en-US" b="0" i="0" dirty="0">
              <a:solidFill>
                <a:srgbClr val="0D0D0D"/>
              </a:solidFill>
              <a:effectLst/>
              <a:highlight>
                <a:srgbClr val="FFFFFF"/>
              </a:highlight>
              <a:latin typeface="ui-sans-serif"/>
            </a:endParaRPr>
          </a:p>
        </p:txBody>
      </p:sp>
      <p:sp>
        <p:nvSpPr>
          <p:cNvPr id="14" name="Freeform 142">
            <a:extLst>
              <a:ext uri="{FF2B5EF4-FFF2-40B4-BE49-F238E27FC236}">
                <a16:creationId xmlns:a16="http://schemas.microsoft.com/office/drawing/2014/main" id="{B30D69F3-F5DC-4D65-B4AF-733FF6D5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8174" y="66097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7C3FF339-0C9A-4139-9C80-B154CB1E68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92" y="5479237"/>
            <a:ext cx="12057048" cy="1073975"/>
            <a:chOff x="11192" y="5479237"/>
            <a:chExt cx="12057048" cy="1073975"/>
          </a:xfrm>
        </p:grpSpPr>
        <p:sp>
          <p:nvSpPr>
            <p:cNvPr id="17" name="Freeform 6">
              <a:extLst>
                <a:ext uri="{FF2B5EF4-FFF2-40B4-BE49-F238E27FC236}">
                  <a16:creationId xmlns:a16="http://schemas.microsoft.com/office/drawing/2014/main" id="{26951B5F-AC36-48AF-A319-55FE78425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327394" y="635532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5">
              <a:extLst>
                <a:ext uri="{FF2B5EF4-FFF2-40B4-BE49-F238E27FC236}">
                  <a16:creationId xmlns:a16="http://schemas.microsoft.com/office/drawing/2014/main" id="{F49E610F-6598-471F-91DF-D5851F14A1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11390" y="553265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7">
              <a:extLst>
                <a:ext uri="{FF2B5EF4-FFF2-40B4-BE49-F238E27FC236}">
                  <a16:creationId xmlns:a16="http://schemas.microsoft.com/office/drawing/2014/main" id="{74DE0CDB-BB1F-4A69-A0A2-9C32D0B6A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84530" y="5529394"/>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0">
              <a:extLst>
                <a:ext uri="{FF2B5EF4-FFF2-40B4-BE49-F238E27FC236}">
                  <a16:creationId xmlns:a16="http://schemas.microsoft.com/office/drawing/2014/main" id="{05BE2C0F-8AF8-4EB8-9EE8-0F65327A5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435517" y="552198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2A5CD3F7-632C-4582-87F6-584F870E0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95640" y="5789705"/>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51D68BBB-9910-4A2E-8881-4760A930C0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65033" y="5771753"/>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7EC690E3-A4DE-4B8A-A186-0F3B49BC2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07845" y="5826426"/>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5">
              <a:extLst>
                <a:ext uri="{FF2B5EF4-FFF2-40B4-BE49-F238E27FC236}">
                  <a16:creationId xmlns:a16="http://schemas.microsoft.com/office/drawing/2014/main" id="{1BB18CCD-20C3-4BE5-A6BA-9339E8AB9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76143" y="6032065"/>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7">
              <a:extLst>
                <a:ext uri="{FF2B5EF4-FFF2-40B4-BE49-F238E27FC236}">
                  <a16:creationId xmlns:a16="http://schemas.microsoft.com/office/drawing/2014/main" id="{BED0B41F-67D3-4AD8-9A8A-DA5DD871AB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88139" y="6055729"/>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9">
              <a:extLst>
                <a:ext uri="{FF2B5EF4-FFF2-40B4-BE49-F238E27FC236}">
                  <a16:creationId xmlns:a16="http://schemas.microsoft.com/office/drawing/2014/main" id="{BC7AB75D-8130-4CC6-96B3-BAD26C374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55287" y="605899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A4118456-1C3E-447C-81DD-1F013BF5E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37087" y="607123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2">
              <a:extLst>
                <a:ext uri="{FF2B5EF4-FFF2-40B4-BE49-F238E27FC236}">
                  <a16:creationId xmlns:a16="http://schemas.microsoft.com/office/drawing/2014/main" id="{9C6D6B04-EC5A-4149-A53B-C73E976931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522245" y="634860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34">
              <a:extLst>
                <a:ext uri="{FF2B5EF4-FFF2-40B4-BE49-F238E27FC236}">
                  <a16:creationId xmlns:a16="http://schemas.microsoft.com/office/drawing/2014/main" id="{813095FE-556E-4A61-9BF3-732D49280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284869" y="6310329"/>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41">
              <a:extLst>
                <a:ext uri="{FF2B5EF4-FFF2-40B4-BE49-F238E27FC236}">
                  <a16:creationId xmlns:a16="http://schemas.microsoft.com/office/drawing/2014/main" id="{21793E62-B549-4243-B8FA-B143D6B4AE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793296" y="6312998"/>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1">
              <a:extLst>
                <a:ext uri="{FF2B5EF4-FFF2-40B4-BE49-F238E27FC236}">
                  <a16:creationId xmlns:a16="http://schemas.microsoft.com/office/drawing/2014/main" id="{43ADD9DB-48ED-4A8C-9A75-0E93AB479C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610793" y="607003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2">
              <a:extLst>
                <a:ext uri="{FF2B5EF4-FFF2-40B4-BE49-F238E27FC236}">
                  <a16:creationId xmlns:a16="http://schemas.microsoft.com/office/drawing/2014/main" id="{E7C72DF4-E774-4605-971D-0840BD069C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32685" y="606930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3">
              <a:extLst>
                <a:ext uri="{FF2B5EF4-FFF2-40B4-BE49-F238E27FC236}">
                  <a16:creationId xmlns:a16="http://schemas.microsoft.com/office/drawing/2014/main" id="{23BFA407-416B-4086-A635-1FB860F0E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86396" y="607828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4">
              <a:extLst>
                <a:ext uri="{FF2B5EF4-FFF2-40B4-BE49-F238E27FC236}">
                  <a16:creationId xmlns:a16="http://schemas.microsoft.com/office/drawing/2014/main" id="{7C8F4B70-75FD-4457-A219-00E8F9862E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987068" y="610603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5">
              <a:extLst>
                <a:ext uri="{FF2B5EF4-FFF2-40B4-BE49-F238E27FC236}">
                  <a16:creationId xmlns:a16="http://schemas.microsoft.com/office/drawing/2014/main" id="{8B19E2D0-7290-4EC0-AB6B-7F7AD87B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19459" y="61084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6">
              <a:extLst>
                <a:ext uri="{FF2B5EF4-FFF2-40B4-BE49-F238E27FC236}">
                  <a16:creationId xmlns:a16="http://schemas.microsoft.com/office/drawing/2014/main" id="{A19B4676-7AC8-4F42-A34D-1A39433EE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771808" y="6115007"/>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7">
              <a:extLst>
                <a:ext uri="{FF2B5EF4-FFF2-40B4-BE49-F238E27FC236}">
                  <a16:creationId xmlns:a16="http://schemas.microsoft.com/office/drawing/2014/main" id="{8B7FE908-80E4-483B-A777-C7B4EC47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534717" y="611745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8">
              <a:extLst>
                <a:ext uri="{FF2B5EF4-FFF2-40B4-BE49-F238E27FC236}">
                  <a16:creationId xmlns:a16="http://schemas.microsoft.com/office/drawing/2014/main" id="{2681A8C9-F444-4E8C-B844-9F7949428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095661" y="6117455"/>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9">
              <a:extLst>
                <a:ext uri="{FF2B5EF4-FFF2-40B4-BE49-F238E27FC236}">
                  <a16:creationId xmlns:a16="http://schemas.microsoft.com/office/drawing/2014/main" id="{D20ADAA4-D2A2-4685-98BF-248A08AE1C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6" y="6117453"/>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0">
              <a:extLst>
                <a:ext uri="{FF2B5EF4-FFF2-40B4-BE49-F238E27FC236}">
                  <a16:creationId xmlns:a16="http://schemas.microsoft.com/office/drawing/2014/main" id="{341DD6EA-CF88-4A3C-BAEE-501042763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469623" y="6117454"/>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1">
              <a:extLst>
                <a:ext uri="{FF2B5EF4-FFF2-40B4-BE49-F238E27FC236}">
                  <a16:creationId xmlns:a16="http://schemas.microsoft.com/office/drawing/2014/main" id="{3D241D69-1838-4786-A9A3-E92867ABF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262664" y="612398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2">
              <a:extLst>
                <a:ext uri="{FF2B5EF4-FFF2-40B4-BE49-F238E27FC236}">
                  <a16:creationId xmlns:a16="http://schemas.microsoft.com/office/drawing/2014/main" id="{7A7396BB-7045-4151-AACC-8B8AF1ABD9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01721" y="612724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3">
              <a:extLst>
                <a:ext uri="{FF2B5EF4-FFF2-40B4-BE49-F238E27FC236}">
                  <a16:creationId xmlns:a16="http://schemas.microsoft.com/office/drawing/2014/main" id="{83B1DF51-D55B-4AE2-A489-6922F6959B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19919" y="613295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4">
              <a:extLst>
                <a:ext uri="{FF2B5EF4-FFF2-40B4-BE49-F238E27FC236}">
                  <a16:creationId xmlns:a16="http://schemas.microsoft.com/office/drawing/2014/main" id="{E41D6AEB-5E2A-4A68-9632-4AE137F1F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04466" y="6132959"/>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3">
              <a:extLst>
                <a:ext uri="{FF2B5EF4-FFF2-40B4-BE49-F238E27FC236}">
                  <a16:creationId xmlns:a16="http://schemas.microsoft.com/office/drawing/2014/main" id="{BA517482-AC50-4901-A826-FBA4B1FCB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13586" y="617865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4">
              <a:extLst>
                <a:ext uri="{FF2B5EF4-FFF2-40B4-BE49-F238E27FC236}">
                  <a16:creationId xmlns:a16="http://schemas.microsoft.com/office/drawing/2014/main" id="{2A95EDEC-E641-4466-9ADD-86C263F3B4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850675" y="617865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5">
              <a:extLst>
                <a:ext uri="{FF2B5EF4-FFF2-40B4-BE49-F238E27FC236}">
                  <a16:creationId xmlns:a16="http://schemas.microsoft.com/office/drawing/2014/main" id="{330903BB-74EF-422B-A451-76F6988AC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87821" y="61843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7">
              <a:extLst>
                <a:ext uri="{FF2B5EF4-FFF2-40B4-BE49-F238E27FC236}">
                  <a16:creationId xmlns:a16="http://schemas.microsoft.com/office/drawing/2014/main" id="{24CE6A5E-8D30-4EA3-BC99-FFDDD534E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1700" y="619661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8">
              <a:extLst>
                <a:ext uri="{FF2B5EF4-FFF2-40B4-BE49-F238E27FC236}">
                  <a16:creationId xmlns:a16="http://schemas.microsoft.com/office/drawing/2014/main" id="{9DA5CEEA-CCF3-470C-9F26-89B2E06916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1998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9">
              <a:extLst>
                <a:ext uri="{FF2B5EF4-FFF2-40B4-BE49-F238E27FC236}">
                  <a16:creationId xmlns:a16="http://schemas.microsoft.com/office/drawing/2014/main" id="{99C33A0E-8550-4F20-BDDC-C85558B2E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49502" y="618763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120">
              <a:extLst>
                <a:ext uri="{FF2B5EF4-FFF2-40B4-BE49-F238E27FC236}">
                  <a16:creationId xmlns:a16="http://schemas.microsoft.com/office/drawing/2014/main" id="{08AB78FF-9221-4AC7-B053-CBFD5EC5E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521908" y="63655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1">
              <a:extLst>
                <a:ext uri="{FF2B5EF4-FFF2-40B4-BE49-F238E27FC236}">
                  <a16:creationId xmlns:a16="http://schemas.microsoft.com/office/drawing/2014/main" id="{D78AC1AB-3499-4D82-9A7A-D2991E6CD7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729270" y="637205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5">
              <a:extLst>
                <a:ext uri="{FF2B5EF4-FFF2-40B4-BE49-F238E27FC236}">
                  <a16:creationId xmlns:a16="http://schemas.microsoft.com/office/drawing/2014/main" id="{59E3CCFE-3C59-4B4D-A526-1DF92E889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26858" y="6375726"/>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6">
              <a:extLst>
                <a:ext uri="{FF2B5EF4-FFF2-40B4-BE49-F238E27FC236}">
                  <a16:creationId xmlns:a16="http://schemas.microsoft.com/office/drawing/2014/main" id="{53464886-46EA-497B-9720-6F6857F6A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73104" y="6395720"/>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7">
              <a:extLst>
                <a:ext uri="{FF2B5EF4-FFF2-40B4-BE49-F238E27FC236}">
                  <a16:creationId xmlns:a16="http://schemas.microsoft.com/office/drawing/2014/main" id="{7A5A5F60-422F-473E-9599-2EFA5B2AE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12498" y="6395719"/>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8">
              <a:extLst>
                <a:ext uri="{FF2B5EF4-FFF2-40B4-BE49-F238E27FC236}">
                  <a16:creationId xmlns:a16="http://schemas.microsoft.com/office/drawing/2014/main" id="{F39522BC-A79E-4F47-8082-198FBEA11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591511" y="6398982"/>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9">
              <a:extLst>
                <a:ext uri="{FF2B5EF4-FFF2-40B4-BE49-F238E27FC236}">
                  <a16:creationId xmlns:a16="http://schemas.microsoft.com/office/drawing/2014/main" id="{9D335F47-2A7F-4268-8DD0-80CDB1470F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26878" y="6398982"/>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3">
              <a:extLst>
                <a:ext uri="{FF2B5EF4-FFF2-40B4-BE49-F238E27FC236}">
                  <a16:creationId xmlns:a16="http://schemas.microsoft.com/office/drawing/2014/main" id="{783022F1-11AE-45F8-B3C3-E7C3FACF3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7" y="640796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6">
              <a:extLst>
                <a:ext uri="{FF2B5EF4-FFF2-40B4-BE49-F238E27FC236}">
                  <a16:creationId xmlns:a16="http://schemas.microsoft.com/office/drawing/2014/main" id="{C3BE7C45-A2E8-42A0-87FE-EDFBC1D52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41599" y="642019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7">
              <a:extLst>
                <a:ext uri="{FF2B5EF4-FFF2-40B4-BE49-F238E27FC236}">
                  <a16:creationId xmlns:a16="http://schemas.microsoft.com/office/drawing/2014/main" id="{0FBF3533-1FB0-420E-844F-94A37EE1CB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079229" y="642346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8">
              <a:extLst>
                <a:ext uri="{FF2B5EF4-FFF2-40B4-BE49-F238E27FC236}">
                  <a16:creationId xmlns:a16="http://schemas.microsoft.com/office/drawing/2014/main" id="{1CCB36DC-B5BF-46A0-A742-E9B5DC245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341533" y="6425913"/>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39">
              <a:extLst>
                <a:ext uri="{FF2B5EF4-FFF2-40B4-BE49-F238E27FC236}">
                  <a16:creationId xmlns:a16="http://schemas.microsoft.com/office/drawing/2014/main" id="{E454EFCE-AA31-4C57-979D-FF28DF95B8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43244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0">
              <a:extLst>
                <a:ext uri="{FF2B5EF4-FFF2-40B4-BE49-F238E27FC236}">
                  <a16:creationId xmlns:a16="http://schemas.microsoft.com/office/drawing/2014/main" id="{34821773-2B56-4CA4-923A-DFCFA76B55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42498" y="6435704"/>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2">
              <a:extLst>
                <a:ext uri="{FF2B5EF4-FFF2-40B4-BE49-F238E27FC236}">
                  <a16:creationId xmlns:a16="http://schemas.microsoft.com/office/drawing/2014/main" id="{B2A8D553-3CE0-48ED-ABA4-B1CA42EC43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705749" y="646263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3">
              <a:extLst>
                <a:ext uri="{FF2B5EF4-FFF2-40B4-BE49-F238E27FC236}">
                  <a16:creationId xmlns:a16="http://schemas.microsoft.com/office/drawing/2014/main" id="{AD6A1162-54E5-4A41-8F41-F2BF3A37EB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0088" y="641818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4">
              <a:extLst>
                <a:ext uri="{FF2B5EF4-FFF2-40B4-BE49-F238E27FC236}">
                  <a16:creationId xmlns:a16="http://schemas.microsoft.com/office/drawing/2014/main" id="{13309420-D249-4ED4-AA5D-2975B4877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271930" y="6462633"/>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5">
              <a:extLst>
                <a:ext uri="{FF2B5EF4-FFF2-40B4-BE49-F238E27FC236}">
                  <a16:creationId xmlns:a16="http://schemas.microsoft.com/office/drawing/2014/main" id="{A23E00F9-EAE7-4D6B-A0B2-067A1FE49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82289" y="646834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8D5F0F75-672C-4716-AAC5-D39F2B937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617051" y="642632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349E3A15-73B7-4F07-A44E-7B75BF601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3610" y="635005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3">
              <a:extLst>
                <a:ext uri="{FF2B5EF4-FFF2-40B4-BE49-F238E27FC236}">
                  <a16:creationId xmlns:a16="http://schemas.microsoft.com/office/drawing/2014/main" id="{B460F882-3C95-44B1-AB26-6759DD5975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2535" y="547923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1">
              <a:extLst>
                <a:ext uri="{FF2B5EF4-FFF2-40B4-BE49-F238E27FC236}">
                  <a16:creationId xmlns:a16="http://schemas.microsoft.com/office/drawing/2014/main" id="{3AEE145B-46F9-445A-9E7E-716173BCFA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8881" y="5512695"/>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2">
              <a:extLst>
                <a:ext uri="{FF2B5EF4-FFF2-40B4-BE49-F238E27FC236}">
                  <a16:creationId xmlns:a16="http://schemas.microsoft.com/office/drawing/2014/main" id="{C559D3E2-0DBC-4547-BC00-60A83E47A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8190" y="55184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3">
              <a:extLst>
                <a:ext uri="{FF2B5EF4-FFF2-40B4-BE49-F238E27FC236}">
                  <a16:creationId xmlns:a16="http://schemas.microsoft.com/office/drawing/2014/main" id="{F3E7B8C7-7DC7-468C-91CC-824961A2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739" y="5524118"/>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9D2B31BB-A3AC-4292-B4E5-BC5F52749C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5674" y="552167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5">
              <a:extLst>
                <a:ext uri="{FF2B5EF4-FFF2-40B4-BE49-F238E27FC236}">
                  <a16:creationId xmlns:a16="http://schemas.microsoft.com/office/drawing/2014/main" id="{32DB1E7E-4833-41CC-AC87-6BAEAFE9C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8671" y="552738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6">
              <a:extLst>
                <a:ext uri="{FF2B5EF4-FFF2-40B4-BE49-F238E27FC236}">
                  <a16:creationId xmlns:a16="http://schemas.microsoft.com/office/drawing/2014/main" id="{1B674A26-49C7-4604-95D1-894A5AD1B0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91669" y="552738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7">
              <a:extLst>
                <a:ext uri="{FF2B5EF4-FFF2-40B4-BE49-F238E27FC236}">
                  <a16:creationId xmlns:a16="http://schemas.microsoft.com/office/drawing/2014/main" id="{7D981404-4D96-4A9E-BD2F-2B1C82E9FB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75783" y="552411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9">
              <a:extLst>
                <a:ext uri="{FF2B5EF4-FFF2-40B4-BE49-F238E27FC236}">
                  <a16:creationId xmlns:a16="http://schemas.microsoft.com/office/drawing/2014/main" id="{5C545757-0463-4AF1-9BB2-6865E44FF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259" y="552790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0">
              <a:extLst>
                <a:ext uri="{FF2B5EF4-FFF2-40B4-BE49-F238E27FC236}">
                  <a16:creationId xmlns:a16="http://schemas.microsoft.com/office/drawing/2014/main" id="{00459AAE-3011-4F89-8A4E-613D2A733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8210" y="556655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1">
              <a:extLst>
                <a:ext uri="{FF2B5EF4-FFF2-40B4-BE49-F238E27FC236}">
                  <a16:creationId xmlns:a16="http://schemas.microsoft.com/office/drawing/2014/main" id="{8C4AD92E-B314-45C4-80D2-85C7334AB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44565" y="558205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8">
              <a:extLst>
                <a:ext uri="{FF2B5EF4-FFF2-40B4-BE49-F238E27FC236}">
                  <a16:creationId xmlns:a16="http://schemas.microsoft.com/office/drawing/2014/main" id="{0EE8973D-C3A8-4492-8BF8-E1BD5214D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4600" y="57697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79">
              <a:extLst>
                <a:ext uri="{FF2B5EF4-FFF2-40B4-BE49-F238E27FC236}">
                  <a16:creationId xmlns:a16="http://schemas.microsoft.com/office/drawing/2014/main" id="{940E1ED8-E032-4984-86EB-711F132CDD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4752" y="577219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0">
              <a:extLst>
                <a:ext uri="{FF2B5EF4-FFF2-40B4-BE49-F238E27FC236}">
                  <a16:creationId xmlns:a16="http://schemas.microsoft.com/office/drawing/2014/main" id="{1E148223-D795-405C-B94F-5CD18996EA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471" y="57787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1">
              <a:extLst>
                <a:ext uri="{FF2B5EF4-FFF2-40B4-BE49-F238E27FC236}">
                  <a16:creationId xmlns:a16="http://schemas.microsoft.com/office/drawing/2014/main" id="{20A65903-767B-4F42-9D6D-CBEF7B55D8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7791" y="577545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2">
              <a:extLst>
                <a:ext uri="{FF2B5EF4-FFF2-40B4-BE49-F238E27FC236}">
                  <a16:creationId xmlns:a16="http://schemas.microsoft.com/office/drawing/2014/main" id="{CFF03BAF-5274-4D27-873A-CA3947FAD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0932" y="578442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3">
              <a:extLst>
                <a:ext uri="{FF2B5EF4-FFF2-40B4-BE49-F238E27FC236}">
                  <a16:creationId xmlns:a16="http://schemas.microsoft.com/office/drawing/2014/main" id="{39912D23-7400-475C-B7BC-051E37895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28881" y="576647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4">
              <a:extLst>
                <a:ext uri="{FF2B5EF4-FFF2-40B4-BE49-F238E27FC236}">
                  <a16:creationId xmlns:a16="http://schemas.microsoft.com/office/drawing/2014/main" id="{53EA24FB-6C37-4094-89BE-BC9F277FC0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4960" y="579014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6">
              <a:extLst>
                <a:ext uri="{FF2B5EF4-FFF2-40B4-BE49-F238E27FC236}">
                  <a16:creationId xmlns:a16="http://schemas.microsoft.com/office/drawing/2014/main" id="{090DA882-3E5F-47E2-A901-ED33177FB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92" y="57679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9">
              <a:extLst>
                <a:ext uri="{FF2B5EF4-FFF2-40B4-BE49-F238E27FC236}">
                  <a16:creationId xmlns:a16="http://schemas.microsoft.com/office/drawing/2014/main" id="{13DAF9D2-C10F-4FA0-8AAA-EF033FD23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82525" y="582115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0">
              <a:extLst>
                <a:ext uri="{FF2B5EF4-FFF2-40B4-BE49-F238E27FC236}">
                  <a16:creationId xmlns:a16="http://schemas.microsoft.com/office/drawing/2014/main" id="{1DCE6699-4F41-4E6C-B4B4-116F564515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29428" y="58513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5">
              <a:extLst>
                <a:ext uri="{FF2B5EF4-FFF2-40B4-BE49-F238E27FC236}">
                  <a16:creationId xmlns:a16="http://schemas.microsoft.com/office/drawing/2014/main" id="{0D5DA8DB-8A13-4D6E-9F40-E24A7F8F7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8023" y="602678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6">
              <a:extLst>
                <a:ext uri="{FF2B5EF4-FFF2-40B4-BE49-F238E27FC236}">
                  <a16:creationId xmlns:a16="http://schemas.microsoft.com/office/drawing/2014/main" id="{00E93E64-19B4-465D-85DE-FD45DFAD53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0286" y="603821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7">
              <a:extLst>
                <a:ext uri="{FF2B5EF4-FFF2-40B4-BE49-F238E27FC236}">
                  <a16:creationId xmlns:a16="http://schemas.microsoft.com/office/drawing/2014/main" id="{9E00DA49-033D-45D2-8D7C-0DE5BC6EAB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2735" y="60504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08">
              <a:extLst>
                <a:ext uri="{FF2B5EF4-FFF2-40B4-BE49-F238E27FC236}">
                  <a16:creationId xmlns:a16="http://schemas.microsoft.com/office/drawing/2014/main" id="{C9BB8FB7-501F-4EF7-811C-DFC36C697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3512" y="605045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9">
              <a:extLst>
                <a:ext uri="{FF2B5EF4-FFF2-40B4-BE49-F238E27FC236}">
                  <a16:creationId xmlns:a16="http://schemas.microsoft.com/office/drawing/2014/main" id="{70F631DA-C640-4FC1-A59E-F133F83BAA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15587" y="605371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0">
              <a:extLst>
                <a:ext uri="{FF2B5EF4-FFF2-40B4-BE49-F238E27FC236}">
                  <a16:creationId xmlns:a16="http://schemas.microsoft.com/office/drawing/2014/main" id="{C0C246D6-738C-4854-BDD0-6669E99D6E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714" y="605370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1">
              <a:extLst>
                <a:ext uri="{FF2B5EF4-FFF2-40B4-BE49-F238E27FC236}">
                  <a16:creationId xmlns:a16="http://schemas.microsoft.com/office/drawing/2014/main" id="{2B88D097-4630-4514-BD1C-D1FC57D059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6827" y="606595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12">
              <a:extLst>
                <a:ext uri="{FF2B5EF4-FFF2-40B4-BE49-F238E27FC236}">
                  <a16:creationId xmlns:a16="http://schemas.microsoft.com/office/drawing/2014/main" id="{895172E5-4D7B-4E9E-9DC0-7AC40AFE2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1963" y="60659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22">
              <a:extLst>
                <a:ext uri="{FF2B5EF4-FFF2-40B4-BE49-F238E27FC236}">
                  <a16:creationId xmlns:a16="http://schemas.microsoft.com/office/drawing/2014/main" id="{E16BE8D6-8745-46D3-BB8C-7D9F905F24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05" y="6298524"/>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23">
              <a:extLst>
                <a:ext uri="{FF2B5EF4-FFF2-40B4-BE49-F238E27FC236}">
                  <a16:creationId xmlns:a16="http://schemas.microsoft.com/office/drawing/2014/main" id="{B21B0D38-9A6B-4C03-9C68-BFCDD0CE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120" y="6277308"/>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30">
              <a:extLst>
                <a:ext uri="{FF2B5EF4-FFF2-40B4-BE49-F238E27FC236}">
                  <a16:creationId xmlns:a16="http://schemas.microsoft.com/office/drawing/2014/main" id="{BD88B61E-A1B6-4C3F-9CDA-F14697C39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6243" y="6277308"/>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32">
              <a:extLst>
                <a:ext uri="{FF2B5EF4-FFF2-40B4-BE49-F238E27FC236}">
                  <a16:creationId xmlns:a16="http://schemas.microsoft.com/office/drawing/2014/main" id="{7F412678-E91D-445B-B569-92A65FE4F2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58397" y="630750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34">
              <a:extLst>
                <a:ext uri="{FF2B5EF4-FFF2-40B4-BE49-F238E27FC236}">
                  <a16:creationId xmlns:a16="http://schemas.microsoft.com/office/drawing/2014/main" id="{D5C03A86-E86B-4343-BE21-5E5D4DF2F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16135" y="6305053"/>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35">
              <a:extLst>
                <a:ext uri="{FF2B5EF4-FFF2-40B4-BE49-F238E27FC236}">
                  <a16:creationId xmlns:a16="http://schemas.microsoft.com/office/drawing/2014/main" id="{7E23784D-2CA3-4407-A29D-F04954A443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5185" y="6314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41">
              <a:extLst>
                <a:ext uri="{FF2B5EF4-FFF2-40B4-BE49-F238E27FC236}">
                  <a16:creationId xmlns:a16="http://schemas.microsoft.com/office/drawing/2014/main" id="{9B6ED33F-264E-4FE0-BB23-5923775E2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1625" y="633198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2">
              <a:extLst>
                <a:ext uri="{FF2B5EF4-FFF2-40B4-BE49-F238E27FC236}">
                  <a16:creationId xmlns:a16="http://schemas.microsoft.com/office/drawing/2014/main" id="{CE917B1B-8131-4DE5-AD2C-71A079AA4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3161" y="5553203"/>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37">
              <a:extLst>
                <a:ext uri="{FF2B5EF4-FFF2-40B4-BE49-F238E27FC236}">
                  <a16:creationId xmlns:a16="http://schemas.microsoft.com/office/drawing/2014/main" id="{5E8CF6E6-E598-4397-91BA-6C2A426A84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9595" y="5546674"/>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0">
              <a:extLst>
                <a:ext uri="{FF2B5EF4-FFF2-40B4-BE49-F238E27FC236}">
                  <a16:creationId xmlns:a16="http://schemas.microsoft.com/office/drawing/2014/main" id="{4B4D2234-D9B8-4F69-A88F-BAC724294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97773" y="556217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4">
              <a:extLst>
                <a:ext uri="{FF2B5EF4-FFF2-40B4-BE49-F238E27FC236}">
                  <a16:creationId xmlns:a16="http://schemas.microsoft.com/office/drawing/2014/main" id="{FAC6F190-5E32-4356-8ACA-C8D84EBD7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48018" y="557686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6">
              <a:extLst>
                <a:ext uri="{FF2B5EF4-FFF2-40B4-BE49-F238E27FC236}">
                  <a16:creationId xmlns:a16="http://schemas.microsoft.com/office/drawing/2014/main" id="{05549845-8416-4013-9839-D79CB20AB6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038" y="5556465"/>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7">
              <a:extLst>
                <a:ext uri="{FF2B5EF4-FFF2-40B4-BE49-F238E27FC236}">
                  <a16:creationId xmlns:a16="http://schemas.microsoft.com/office/drawing/2014/main" id="{467A23A5-6422-47E9-9190-43A9501C87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41065" y="558666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8">
              <a:extLst>
                <a:ext uri="{FF2B5EF4-FFF2-40B4-BE49-F238E27FC236}">
                  <a16:creationId xmlns:a16="http://schemas.microsoft.com/office/drawing/2014/main" id="{AA5E43AB-DA6B-477B-94EF-BF73ACCE3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5091" y="5598084"/>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2">
              <a:extLst>
                <a:ext uri="{FF2B5EF4-FFF2-40B4-BE49-F238E27FC236}">
                  <a16:creationId xmlns:a16="http://schemas.microsoft.com/office/drawing/2014/main" id="{90CBC3ED-5170-4805-987F-F3964917F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2801" y="580127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3">
              <a:extLst>
                <a:ext uri="{FF2B5EF4-FFF2-40B4-BE49-F238E27FC236}">
                  <a16:creationId xmlns:a16="http://schemas.microsoft.com/office/drawing/2014/main" id="{C14C5E5E-6018-4BB4-8238-A6B217328E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40515" y="5780056"/>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4">
              <a:extLst>
                <a:ext uri="{FF2B5EF4-FFF2-40B4-BE49-F238E27FC236}">
                  <a16:creationId xmlns:a16="http://schemas.microsoft.com/office/drawing/2014/main" id="{A1D002AF-6CBB-4688-B6CC-623D057EA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787" y="58159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5">
              <a:extLst>
                <a:ext uri="{FF2B5EF4-FFF2-40B4-BE49-F238E27FC236}">
                  <a16:creationId xmlns:a16="http://schemas.microsoft.com/office/drawing/2014/main" id="{A3BCCB11-25A2-4C56-96AC-E8B384E20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55168" y="583391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8">
              <a:extLst>
                <a:ext uri="{FF2B5EF4-FFF2-40B4-BE49-F238E27FC236}">
                  <a16:creationId xmlns:a16="http://schemas.microsoft.com/office/drawing/2014/main" id="{48470416-A7F5-4041-B3E7-BF525DD8B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0429" y="58192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75">
              <a:extLst>
                <a:ext uri="{FF2B5EF4-FFF2-40B4-BE49-F238E27FC236}">
                  <a16:creationId xmlns:a16="http://schemas.microsoft.com/office/drawing/2014/main" id="{6763146B-0E01-4BC3-A3E6-573690558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67433" y="578005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77">
              <a:extLst>
                <a:ext uri="{FF2B5EF4-FFF2-40B4-BE49-F238E27FC236}">
                  <a16:creationId xmlns:a16="http://schemas.microsoft.com/office/drawing/2014/main" id="{C324338F-04C1-419D-90C1-D83AA1B763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8564" y="586492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91">
              <a:extLst>
                <a:ext uri="{FF2B5EF4-FFF2-40B4-BE49-F238E27FC236}">
                  <a16:creationId xmlns:a16="http://schemas.microsoft.com/office/drawing/2014/main" id="{77835AED-A441-4532-AF89-B3FF7CFD55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5527" y="606475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2">
              <a:extLst>
                <a:ext uri="{FF2B5EF4-FFF2-40B4-BE49-F238E27FC236}">
                  <a16:creationId xmlns:a16="http://schemas.microsoft.com/office/drawing/2014/main" id="{F2B6F66E-9B92-42DA-9FA1-35F0ECE1A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1481" y="6064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93">
              <a:extLst>
                <a:ext uri="{FF2B5EF4-FFF2-40B4-BE49-F238E27FC236}">
                  <a16:creationId xmlns:a16="http://schemas.microsoft.com/office/drawing/2014/main" id="{AB5426E1-AAC8-413F-8343-E690D35765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11063" y="607301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94">
              <a:extLst>
                <a:ext uri="{FF2B5EF4-FFF2-40B4-BE49-F238E27FC236}">
                  <a16:creationId xmlns:a16="http://schemas.microsoft.com/office/drawing/2014/main" id="{6EDE8D39-527D-48EC-A60E-822896A700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9758" y="610075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95">
              <a:extLst>
                <a:ext uri="{FF2B5EF4-FFF2-40B4-BE49-F238E27FC236}">
                  <a16:creationId xmlns:a16="http://schemas.microsoft.com/office/drawing/2014/main" id="{63CA0069-4DAE-4E19-9375-30664E136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7749" y="610320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6">
              <a:extLst>
                <a:ext uri="{FF2B5EF4-FFF2-40B4-BE49-F238E27FC236}">
                  <a16:creationId xmlns:a16="http://schemas.microsoft.com/office/drawing/2014/main" id="{EE4F3DAA-A482-4317-AC07-D9EACF4ABD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06156" y="610973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97">
              <a:extLst>
                <a:ext uri="{FF2B5EF4-FFF2-40B4-BE49-F238E27FC236}">
                  <a16:creationId xmlns:a16="http://schemas.microsoft.com/office/drawing/2014/main" id="{C4558B65-3D1B-4341-9469-54BDB407D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99824" y="611217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8">
              <a:extLst>
                <a:ext uri="{FF2B5EF4-FFF2-40B4-BE49-F238E27FC236}">
                  <a16:creationId xmlns:a16="http://schemas.microsoft.com/office/drawing/2014/main" id="{8A11C831-3A34-41C8-BF81-577F36D3B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1416" y="611217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99">
              <a:extLst>
                <a:ext uri="{FF2B5EF4-FFF2-40B4-BE49-F238E27FC236}">
                  <a16:creationId xmlns:a16="http://schemas.microsoft.com/office/drawing/2014/main" id="{3BAA8579-0187-4116-9506-0798BD48B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4601" y="6112177"/>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00">
              <a:extLst>
                <a:ext uri="{FF2B5EF4-FFF2-40B4-BE49-F238E27FC236}">
                  <a16:creationId xmlns:a16="http://schemas.microsoft.com/office/drawing/2014/main" id="{B66832E9-B0E5-4132-99E9-2286FE26C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26949" y="611217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01">
              <a:extLst>
                <a:ext uri="{FF2B5EF4-FFF2-40B4-BE49-F238E27FC236}">
                  <a16:creationId xmlns:a16="http://schemas.microsoft.com/office/drawing/2014/main" id="{1F5F17DC-C7BC-4D44-BFD1-1D5002D67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24162" y="611870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2">
              <a:extLst>
                <a:ext uri="{FF2B5EF4-FFF2-40B4-BE49-F238E27FC236}">
                  <a16:creationId xmlns:a16="http://schemas.microsoft.com/office/drawing/2014/main" id="{AAD24A6B-1C15-45BF-A44D-C5DCFDF7C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01940" y="612197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03">
              <a:extLst>
                <a:ext uri="{FF2B5EF4-FFF2-40B4-BE49-F238E27FC236}">
                  <a16:creationId xmlns:a16="http://schemas.microsoft.com/office/drawing/2014/main" id="{B2B7773D-7624-4799-8DC2-2125C7B588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64247" y="61276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04">
              <a:extLst>
                <a:ext uri="{FF2B5EF4-FFF2-40B4-BE49-F238E27FC236}">
                  <a16:creationId xmlns:a16="http://schemas.microsoft.com/office/drawing/2014/main" id="{43BDB876-DF8F-473C-94AD-3B85C7D0D0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3513" y="612768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13">
              <a:extLst>
                <a:ext uri="{FF2B5EF4-FFF2-40B4-BE49-F238E27FC236}">
                  <a16:creationId xmlns:a16="http://schemas.microsoft.com/office/drawing/2014/main" id="{E7BAEA9F-0A15-4A6A-9DE3-17E52616DF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1734" y="617338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14">
              <a:extLst>
                <a:ext uri="{FF2B5EF4-FFF2-40B4-BE49-F238E27FC236}">
                  <a16:creationId xmlns:a16="http://schemas.microsoft.com/office/drawing/2014/main" id="{F44C7BB7-3BF8-4B57-8300-B074761B6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8188" y="617338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15">
              <a:extLst>
                <a:ext uri="{FF2B5EF4-FFF2-40B4-BE49-F238E27FC236}">
                  <a16:creationId xmlns:a16="http://schemas.microsoft.com/office/drawing/2014/main" id="{5C9E2587-EA6E-4862-835F-7E8AC5DFC8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31042" y="617909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17">
              <a:extLst>
                <a:ext uri="{FF2B5EF4-FFF2-40B4-BE49-F238E27FC236}">
                  <a16:creationId xmlns:a16="http://schemas.microsoft.com/office/drawing/2014/main" id="{9FDF4C88-B02F-4199-9B67-75901180B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6279" y="61913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18">
              <a:extLst>
                <a:ext uri="{FF2B5EF4-FFF2-40B4-BE49-F238E27FC236}">
                  <a16:creationId xmlns:a16="http://schemas.microsoft.com/office/drawing/2014/main" id="{5640818D-9BF5-4056-A10A-B26AE5494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3" y="619459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19">
              <a:extLst>
                <a:ext uri="{FF2B5EF4-FFF2-40B4-BE49-F238E27FC236}">
                  <a16:creationId xmlns:a16="http://schemas.microsoft.com/office/drawing/2014/main" id="{DCBD257A-A1D2-4931-9090-48B1E21D5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47958" y="618235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20">
              <a:extLst>
                <a:ext uri="{FF2B5EF4-FFF2-40B4-BE49-F238E27FC236}">
                  <a16:creationId xmlns:a16="http://schemas.microsoft.com/office/drawing/2014/main" id="{EF75A49A-C910-4E27-B0E0-AF15C2B3D4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81754" y="636025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1">
              <a:extLst>
                <a:ext uri="{FF2B5EF4-FFF2-40B4-BE49-F238E27FC236}">
                  <a16:creationId xmlns:a16="http://schemas.microsoft.com/office/drawing/2014/main" id="{09175BB4-78AB-4F07-9A7C-195C9FF50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1985" y="636677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25">
              <a:extLst>
                <a:ext uri="{FF2B5EF4-FFF2-40B4-BE49-F238E27FC236}">
                  <a16:creationId xmlns:a16="http://schemas.microsoft.com/office/drawing/2014/main" id="{E4647752-F098-4C74-8685-415ADC8BFF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0219" y="637045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6">
              <a:extLst>
                <a:ext uri="{FF2B5EF4-FFF2-40B4-BE49-F238E27FC236}">
                  <a16:creationId xmlns:a16="http://schemas.microsoft.com/office/drawing/2014/main" id="{AF23AEF6-4648-479D-9E57-75D4087D0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0429" y="6390444"/>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27">
              <a:extLst>
                <a:ext uri="{FF2B5EF4-FFF2-40B4-BE49-F238E27FC236}">
                  <a16:creationId xmlns:a16="http://schemas.microsoft.com/office/drawing/2014/main" id="{A85CD8C4-1E33-42C9-BCBB-91B9CDE9E7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75213" y="6390443"/>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28">
              <a:extLst>
                <a:ext uri="{FF2B5EF4-FFF2-40B4-BE49-F238E27FC236}">
                  <a16:creationId xmlns:a16="http://schemas.microsoft.com/office/drawing/2014/main" id="{32D2257B-0B7A-4918-A6B3-74552983CE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2403" y="6393706"/>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29">
              <a:extLst>
                <a:ext uri="{FF2B5EF4-FFF2-40B4-BE49-F238E27FC236}">
                  <a16:creationId xmlns:a16="http://schemas.microsoft.com/office/drawing/2014/main" id="{B6E8A044-F3AC-48ED-B8A6-D2EDD3F694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50199" y="6393706"/>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33">
              <a:extLst>
                <a:ext uri="{FF2B5EF4-FFF2-40B4-BE49-F238E27FC236}">
                  <a16:creationId xmlns:a16="http://schemas.microsoft.com/office/drawing/2014/main" id="{248AF2CF-3B97-49B3-8E08-2820E763B5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57015" y="640268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36">
              <a:extLst>
                <a:ext uri="{FF2B5EF4-FFF2-40B4-BE49-F238E27FC236}">
                  <a16:creationId xmlns:a16="http://schemas.microsoft.com/office/drawing/2014/main" id="{B5BEC596-B534-44B2-B1B8-78C1FBBA3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5860" y="641492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7">
              <a:extLst>
                <a:ext uri="{FF2B5EF4-FFF2-40B4-BE49-F238E27FC236}">
                  <a16:creationId xmlns:a16="http://schemas.microsoft.com/office/drawing/2014/main" id="{F45F86F4-28DB-49BC-8B6B-B703086F43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18231" y="641818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38">
              <a:extLst>
                <a:ext uri="{FF2B5EF4-FFF2-40B4-BE49-F238E27FC236}">
                  <a16:creationId xmlns:a16="http://schemas.microsoft.com/office/drawing/2014/main" id="{2932A0BD-C987-4A93-91DC-E277DC89CC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65674" y="6420637"/>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39">
              <a:extLst>
                <a:ext uri="{FF2B5EF4-FFF2-40B4-BE49-F238E27FC236}">
                  <a16:creationId xmlns:a16="http://schemas.microsoft.com/office/drawing/2014/main" id="{DD6B3E88-4337-44F0-80CD-D96F69C2F1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2" y="642716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40">
              <a:extLst>
                <a:ext uri="{FF2B5EF4-FFF2-40B4-BE49-F238E27FC236}">
                  <a16:creationId xmlns:a16="http://schemas.microsoft.com/office/drawing/2014/main" id="{2A481A9C-8E49-4886-B0B8-B391B54DE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45213" y="6430428"/>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42">
              <a:extLst>
                <a:ext uri="{FF2B5EF4-FFF2-40B4-BE49-F238E27FC236}">
                  <a16:creationId xmlns:a16="http://schemas.microsoft.com/office/drawing/2014/main" id="{F74D151E-F322-43E1-AAAA-39C16A82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15774" y="64573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43">
              <a:extLst>
                <a:ext uri="{FF2B5EF4-FFF2-40B4-BE49-F238E27FC236}">
                  <a16:creationId xmlns:a16="http://schemas.microsoft.com/office/drawing/2014/main" id="{BF3063F9-CB9B-4822-865E-5BFC90AF9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42843" y="646062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44">
              <a:extLst>
                <a:ext uri="{FF2B5EF4-FFF2-40B4-BE49-F238E27FC236}">
                  <a16:creationId xmlns:a16="http://schemas.microsoft.com/office/drawing/2014/main" id="{F541B440-1CE7-46DE-8E58-B472C9E62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1352" y="6457357"/>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45">
              <a:extLst>
                <a:ext uri="{FF2B5EF4-FFF2-40B4-BE49-F238E27FC236}">
                  <a16:creationId xmlns:a16="http://schemas.microsoft.com/office/drawing/2014/main" id="{25E18B25-35CB-4DFC-B428-063F245D0B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21373" y="6463070"/>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
              <a:extLst>
                <a:ext uri="{FF2B5EF4-FFF2-40B4-BE49-F238E27FC236}">
                  <a16:creationId xmlns:a16="http://schemas.microsoft.com/office/drawing/2014/main" id="{AC3EF75E-9D39-42A1-8744-0314BE64A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76864" y="642104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29">
              <a:extLst>
                <a:ext uri="{FF2B5EF4-FFF2-40B4-BE49-F238E27FC236}">
                  <a16:creationId xmlns:a16="http://schemas.microsoft.com/office/drawing/2014/main" id="{5B830616-AB5F-4414-891C-D7D65A1C2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20744" y="578106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33">
              <a:extLst>
                <a:ext uri="{FF2B5EF4-FFF2-40B4-BE49-F238E27FC236}">
                  <a16:creationId xmlns:a16="http://schemas.microsoft.com/office/drawing/2014/main" id="{B84FCDC4-EB04-49F6-83E1-AE030D9139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9809" y="581473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29">
              <a:extLst>
                <a:ext uri="{FF2B5EF4-FFF2-40B4-BE49-F238E27FC236}">
                  <a16:creationId xmlns:a16="http://schemas.microsoft.com/office/drawing/2014/main" id="{297CFE06-B273-4E3A-828B-7F2391E72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50782" y="55691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33">
              <a:extLst>
                <a:ext uri="{FF2B5EF4-FFF2-40B4-BE49-F238E27FC236}">
                  <a16:creationId xmlns:a16="http://schemas.microsoft.com/office/drawing/2014/main" id="{3DB916FA-F738-4FDC-856A-EC97DEA0F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4120" y="559808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44">
              <a:extLst>
                <a:ext uri="{FF2B5EF4-FFF2-40B4-BE49-F238E27FC236}">
                  <a16:creationId xmlns:a16="http://schemas.microsoft.com/office/drawing/2014/main" id="{84355883-FB7A-47AA-BA56-AF9F91552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7282" y="5553207"/>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4" name="Freeform 142">
            <a:extLst>
              <a:ext uri="{FF2B5EF4-FFF2-40B4-BE49-F238E27FC236}">
                <a16:creationId xmlns:a16="http://schemas.microsoft.com/office/drawing/2014/main" id="{869C3428-7E23-4E31-828E-09F276DAC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0574" y="67621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6001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2" name="Group 161">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5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221" name="Rectangle 220">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25B19-BFE3-1377-3009-E696C30F0764}"/>
              </a:ext>
            </a:extLst>
          </p:cNvPr>
          <p:cNvSpPr>
            <a:spLocks noGrp="1"/>
          </p:cNvSpPr>
          <p:nvPr>
            <p:ph type="title"/>
          </p:nvPr>
        </p:nvSpPr>
        <p:spPr>
          <a:xfrm>
            <a:off x="2192848" y="68717"/>
            <a:ext cx="6060330" cy="1000986"/>
          </a:xfrm>
        </p:spPr>
        <p:txBody>
          <a:bodyPr vert="horz" lIns="91440" tIns="45720" rIns="91440" bIns="45720" rtlCol="0" anchor="b">
            <a:normAutofit/>
          </a:bodyPr>
          <a:lstStyle/>
          <a:p>
            <a:pPr algn="ctr"/>
            <a:r>
              <a:rPr lang="en-US" sz="5400" dirty="0">
                <a:latin typeface="ui-sans-serif"/>
              </a:rPr>
              <a:t>Process</a:t>
            </a:r>
            <a:r>
              <a:rPr lang="en-US" sz="5400" dirty="0"/>
              <a:t> </a:t>
            </a:r>
            <a:r>
              <a:rPr lang="en-US" sz="5400" dirty="0">
                <a:latin typeface="ui-sans-serif"/>
              </a:rPr>
              <a:t>Flowchart</a:t>
            </a:r>
          </a:p>
        </p:txBody>
      </p:sp>
      <p:grpSp>
        <p:nvGrpSpPr>
          <p:cNvPr id="223" name="Group 222">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224" name="Group 223">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312"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8"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6"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25"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9" name="Content Placeholder 8" descr="A diagram of a flowchart&#10;&#10;Description automatically generated">
            <a:extLst>
              <a:ext uri="{FF2B5EF4-FFF2-40B4-BE49-F238E27FC236}">
                <a16:creationId xmlns:a16="http://schemas.microsoft.com/office/drawing/2014/main" id="{B3CE34C5-1146-02CA-1369-4C7533B886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578" y="1002365"/>
            <a:ext cx="5069286" cy="5702001"/>
          </a:xfrm>
        </p:spPr>
      </p:pic>
    </p:spTree>
    <p:extLst>
      <p:ext uri="{BB962C8B-B14F-4D97-AF65-F5344CB8AC3E}">
        <p14:creationId xmlns:p14="http://schemas.microsoft.com/office/powerpoint/2010/main" val="340363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8CBA64-7743-4C5C-83B8-655DE1450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4376A-6F97-447B-62CA-8363DB700AD7}"/>
              </a:ext>
            </a:extLst>
          </p:cNvPr>
          <p:cNvSpPr>
            <a:spLocks noGrp="1"/>
          </p:cNvSpPr>
          <p:nvPr>
            <p:ph type="title"/>
          </p:nvPr>
        </p:nvSpPr>
        <p:spPr>
          <a:xfrm>
            <a:off x="782233" y="1028183"/>
            <a:ext cx="3370079" cy="4792068"/>
          </a:xfrm>
        </p:spPr>
        <p:txBody>
          <a:bodyPr>
            <a:normAutofit/>
          </a:bodyPr>
          <a:lstStyle/>
          <a:p>
            <a:r>
              <a:rPr lang="en-US" b="1" i="0" dirty="0">
                <a:effectLst/>
                <a:highlight>
                  <a:srgbClr val="FFFFFF"/>
                </a:highlight>
                <a:latin typeface="ui-sans-serif"/>
              </a:rPr>
              <a:t>Process Analysis Bottlenecks and inefficiencies </a:t>
            </a:r>
            <a:endParaRPr lang="en-CA" dirty="0"/>
          </a:p>
        </p:txBody>
      </p:sp>
      <p:grpSp>
        <p:nvGrpSpPr>
          <p:cNvPr id="10" name="Group 9">
            <a:extLst>
              <a:ext uri="{FF2B5EF4-FFF2-40B4-BE49-F238E27FC236}">
                <a16:creationId xmlns:a16="http://schemas.microsoft.com/office/drawing/2014/main" id="{12153040-1C1F-4962-9E5D-0793F73FC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1"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9E420B60-EB39-4544-87CE-09C5D7DE30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86"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1" name="Rectangle 160">
            <a:extLst>
              <a:ext uri="{FF2B5EF4-FFF2-40B4-BE49-F238E27FC236}">
                <a16:creationId xmlns:a16="http://schemas.microsoft.com/office/drawing/2014/main" id="{B4CE0640-B5AC-420F-A979-4701983D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4C3F93-B9BF-8374-071E-ED21B78B0495}"/>
              </a:ext>
            </a:extLst>
          </p:cNvPr>
          <p:cNvSpPr>
            <a:spLocks noGrp="1"/>
          </p:cNvSpPr>
          <p:nvPr>
            <p:ph idx="1"/>
          </p:nvPr>
        </p:nvSpPr>
        <p:spPr>
          <a:xfrm>
            <a:off x="4342774" y="852112"/>
            <a:ext cx="7849226" cy="5081239"/>
          </a:xfrm>
        </p:spPr>
        <p:txBody>
          <a:bodyPr>
            <a:normAutofit/>
          </a:bodyPr>
          <a:lstStyle/>
          <a:p>
            <a:pPr>
              <a:lnSpc>
                <a:spcPct val="140000"/>
              </a:lnSpc>
              <a:buFont typeface="Arial" panose="020B0604020202020204" pitchFamily="34" charset="0"/>
              <a:buChar char="•"/>
            </a:pPr>
            <a:r>
              <a:rPr lang="en-US" sz="1800" b="1" i="0" dirty="0">
                <a:effectLst/>
                <a:highlight>
                  <a:srgbClr val="FFFFFF"/>
                </a:highlight>
                <a:latin typeface="ui-sans-serif"/>
              </a:rPr>
              <a:t>Analysis of the Process Flowchart</a:t>
            </a:r>
            <a:endParaRPr lang="en-US" sz="1800" b="0" i="0" dirty="0">
              <a:effectLst/>
              <a:highlight>
                <a:srgbClr val="FFFFFF"/>
              </a:highlight>
              <a:latin typeface="ui-sans-serif"/>
            </a:endParaRPr>
          </a:p>
          <a:p>
            <a:pPr marL="742950" lvl="1" indent="-285750">
              <a:lnSpc>
                <a:spcPct val="140000"/>
              </a:lnSpc>
              <a:buFont typeface="Arial" panose="020B0604020202020204" pitchFamily="34" charset="0"/>
              <a:buChar char="•"/>
            </a:pPr>
            <a:r>
              <a:rPr lang="en-US" b="1" i="0" dirty="0">
                <a:effectLst/>
                <a:highlight>
                  <a:srgbClr val="FFFFFF"/>
                </a:highlight>
                <a:latin typeface="ui-sans-serif"/>
              </a:rPr>
              <a:t>Bottlenecks and Inefficiencies:</a:t>
            </a:r>
            <a:endParaRPr lang="en-US" b="0" i="0" dirty="0">
              <a:effectLst/>
              <a:highlight>
                <a:srgbClr val="FFFFFF"/>
              </a:highlight>
              <a:latin typeface="ui-sans-serif"/>
            </a:endParaRPr>
          </a:p>
          <a:p>
            <a:pPr marL="1143000" lvl="2" indent="-228600">
              <a:lnSpc>
                <a:spcPct val="140000"/>
              </a:lnSpc>
              <a:buFont typeface="Arial" panose="020B0604020202020204" pitchFamily="34" charset="0"/>
              <a:buChar char="•"/>
            </a:pPr>
            <a:r>
              <a:rPr lang="en-US" sz="1800" b="1" i="0" dirty="0">
                <a:effectLst/>
                <a:highlight>
                  <a:srgbClr val="FFFFFF"/>
                </a:highlight>
                <a:latin typeface="ui-sans-serif"/>
              </a:rPr>
              <a:t>Account Creation/Login:</a:t>
            </a:r>
            <a:endParaRPr lang="en-US" sz="1800" b="0" i="0" dirty="0">
              <a:effectLst/>
              <a:highlight>
                <a:srgbClr val="FFFFFF"/>
              </a:highlight>
              <a:latin typeface="ui-sans-serif"/>
            </a:endParaRPr>
          </a:p>
          <a:p>
            <a:pPr marL="1600200" lvl="3" indent="-228600">
              <a:lnSpc>
                <a:spcPct val="140000"/>
              </a:lnSpc>
              <a:buFont typeface="Arial" panose="020B0604020202020204" pitchFamily="34" charset="0"/>
              <a:buChar char="•"/>
            </a:pPr>
            <a:r>
              <a:rPr lang="en-US" sz="1800" b="0" i="0" dirty="0">
                <a:effectLst/>
                <a:highlight>
                  <a:srgbClr val="FFFFFF"/>
                </a:highlight>
                <a:latin typeface="ui-sans-serif"/>
              </a:rPr>
              <a:t>Time-consuming for new users.</a:t>
            </a:r>
          </a:p>
          <a:p>
            <a:pPr marL="1600200" lvl="3" indent="-228600">
              <a:lnSpc>
                <a:spcPct val="140000"/>
              </a:lnSpc>
              <a:buFont typeface="Arial" panose="020B0604020202020204" pitchFamily="34" charset="0"/>
              <a:buChar char="•"/>
            </a:pPr>
            <a:r>
              <a:rPr lang="en-US" sz="1800" b="0" i="0" dirty="0">
                <a:effectLst/>
                <a:highlight>
                  <a:srgbClr val="FFFFFF"/>
                </a:highlight>
                <a:latin typeface="ui-sans-serif"/>
              </a:rPr>
              <a:t>Possible issues with password recovery.</a:t>
            </a:r>
          </a:p>
          <a:p>
            <a:pPr marL="1143000" lvl="2" indent="-228600">
              <a:lnSpc>
                <a:spcPct val="140000"/>
              </a:lnSpc>
              <a:buFont typeface="Arial" panose="020B0604020202020204" pitchFamily="34" charset="0"/>
              <a:buChar char="•"/>
            </a:pPr>
            <a:r>
              <a:rPr lang="en-US" sz="1800" b="1" i="0" dirty="0">
                <a:effectLst/>
                <a:highlight>
                  <a:srgbClr val="FFFFFF"/>
                </a:highlight>
                <a:latin typeface="ui-sans-serif"/>
              </a:rPr>
              <a:t>Seat Selection:</a:t>
            </a:r>
            <a:endParaRPr lang="en-US" sz="1800" b="0" i="0" dirty="0">
              <a:effectLst/>
              <a:highlight>
                <a:srgbClr val="FFFFFF"/>
              </a:highlight>
              <a:latin typeface="ui-sans-serif"/>
            </a:endParaRPr>
          </a:p>
          <a:p>
            <a:pPr marL="1600200" lvl="3" indent="-228600">
              <a:lnSpc>
                <a:spcPct val="140000"/>
              </a:lnSpc>
              <a:buFont typeface="Arial" panose="020B0604020202020204" pitchFamily="34" charset="0"/>
              <a:buChar char="•"/>
            </a:pPr>
            <a:r>
              <a:rPr lang="en-US" sz="1800" b="0" i="0" dirty="0">
                <a:effectLst/>
                <a:highlight>
                  <a:srgbClr val="FFFFFF"/>
                </a:highlight>
                <a:latin typeface="ui-sans-serif"/>
              </a:rPr>
              <a:t>Delays in loading seating layout.</a:t>
            </a:r>
          </a:p>
          <a:p>
            <a:pPr marL="1600200" lvl="3" indent="-228600">
              <a:lnSpc>
                <a:spcPct val="140000"/>
              </a:lnSpc>
              <a:buFont typeface="Arial" panose="020B0604020202020204" pitchFamily="34" charset="0"/>
              <a:buChar char="•"/>
            </a:pPr>
            <a:r>
              <a:rPr lang="en-US" sz="1800" b="0" i="0" dirty="0">
                <a:effectLst/>
                <a:highlight>
                  <a:srgbClr val="FFFFFF"/>
                </a:highlight>
                <a:latin typeface="ui-sans-serif"/>
              </a:rPr>
              <a:t>Difficulty visualizing available seats.</a:t>
            </a:r>
          </a:p>
          <a:p>
            <a:pPr marL="1143000" lvl="2" indent="-228600">
              <a:lnSpc>
                <a:spcPct val="140000"/>
              </a:lnSpc>
              <a:buFont typeface="Arial" panose="020B0604020202020204" pitchFamily="34" charset="0"/>
              <a:buChar char="•"/>
            </a:pPr>
            <a:r>
              <a:rPr lang="en-US" sz="1800" b="1" i="0" dirty="0">
                <a:effectLst/>
                <a:highlight>
                  <a:srgbClr val="FFFFFF"/>
                </a:highlight>
                <a:latin typeface="ui-sans-serif"/>
              </a:rPr>
              <a:t>Payment Process:</a:t>
            </a:r>
            <a:endParaRPr lang="en-US" sz="1800" b="0" i="0" dirty="0">
              <a:effectLst/>
              <a:highlight>
                <a:srgbClr val="FFFFFF"/>
              </a:highlight>
              <a:latin typeface="ui-sans-serif"/>
            </a:endParaRPr>
          </a:p>
          <a:p>
            <a:pPr marL="1600200" lvl="3" indent="-228600">
              <a:lnSpc>
                <a:spcPct val="140000"/>
              </a:lnSpc>
              <a:buFont typeface="Arial" panose="020B0604020202020204" pitchFamily="34" charset="0"/>
              <a:buChar char="•"/>
            </a:pPr>
            <a:r>
              <a:rPr lang="en-US" sz="1800" b="0" i="0" dirty="0">
                <a:effectLst/>
                <a:highlight>
                  <a:srgbClr val="FFFFFF"/>
                </a:highlight>
                <a:latin typeface="ui-sans-serif"/>
              </a:rPr>
              <a:t>Potential payment gateway delays.</a:t>
            </a:r>
          </a:p>
          <a:p>
            <a:pPr marL="1600200" lvl="3" indent="-228600">
              <a:lnSpc>
                <a:spcPct val="140000"/>
              </a:lnSpc>
              <a:buFont typeface="Arial" panose="020B0604020202020204" pitchFamily="34" charset="0"/>
              <a:buChar char="•"/>
            </a:pPr>
            <a:r>
              <a:rPr lang="en-US" sz="1800" b="0" i="0" dirty="0">
                <a:effectLst/>
                <a:highlight>
                  <a:srgbClr val="FFFFFF"/>
                </a:highlight>
                <a:latin typeface="ui-sans-serif"/>
              </a:rPr>
              <a:t>Complex checkout process leading to cart abandonment.</a:t>
            </a:r>
          </a:p>
          <a:p>
            <a:pPr>
              <a:lnSpc>
                <a:spcPct val="140000"/>
              </a:lnSpc>
            </a:pPr>
            <a:endParaRPr lang="en-CA" sz="1800" dirty="0"/>
          </a:p>
        </p:txBody>
      </p:sp>
    </p:spTree>
    <p:extLst>
      <p:ext uri="{BB962C8B-B14F-4D97-AF65-F5344CB8AC3E}">
        <p14:creationId xmlns:p14="http://schemas.microsoft.com/office/powerpoint/2010/main" val="63037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DA27A5CA-8322-4584-B42A-F2691652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C989A5E-D171-4BB1-ACFF-6D1503FE5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58E37D5E-2F40-4CD5-A0F2-04001FB75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799" y="871105"/>
            <a:ext cx="7120054" cy="511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B028C-D4F1-1385-366F-5FAF822009C5}"/>
              </a:ext>
            </a:extLst>
          </p:cNvPr>
          <p:cNvSpPr>
            <a:spLocks noGrp="1"/>
          </p:cNvSpPr>
          <p:nvPr>
            <p:ph type="title"/>
          </p:nvPr>
        </p:nvSpPr>
        <p:spPr>
          <a:xfrm>
            <a:off x="1790700" y="1141507"/>
            <a:ext cx="5823323" cy="1099670"/>
          </a:xfrm>
        </p:spPr>
        <p:txBody>
          <a:bodyPr>
            <a:normAutofit/>
          </a:bodyPr>
          <a:lstStyle/>
          <a:p>
            <a:r>
              <a:rPr lang="en-CA" b="1" i="0">
                <a:effectLst/>
                <a:highlight>
                  <a:srgbClr val="FFFFFF"/>
                </a:highlight>
                <a:latin typeface="ui-sans-serif"/>
              </a:rPr>
              <a:t>Improvement Suggestions</a:t>
            </a:r>
            <a:endParaRPr lang="en-CA"/>
          </a:p>
        </p:txBody>
      </p:sp>
      <p:grpSp>
        <p:nvGrpSpPr>
          <p:cNvPr id="94" name="Group 93">
            <a:extLst>
              <a:ext uri="{FF2B5EF4-FFF2-40B4-BE49-F238E27FC236}">
                <a16:creationId xmlns:a16="http://schemas.microsoft.com/office/drawing/2014/main" id="{2DDC3E08-72B7-412C-A277-9F3CF8EB3A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4164" y="-37765"/>
            <a:ext cx="1829755" cy="6918658"/>
            <a:chOff x="9314164" y="-37765"/>
            <a:chExt cx="1829755" cy="6918658"/>
          </a:xfrm>
        </p:grpSpPr>
        <p:sp>
          <p:nvSpPr>
            <p:cNvPr id="95" name="Freeform 78">
              <a:extLst>
                <a:ext uri="{FF2B5EF4-FFF2-40B4-BE49-F238E27FC236}">
                  <a16:creationId xmlns:a16="http://schemas.microsoft.com/office/drawing/2014/main" id="{6E393635-9ABA-4EE9-8984-D5B554D94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2387" y="631652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9">
              <a:extLst>
                <a:ext uri="{FF2B5EF4-FFF2-40B4-BE49-F238E27FC236}">
                  <a16:creationId xmlns:a16="http://schemas.microsoft.com/office/drawing/2014/main" id="{2A5EAEA1-79EC-462F-A08B-6139634F7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4759" y="654757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0">
              <a:extLst>
                <a:ext uri="{FF2B5EF4-FFF2-40B4-BE49-F238E27FC236}">
                  <a16:creationId xmlns:a16="http://schemas.microsoft.com/office/drawing/2014/main" id="{1D2E5290-45AD-48B0-B9A0-7AE0A908BF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9418" y="67853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4">
              <a:extLst>
                <a:ext uri="{FF2B5EF4-FFF2-40B4-BE49-F238E27FC236}">
                  <a16:creationId xmlns:a16="http://schemas.microsoft.com/office/drawing/2014/main" id="{E13C4831-440C-418E-9302-DDD9BFE382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3877" y="611194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6">
              <a:extLst>
                <a:ext uri="{FF2B5EF4-FFF2-40B4-BE49-F238E27FC236}">
                  <a16:creationId xmlns:a16="http://schemas.microsoft.com/office/drawing/2014/main" id="{42B526D9-7E5C-4A67-9B1C-9E92092EAF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59545" y="623010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8">
              <a:extLst>
                <a:ext uri="{FF2B5EF4-FFF2-40B4-BE49-F238E27FC236}">
                  <a16:creationId xmlns:a16="http://schemas.microsoft.com/office/drawing/2014/main" id="{DFA07926-5610-463F-BB98-6659FBA4C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57216" y="6657917"/>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10">
              <a:extLst>
                <a:ext uri="{FF2B5EF4-FFF2-40B4-BE49-F238E27FC236}">
                  <a16:creationId xmlns:a16="http://schemas.microsoft.com/office/drawing/2014/main" id="{827A238B-BA0C-4EBD-92EB-57B575487F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7269" y="598227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2">
              <a:extLst>
                <a:ext uri="{FF2B5EF4-FFF2-40B4-BE49-F238E27FC236}">
                  <a16:creationId xmlns:a16="http://schemas.microsoft.com/office/drawing/2014/main" id="{0CC3E394-72A8-46B8-B333-9A4801153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47971" y="64913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30">
              <a:extLst>
                <a:ext uri="{FF2B5EF4-FFF2-40B4-BE49-F238E27FC236}">
                  <a16:creationId xmlns:a16="http://schemas.microsoft.com/office/drawing/2014/main" id="{C2F2B81F-CCBD-4D75-A268-529C27BEB4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03634" y="604518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31">
              <a:extLst>
                <a:ext uri="{FF2B5EF4-FFF2-40B4-BE49-F238E27FC236}">
                  <a16:creationId xmlns:a16="http://schemas.microsoft.com/office/drawing/2014/main" id="{248273A6-4595-4B49-870D-93184B2BCC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7308" y="6516876"/>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35">
              <a:extLst>
                <a:ext uri="{FF2B5EF4-FFF2-40B4-BE49-F238E27FC236}">
                  <a16:creationId xmlns:a16="http://schemas.microsoft.com/office/drawing/2014/main" id="{613F679C-C6B7-45E2-AB85-06F11D01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04647" y="628721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41">
              <a:extLst>
                <a:ext uri="{FF2B5EF4-FFF2-40B4-BE49-F238E27FC236}">
                  <a16:creationId xmlns:a16="http://schemas.microsoft.com/office/drawing/2014/main" id="{AD733645-CE3B-4C6D-98E4-1C01A1C3F8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65399" y="666710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5">
              <a:extLst>
                <a:ext uri="{FF2B5EF4-FFF2-40B4-BE49-F238E27FC236}">
                  <a16:creationId xmlns:a16="http://schemas.microsoft.com/office/drawing/2014/main" id="{CC6A862F-C126-4979-9572-943E0EFA1E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14090" y="6370129"/>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8">
              <a:extLst>
                <a:ext uri="{FF2B5EF4-FFF2-40B4-BE49-F238E27FC236}">
                  <a16:creationId xmlns:a16="http://schemas.microsoft.com/office/drawing/2014/main" id="{D810D816-815F-4A09-A3E5-451D74A23A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3683" y="610095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22">
              <a:extLst>
                <a:ext uri="{FF2B5EF4-FFF2-40B4-BE49-F238E27FC236}">
                  <a16:creationId xmlns:a16="http://schemas.microsoft.com/office/drawing/2014/main" id="{297ABCD3-B369-4690-81A8-2627F24E4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41" y="6035328"/>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23">
              <a:extLst>
                <a:ext uri="{FF2B5EF4-FFF2-40B4-BE49-F238E27FC236}">
                  <a16:creationId xmlns:a16="http://schemas.microsoft.com/office/drawing/2014/main" id="{A2F71286-5332-4172-A372-755A472F3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75211" y="6615097"/>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3">
              <a:extLst>
                <a:ext uri="{FF2B5EF4-FFF2-40B4-BE49-F238E27FC236}">
                  <a16:creationId xmlns:a16="http://schemas.microsoft.com/office/drawing/2014/main" id="{B5108B37-F44A-47A4-A995-524197C47E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9237" y="656430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51">
              <a:extLst>
                <a:ext uri="{FF2B5EF4-FFF2-40B4-BE49-F238E27FC236}">
                  <a16:creationId xmlns:a16="http://schemas.microsoft.com/office/drawing/2014/main" id="{B4CEC1A4-E49B-426A-A335-FBB8D54341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1075" y="675511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54">
              <a:extLst>
                <a:ext uri="{FF2B5EF4-FFF2-40B4-BE49-F238E27FC236}">
                  <a16:creationId xmlns:a16="http://schemas.microsoft.com/office/drawing/2014/main" id="{A877D66C-F031-4FD3-A679-013BBD597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3283" y="636585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78">
              <a:extLst>
                <a:ext uri="{FF2B5EF4-FFF2-40B4-BE49-F238E27FC236}">
                  <a16:creationId xmlns:a16="http://schemas.microsoft.com/office/drawing/2014/main" id="{204EE8DB-CB6A-4043-8892-547496A838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6517" y="642473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79">
              <a:extLst>
                <a:ext uri="{FF2B5EF4-FFF2-40B4-BE49-F238E27FC236}">
                  <a16:creationId xmlns:a16="http://schemas.microsoft.com/office/drawing/2014/main" id="{D41334E9-5983-47FA-8F3F-E023DE88C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8889" y="665577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4">
              <a:extLst>
                <a:ext uri="{FF2B5EF4-FFF2-40B4-BE49-F238E27FC236}">
                  <a16:creationId xmlns:a16="http://schemas.microsoft.com/office/drawing/2014/main" id="{6FA6CD72-6404-4323-BFB5-E3C38E38ED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18007" y="622014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86">
              <a:extLst>
                <a:ext uri="{FF2B5EF4-FFF2-40B4-BE49-F238E27FC236}">
                  <a16:creationId xmlns:a16="http://schemas.microsoft.com/office/drawing/2014/main" id="{8A621A24-4735-44CF-99C1-BC39C2B71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28155" y="59963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6">
              <a:extLst>
                <a:ext uri="{FF2B5EF4-FFF2-40B4-BE49-F238E27FC236}">
                  <a16:creationId xmlns:a16="http://schemas.microsoft.com/office/drawing/2014/main" id="{C55F2697-EFEC-4C5E-9D88-7F77747352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70443" y="639203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0">
              <a:extLst>
                <a:ext uri="{FF2B5EF4-FFF2-40B4-BE49-F238E27FC236}">
                  <a16:creationId xmlns:a16="http://schemas.microsoft.com/office/drawing/2014/main" id="{3E74E34E-E8B2-43CF-A574-E562761D2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3167" y="616975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12">
              <a:extLst>
                <a:ext uri="{FF2B5EF4-FFF2-40B4-BE49-F238E27FC236}">
                  <a16:creationId xmlns:a16="http://schemas.microsoft.com/office/drawing/2014/main" id="{4FCC862A-0E3B-42C2-9B61-40EE412F2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47620" y="67395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8">
              <a:extLst>
                <a:ext uri="{FF2B5EF4-FFF2-40B4-BE49-F238E27FC236}">
                  <a16:creationId xmlns:a16="http://schemas.microsoft.com/office/drawing/2014/main" id="{6A4FFCDE-0207-482A-B5D1-757A0E0FA6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4683" y="597571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3">
              <a:extLst>
                <a:ext uri="{FF2B5EF4-FFF2-40B4-BE49-F238E27FC236}">
                  <a16:creationId xmlns:a16="http://schemas.microsoft.com/office/drawing/2014/main" id="{4729E6D2-3822-40F6-8EB5-86F31EF1E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53019" y="37542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51">
              <a:extLst>
                <a:ext uri="{FF2B5EF4-FFF2-40B4-BE49-F238E27FC236}">
                  <a16:creationId xmlns:a16="http://schemas.microsoft.com/office/drawing/2014/main" id="{C8B35183-6EB6-4558-9788-CE8F0594D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23577" y="23465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53">
              <a:extLst>
                <a:ext uri="{FF2B5EF4-FFF2-40B4-BE49-F238E27FC236}">
                  <a16:creationId xmlns:a16="http://schemas.microsoft.com/office/drawing/2014/main" id="{B875E16E-F2DF-4A3D-A535-311A1886C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7474" y="786855"/>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54">
              <a:extLst>
                <a:ext uri="{FF2B5EF4-FFF2-40B4-BE49-F238E27FC236}">
                  <a16:creationId xmlns:a16="http://schemas.microsoft.com/office/drawing/2014/main" id="{273178BC-B163-42C8-8AA3-E6015091DD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88672" y="615309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8">
              <a:extLst>
                <a:ext uri="{FF2B5EF4-FFF2-40B4-BE49-F238E27FC236}">
                  <a16:creationId xmlns:a16="http://schemas.microsoft.com/office/drawing/2014/main" id="{3F715015-E0A6-4A26-9FD6-8150DDF1CE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2223" y="27277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9">
              <a:extLst>
                <a:ext uri="{FF2B5EF4-FFF2-40B4-BE49-F238E27FC236}">
                  <a16:creationId xmlns:a16="http://schemas.microsoft.com/office/drawing/2014/main" id="{0EE0F506-CF28-4919-843E-96C438CCD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4595" y="503821"/>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0">
              <a:extLst>
                <a:ext uri="{FF2B5EF4-FFF2-40B4-BE49-F238E27FC236}">
                  <a16:creationId xmlns:a16="http://schemas.microsoft.com/office/drawing/2014/main" id="{ABF621B4-0B01-43A4-A7D1-413915B371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9253" y="72371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4">
              <a:extLst>
                <a:ext uri="{FF2B5EF4-FFF2-40B4-BE49-F238E27FC236}">
                  <a16:creationId xmlns:a16="http://schemas.microsoft.com/office/drawing/2014/main" id="{11CEF3FD-9334-449D-9A0D-A874158347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3713" y="68190"/>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06">
              <a:extLst>
                <a:ext uri="{FF2B5EF4-FFF2-40B4-BE49-F238E27FC236}">
                  <a16:creationId xmlns:a16="http://schemas.microsoft.com/office/drawing/2014/main" id="{9FB3FAF8-148B-46ED-9715-58CFE79023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45733" y="2167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8">
              <a:extLst>
                <a:ext uri="{FF2B5EF4-FFF2-40B4-BE49-F238E27FC236}">
                  <a16:creationId xmlns:a16="http://schemas.microsoft.com/office/drawing/2014/main" id="{410E3435-0683-4EF2-9185-B5CADDD60F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42450" y="68900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0">
              <a:extLst>
                <a:ext uri="{FF2B5EF4-FFF2-40B4-BE49-F238E27FC236}">
                  <a16:creationId xmlns:a16="http://schemas.microsoft.com/office/drawing/2014/main" id="{FC146718-F493-4688-93D1-D3C4DBB663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23457" y="-310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12">
              <a:extLst>
                <a:ext uri="{FF2B5EF4-FFF2-40B4-BE49-F238E27FC236}">
                  <a16:creationId xmlns:a16="http://schemas.microsoft.com/office/drawing/2014/main" id="{1C18D603-D7E6-4574-B11F-2C2462E3C7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8029" y="54210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0">
              <a:extLst>
                <a:ext uri="{FF2B5EF4-FFF2-40B4-BE49-F238E27FC236}">
                  <a16:creationId xmlns:a16="http://schemas.microsoft.com/office/drawing/2014/main" id="{39BAC9E3-0ED4-4E15-9E08-A51F84874F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9678" y="6144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1">
              <a:extLst>
                <a:ext uri="{FF2B5EF4-FFF2-40B4-BE49-F238E27FC236}">
                  <a16:creationId xmlns:a16="http://schemas.microsoft.com/office/drawing/2014/main" id="{731CC313-61BB-44C9-9BE8-6CFF0F2B03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03496" y="61642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5">
              <a:extLst>
                <a:ext uri="{FF2B5EF4-FFF2-40B4-BE49-F238E27FC236}">
                  <a16:creationId xmlns:a16="http://schemas.microsoft.com/office/drawing/2014/main" id="{55944B1A-48F3-4273-A87D-B12B35F8E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26567" y="4001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
              <a:extLst>
                <a:ext uri="{FF2B5EF4-FFF2-40B4-BE49-F238E27FC236}">
                  <a16:creationId xmlns:a16="http://schemas.microsoft.com/office/drawing/2014/main" id="{2C030015-13DB-4AAA-B2C5-0DB11B17B6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76243" y="2767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5">
              <a:extLst>
                <a:ext uri="{FF2B5EF4-FFF2-40B4-BE49-F238E27FC236}">
                  <a16:creationId xmlns:a16="http://schemas.microsoft.com/office/drawing/2014/main" id="{4CCDA4CA-802B-4060-84E8-3A5BCC2535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80173" y="54187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8">
              <a:extLst>
                <a:ext uri="{FF2B5EF4-FFF2-40B4-BE49-F238E27FC236}">
                  <a16:creationId xmlns:a16="http://schemas.microsoft.com/office/drawing/2014/main" id="{4AFB2596-28AD-4968-AC8C-0C89D5F830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83587" y="28512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2">
              <a:extLst>
                <a:ext uri="{FF2B5EF4-FFF2-40B4-BE49-F238E27FC236}">
                  <a16:creationId xmlns:a16="http://schemas.microsoft.com/office/drawing/2014/main" id="{2877C19B-C85A-43A8-9D22-E3555757E6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325" y="655973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3">
              <a:extLst>
                <a:ext uri="{FF2B5EF4-FFF2-40B4-BE49-F238E27FC236}">
                  <a16:creationId xmlns:a16="http://schemas.microsoft.com/office/drawing/2014/main" id="{86BB8A06-3A72-4664-906D-A764FD3C89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41294" y="78683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0">
              <a:extLst>
                <a:ext uri="{FF2B5EF4-FFF2-40B4-BE49-F238E27FC236}">
                  <a16:creationId xmlns:a16="http://schemas.microsoft.com/office/drawing/2014/main" id="{13A6CBDF-A71E-4C76-90F5-F93EC0472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81328" y="102815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3">
              <a:extLst>
                <a:ext uri="{FF2B5EF4-FFF2-40B4-BE49-F238E27FC236}">
                  <a16:creationId xmlns:a16="http://schemas.microsoft.com/office/drawing/2014/main" id="{CDDE2395-D4D4-4B16-998E-BA136879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5320" y="73604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52">
              <a:extLst>
                <a:ext uri="{FF2B5EF4-FFF2-40B4-BE49-F238E27FC236}">
                  <a16:creationId xmlns:a16="http://schemas.microsoft.com/office/drawing/2014/main" id="{0C4C9822-221D-4DFD-A8F0-88BDB960D5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32603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54">
              <a:extLst>
                <a:ext uri="{FF2B5EF4-FFF2-40B4-BE49-F238E27FC236}">
                  <a16:creationId xmlns:a16="http://schemas.microsoft.com/office/drawing/2014/main" id="{75210329-C983-4B1D-8573-5EB689CF4C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2222" y="4896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59">
              <a:extLst>
                <a:ext uri="{FF2B5EF4-FFF2-40B4-BE49-F238E27FC236}">
                  <a16:creationId xmlns:a16="http://schemas.microsoft.com/office/drawing/2014/main" id="{12078099-9836-4B34-B3F8-123577D27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6208" y="9460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78">
              <a:extLst>
                <a:ext uri="{FF2B5EF4-FFF2-40B4-BE49-F238E27FC236}">
                  <a16:creationId xmlns:a16="http://schemas.microsoft.com/office/drawing/2014/main" id="{DDC4164A-CF54-4258-93D9-E2985D837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2600" y="59647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79">
              <a:extLst>
                <a:ext uri="{FF2B5EF4-FFF2-40B4-BE49-F238E27FC236}">
                  <a16:creationId xmlns:a16="http://schemas.microsoft.com/office/drawing/2014/main" id="{5757C01C-EDE3-4DA2-A988-C56F92676C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14972" y="82751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84">
              <a:extLst>
                <a:ext uri="{FF2B5EF4-FFF2-40B4-BE49-F238E27FC236}">
                  <a16:creationId xmlns:a16="http://schemas.microsoft.com/office/drawing/2014/main" id="{3DFE3A5E-CE1B-44A3-90D9-F7ECC6F86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84090" y="39188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86">
              <a:extLst>
                <a:ext uri="{FF2B5EF4-FFF2-40B4-BE49-F238E27FC236}">
                  <a16:creationId xmlns:a16="http://schemas.microsoft.com/office/drawing/2014/main" id="{96392746-AF8E-4EC4-ABD1-04C4AB9DE1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94059" y="4587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63B0352C-E450-4B7D-826D-25B95A158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29758" y="4644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10">
              <a:extLst>
                <a:ext uri="{FF2B5EF4-FFF2-40B4-BE49-F238E27FC236}">
                  <a16:creationId xmlns:a16="http://schemas.microsoft.com/office/drawing/2014/main" id="{291D0AEA-30E5-47FC-9CBD-F59E92418A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07482" y="21666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12">
              <a:extLst>
                <a:ext uri="{FF2B5EF4-FFF2-40B4-BE49-F238E27FC236}">
                  <a16:creationId xmlns:a16="http://schemas.microsoft.com/office/drawing/2014/main" id="{5D3E4E8D-958E-4303-B0DC-F363C1256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8184" y="78550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8">
              <a:extLst>
                <a:ext uri="{FF2B5EF4-FFF2-40B4-BE49-F238E27FC236}">
                  <a16:creationId xmlns:a16="http://schemas.microsoft.com/office/drawing/2014/main" id="{D496ABB3-10B3-42C9-B3B5-8AE46C11AB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9874" y="325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3" name="Picture 82" descr="Green dialogue boxes">
            <a:extLst>
              <a:ext uri="{FF2B5EF4-FFF2-40B4-BE49-F238E27FC236}">
                <a16:creationId xmlns:a16="http://schemas.microsoft.com/office/drawing/2014/main" id="{9F565A43-F05A-9C99-1439-10D29F136527}"/>
              </a:ext>
            </a:extLst>
          </p:cNvPr>
          <p:cNvPicPr>
            <a:picLocks noChangeAspect="1"/>
          </p:cNvPicPr>
          <p:nvPr/>
        </p:nvPicPr>
        <p:blipFill rotWithShape="1">
          <a:blip r:embed="rId2"/>
          <a:srcRect l="14844" r="18954" b="-1"/>
          <a:stretch/>
        </p:blipFill>
        <p:spPr>
          <a:xfrm>
            <a:off x="8127999" y="871105"/>
            <a:ext cx="4064001" cy="5110594"/>
          </a:xfrm>
          <a:prstGeom prst="rect">
            <a:avLst/>
          </a:prstGeom>
        </p:spPr>
      </p:pic>
      <p:sp>
        <p:nvSpPr>
          <p:cNvPr id="3" name="Content Placeholder 2">
            <a:extLst>
              <a:ext uri="{FF2B5EF4-FFF2-40B4-BE49-F238E27FC236}">
                <a16:creationId xmlns:a16="http://schemas.microsoft.com/office/drawing/2014/main" id="{D2DD2EA3-1EE5-DDBC-C1A9-83C05DA07CD6}"/>
              </a:ext>
            </a:extLst>
          </p:cNvPr>
          <p:cNvSpPr>
            <a:spLocks noGrp="1"/>
          </p:cNvSpPr>
          <p:nvPr>
            <p:ph idx="1"/>
          </p:nvPr>
        </p:nvSpPr>
        <p:spPr>
          <a:xfrm>
            <a:off x="67226" y="2136912"/>
            <a:ext cx="12124773" cy="4723173"/>
          </a:xfrm>
        </p:spPr>
        <p:txBody>
          <a:bodyPr>
            <a:normAutofit/>
          </a:bodyPr>
          <a:lstStyle/>
          <a:p>
            <a:pPr marL="742950" lvl="1" indent="-285750">
              <a:lnSpc>
                <a:spcPct val="140000"/>
              </a:lnSpc>
              <a:buFont typeface="Arial" panose="020B0604020202020204" pitchFamily="34" charset="0"/>
              <a:buChar char="•"/>
            </a:pPr>
            <a:r>
              <a:rPr lang="en-US" sz="1200" b="1" i="0" dirty="0">
                <a:effectLst/>
                <a:highlight>
                  <a:srgbClr val="FFFFFF"/>
                </a:highlight>
                <a:latin typeface="ui-sans-serif"/>
              </a:rPr>
              <a:t>Streamlined Account Creation/Login:</a:t>
            </a:r>
            <a:endParaRPr lang="en-US" sz="1200" b="0" i="0" dirty="0">
              <a:effectLst/>
              <a:highlight>
                <a:srgbClr val="FFFFFF"/>
              </a:highlight>
              <a:latin typeface="ui-sans-serif"/>
            </a:endParaRPr>
          </a:p>
          <a:p>
            <a:pPr marL="1143000" lvl="2" indent="-228600">
              <a:lnSpc>
                <a:spcPct val="140000"/>
              </a:lnSpc>
              <a:buFont typeface="Arial" panose="020B0604020202020204" pitchFamily="34" charset="0"/>
              <a:buChar char="•"/>
            </a:pPr>
            <a:r>
              <a:rPr lang="en-US" sz="1200" b="0" i="0" dirty="0">
                <a:effectLst/>
                <a:highlight>
                  <a:srgbClr val="FFFFFF"/>
                </a:highlight>
                <a:latin typeface="ui-sans-serif"/>
              </a:rPr>
              <a:t>Implement social media login options for quick access. For instance, allowing users to log in using their Google or Facebook accounts can significantly reduce the time taken to access the platform.</a:t>
            </a:r>
          </a:p>
          <a:p>
            <a:pPr marL="1143000" lvl="2" indent="-228600">
              <a:lnSpc>
                <a:spcPct val="140000"/>
              </a:lnSpc>
              <a:buFont typeface="Arial" panose="020B0604020202020204" pitchFamily="34" charset="0"/>
              <a:buChar char="•"/>
            </a:pPr>
            <a:r>
              <a:rPr lang="en-US" sz="1200" b="0" i="0" dirty="0">
                <a:effectLst/>
                <a:highlight>
                  <a:srgbClr val="FFFFFF"/>
                </a:highlight>
                <a:latin typeface="ui-sans-serif"/>
              </a:rPr>
              <a:t>Improve password recovery process by offering instant recovery options such as SMS or email verification codes, making it easier for users to regain access to their accounts quickly.</a:t>
            </a:r>
          </a:p>
          <a:p>
            <a:pPr marL="742950" lvl="1" indent="-285750">
              <a:lnSpc>
                <a:spcPct val="140000"/>
              </a:lnSpc>
              <a:buFont typeface="Arial" panose="020B0604020202020204" pitchFamily="34" charset="0"/>
              <a:buChar char="•"/>
            </a:pPr>
            <a:r>
              <a:rPr lang="en-US" sz="1200" b="1" i="0" dirty="0">
                <a:effectLst/>
                <a:highlight>
                  <a:srgbClr val="FFFFFF"/>
                </a:highlight>
                <a:latin typeface="ui-sans-serif"/>
              </a:rPr>
              <a:t>Enhanced Seat Selection:</a:t>
            </a:r>
            <a:endParaRPr lang="en-US" sz="1200" b="0" i="0" dirty="0">
              <a:effectLst/>
              <a:highlight>
                <a:srgbClr val="FFFFFF"/>
              </a:highlight>
              <a:latin typeface="ui-sans-serif"/>
            </a:endParaRPr>
          </a:p>
          <a:p>
            <a:pPr marL="1143000" lvl="2" indent="-228600">
              <a:lnSpc>
                <a:spcPct val="140000"/>
              </a:lnSpc>
              <a:buFont typeface="Arial" panose="020B0604020202020204" pitchFamily="34" charset="0"/>
              <a:buChar char="•"/>
            </a:pPr>
            <a:r>
              <a:rPr lang="en-US" sz="1200" b="0" i="0" dirty="0">
                <a:effectLst/>
                <a:highlight>
                  <a:srgbClr val="FFFFFF"/>
                </a:highlight>
                <a:latin typeface="ui-sans-serif"/>
              </a:rPr>
              <a:t>Optimize seating layout for faster loading times by using efficient data retrieval methods and reducing the amount of graphical data loaded simultaneously.</a:t>
            </a:r>
          </a:p>
          <a:p>
            <a:pPr marL="1143000" lvl="2" indent="-228600">
              <a:lnSpc>
                <a:spcPct val="140000"/>
              </a:lnSpc>
              <a:buFont typeface="Arial" panose="020B0604020202020204" pitchFamily="34" charset="0"/>
              <a:buChar char="•"/>
            </a:pPr>
            <a:r>
              <a:rPr lang="en-US" sz="1200" b="0" i="0" dirty="0">
                <a:effectLst/>
                <a:highlight>
                  <a:srgbClr val="FFFFFF"/>
                </a:highlight>
                <a:latin typeface="ui-sans-serif"/>
              </a:rPr>
              <a:t>Implement 3D visualizations of seating arrangements to help customers better understand the layout and make more informed decisions. This can include a virtual tour of the theater, showing views from different seats.</a:t>
            </a:r>
          </a:p>
          <a:p>
            <a:pPr marL="742950" lvl="1" indent="-285750">
              <a:lnSpc>
                <a:spcPct val="140000"/>
              </a:lnSpc>
              <a:buFont typeface="Arial" panose="020B0604020202020204" pitchFamily="34" charset="0"/>
              <a:buChar char="•"/>
            </a:pPr>
            <a:r>
              <a:rPr lang="en-US" sz="1200" b="1" i="0" dirty="0">
                <a:effectLst/>
                <a:highlight>
                  <a:srgbClr val="FFFFFF"/>
                </a:highlight>
                <a:latin typeface="ui-sans-serif"/>
              </a:rPr>
              <a:t>Simplified Payment Process:</a:t>
            </a:r>
            <a:endParaRPr lang="en-US" sz="1200" b="0" i="0" dirty="0">
              <a:effectLst/>
              <a:highlight>
                <a:srgbClr val="FFFFFF"/>
              </a:highlight>
              <a:latin typeface="ui-sans-serif"/>
            </a:endParaRPr>
          </a:p>
          <a:p>
            <a:pPr marL="1143000" lvl="2" indent="-228600">
              <a:lnSpc>
                <a:spcPct val="140000"/>
              </a:lnSpc>
              <a:buFont typeface="Arial" panose="020B0604020202020204" pitchFamily="34" charset="0"/>
              <a:buChar char="•"/>
            </a:pPr>
            <a:r>
              <a:rPr lang="en-US" sz="1200" b="0" i="0" dirty="0">
                <a:effectLst/>
                <a:highlight>
                  <a:srgbClr val="FFFFFF"/>
                </a:highlight>
                <a:latin typeface="ui-sans-serif"/>
              </a:rPr>
              <a:t>Offer multiple payment options including digital wallets like PayPal, Apple Pay, and Google Wallet, to cater to a wider range of customer preferences.</a:t>
            </a:r>
          </a:p>
          <a:p>
            <a:pPr marL="1143000" lvl="2" indent="-228600">
              <a:lnSpc>
                <a:spcPct val="140000"/>
              </a:lnSpc>
              <a:buFont typeface="Arial" panose="020B0604020202020204" pitchFamily="34" charset="0"/>
              <a:buChar char="•"/>
            </a:pPr>
            <a:r>
              <a:rPr lang="en-US" sz="1200" b="0" i="0" dirty="0">
                <a:effectLst/>
                <a:highlight>
                  <a:srgbClr val="FFFFFF"/>
                </a:highlight>
                <a:latin typeface="ui-sans-serif"/>
              </a:rPr>
              <a:t>Implement a one-click checkout for returning customers by securely storing their payment and booking information, reducing the steps required to complete a transaction.</a:t>
            </a:r>
          </a:p>
          <a:p>
            <a:pPr marL="1143000" lvl="2" indent="-228600">
              <a:lnSpc>
                <a:spcPct val="140000"/>
              </a:lnSpc>
              <a:buFont typeface="Arial" panose="020B0604020202020204" pitchFamily="34" charset="0"/>
              <a:buChar char="•"/>
            </a:pPr>
            <a:r>
              <a:rPr lang="en-US" sz="1200" b="0" i="0" dirty="0">
                <a:effectLst/>
                <a:highlight>
                  <a:srgbClr val="FFFFFF"/>
                </a:highlight>
                <a:latin typeface="ui-sans-serif"/>
              </a:rPr>
              <a:t>Ensure robust and secure payment gateways by partnering with reliable payment service providers and conducting regular security audits to protect customer data.</a:t>
            </a:r>
          </a:p>
          <a:p>
            <a:pPr>
              <a:lnSpc>
                <a:spcPct val="140000"/>
              </a:lnSpc>
            </a:pPr>
            <a:endParaRPr lang="en-CA" sz="1200" dirty="0"/>
          </a:p>
        </p:txBody>
      </p:sp>
    </p:spTree>
    <p:extLst>
      <p:ext uri="{BB962C8B-B14F-4D97-AF65-F5344CB8AC3E}">
        <p14:creationId xmlns:p14="http://schemas.microsoft.com/office/powerpoint/2010/main" val="266354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65FCBC-DB9C-E0B4-BB52-9F953A009B72}"/>
              </a:ext>
            </a:extLst>
          </p:cNvPr>
          <p:cNvSpPr>
            <a:spLocks noGrp="1"/>
          </p:cNvSpPr>
          <p:nvPr>
            <p:ph type="title"/>
          </p:nvPr>
        </p:nvSpPr>
        <p:spPr>
          <a:xfrm>
            <a:off x="0" y="1401416"/>
            <a:ext cx="4832109" cy="815009"/>
          </a:xfrm>
        </p:spPr>
        <p:txBody>
          <a:bodyPr vert="horz" lIns="91440" tIns="45720" rIns="91440" bIns="45720" rtlCol="0" anchor="b">
            <a:normAutofit fontScale="90000"/>
          </a:bodyPr>
          <a:lstStyle/>
          <a:p>
            <a:pPr algn="ctr"/>
            <a:r>
              <a:rPr lang="en-US" sz="5400" dirty="0">
                <a:latin typeface="ui-sans-serif"/>
              </a:rPr>
              <a:t>Improved Process</a:t>
            </a:r>
            <a:r>
              <a:rPr lang="en-US" sz="5400" dirty="0"/>
              <a:t> </a:t>
            </a:r>
            <a:r>
              <a:rPr lang="en-US" sz="5400" dirty="0">
                <a:latin typeface="ui-sans-serif"/>
              </a:rPr>
              <a:t>Flowchart</a:t>
            </a:r>
          </a:p>
        </p:txBody>
      </p:sp>
      <p:pic>
        <p:nvPicPr>
          <p:cNvPr id="10" name="Content Placeholder 9" descr="A diagram of a flowchart&#10;&#10;Description automatically generated">
            <a:extLst>
              <a:ext uri="{FF2B5EF4-FFF2-40B4-BE49-F238E27FC236}">
                <a16:creationId xmlns:a16="http://schemas.microsoft.com/office/drawing/2014/main" id="{5C82FE60-D333-D240-576C-70174ACB2B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3607" y="0"/>
            <a:ext cx="5810410" cy="6704323"/>
          </a:xfrm>
        </p:spPr>
      </p:pic>
    </p:spTree>
    <p:extLst>
      <p:ext uri="{BB962C8B-B14F-4D97-AF65-F5344CB8AC3E}">
        <p14:creationId xmlns:p14="http://schemas.microsoft.com/office/powerpoint/2010/main" val="71633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FEC34-7A65-1E55-3CB2-93176D6FE88A}"/>
              </a:ext>
            </a:extLst>
          </p:cNvPr>
          <p:cNvSpPr>
            <a:spLocks noGrp="1"/>
          </p:cNvSpPr>
          <p:nvPr>
            <p:ph type="title"/>
          </p:nvPr>
        </p:nvSpPr>
        <p:spPr>
          <a:xfrm>
            <a:off x="5127422" y="498507"/>
            <a:ext cx="6188277" cy="1372823"/>
          </a:xfrm>
        </p:spPr>
        <p:txBody>
          <a:bodyPr>
            <a:normAutofit/>
          </a:bodyPr>
          <a:lstStyle/>
          <a:p>
            <a:r>
              <a:rPr lang="en-CA" b="1" i="0" dirty="0">
                <a:effectLst/>
                <a:highlight>
                  <a:srgbClr val="FFFFFF"/>
                </a:highlight>
                <a:latin typeface="ui-sans-serif"/>
              </a:rPr>
              <a:t>Summary</a:t>
            </a:r>
            <a:endParaRPr lang="en-CA" dirty="0"/>
          </a:p>
        </p:txBody>
      </p:sp>
      <p:grpSp>
        <p:nvGrpSpPr>
          <p:cNvPr id="138" name="Group 137">
            <a:extLst>
              <a:ext uri="{FF2B5EF4-FFF2-40B4-BE49-F238E27FC236}">
                <a16:creationId xmlns:a16="http://schemas.microsoft.com/office/drawing/2014/main" id="{BC3EC256-5633-414E-89A7-4DF178057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975" y="42050"/>
            <a:ext cx="1319321" cy="6804850"/>
            <a:chOff x="1744975" y="42050"/>
            <a:chExt cx="1319321" cy="6804850"/>
          </a:xfrm>
        </p:grpSpPr>
        <p:sp>
          <p:nvSpPr>
            <p:cNvPr id="139"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33" name="Graphic 132" descr="Laptop Secure">
            <a:extLst>
              <a:ext uri="{FF2B5EF4-FFF2-40B4-BE49-F238E27FC236}">
                <a16:creationId xmlns:a16="http://schemas.microsoft.com/office/drawing/2014/main" id="{BB726016-39BB-3494-CDC6-03935AA2FE6D}"/>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590" y="1638735"/>
            <a:ext cx="3857768" cy="3857768"/>
          </a:xfrm>
          <a:prstGeom prst="rect">
            <a:avLst/>
          </a:prstGeom>
        </p:spPr>
      </p:pic>
      <p:sp>
        <p:nvSpPr>
          <p:cNvPr id="3" name="Content Placeholder 2">
            <a:extLst>
              <a:ext uri="{FF2B5EF4-FFF2-40B4-BE49-F238E27FC236}">
                <a16:creationId xmlns:a16="http://schemas.microsoft.com/office/drawing/2014/main" id="{A63E1B40-08D4-E981-691D-96DD883F4D28}"/>
              </a:ext>
            </a:extLst>
          </p:cNvPr>
          <p:cNvSpPr>
            <a:spLocks noGrp="1"/>
          </p:cNvSpPr>
          <p:nvPr>
            <p:ph idx="1"/>
          </p:nvPr>
        </p:nvSpPr>
        <p:spPr>
          <a:xfrm>
            <a:off x="4170956" y="1617649"/>
            <a:ext cx="7487938" cy="4695353"/>
          </a:xfrm>
        </p:spPr>
        <p:txBody>
          <a:bodyPr>
            <a:normAutofit/>
          </a:bodyPr>
          <a:lstStyle/>
          <a:p>
            <a:pPr>
              <a:lnSpc>
                <a:spcPct val="140000"/>
              </a:lnSpc>
              <a:buFont typeface="Arial" panose="020B0604020202020204" pitchFamily="34" charset="0"/>
              <a:buChar char="•"/>
            </a:pPr>
            <a:r>
              <a:rPr lang="en-US" sz="1400" b="1" i="0">
                <a:effectLst/>
                <a:highlight>
                  <a:srgbClr val="FFFFFF"/>
                </a:highlight>
                <a:latin typeface="ui-sans-serif"/>
              </a:rPr>
              <a:t>Summary of Findings and Improvements</a:t>
            </a:r>
            <a:endParaRPr lang="en-US" sz="1400" b="0" i="0">
              <a:effectLst/>
              <a:highlight>
                <a:srgbClr val="FFFFFF"/>
              </a:highlight>
              <a:latin typeface="ui-sans-serif"/>
            </a:endParaRPr>
          </a:p>
          <a:p>
            <a:pPr marL="742950" lvl="1" indent="-285750">
              <a:lnSpc>
                <a:spcPct val="140000"/>
              </a:lnSpc>
              <a:buFont typeface="Arial" panose="020B0604020202020204" pitchFamily="34" charset="0"/>
              <a:buChar char="•"/>
            </a:pPr>
            <a:r>
              <a:rPr lang="en-US" sz="1400" b="1" i="0">
                <a:effectLst/>
                <a:highlight>
                  <a:srgbClr val="FFFFFF"/>
                </a:highlight>
                <a:latin typeface="ui-sans-serif"/>
              </a:rPr>
              <a:t>Recap:</a:t>
            </a:r>
            <a:endParaRPr lang="en-US" sz="1400" b="0" i="0">
              <a:effectLst/>
              <a:highlight>
                <a:srgbClr val="FFFFFF"/>
              </a:highlight>
              <a:latin typeface="ui-sans-serif"/>
            </a:endParaRPr>
          </a:p>
          <a:p>
            <a:pPr marL="1143000" lvl="2" indent="-228600">
              <a:lnSpc>
                <a:spcPct val="140000"/>
              </a:lnSpc>
              <a:buFont typeface="Arial" panose="020B0604020202020204" pitchFamily="34" charset="0"/>
              <a:buChar char="•"/>
            </a:pPr>
            <a:r>
              <a:rPr lang="en-US" sz="1400" b="0" i="0">
                <a:effectLst/>
                <a:highlight>
                  <a:srgbClr val="FFFFFF"/>
                </a:highlight>
                <a:latin typeface="ui-sans-serif"/>
              </a:rPr>
              <a:t>Detailed the online theater booking process.</a:t>
            </a:r>
          </a:p>
          <a:p>
            <a:pPr marL="1143000" lvl="2" indent="-228600">
              <a:lnSpc>
                <a:spcPct val="140000"/>
              </a:lnSpc>
              <a:buFont typeface="Arial" panose="020B0604020202020204" pitchFamily="34" charset="0"/>
              <a:buChar char="•"/>
            </a:pPr>
            <a:r>
              <a:rPr lang="en-US" sz="1400" b="0" i="0">
                <a:effectLst/>
                <a:highlight>
                  <a:srgbClr val="FFFFFF"/>
                </a:highlight>
                <a:latin typeface="ui-sans-serif"/>
              </a:rPr>
              <a:t>Created a flowchart to visualize the steps.</a:t>
            </a:r>
          </a:p>
          <a:p>
            <a:pPr marL="1143000" lvl="2" indent="-228600">
              <a:lnSpc>
                <a:spcPct val="140000"/>
              </a:lnSpc>
              <a:buFont typeface="Arial" panose="020B0604020202020204" pitchFamily="34" charset="0"/>
              <a:buChar char="•"/>
            </a:pPr>
            <a:r>
              <a:rPr lang="en-US" sz="1400" b="0" i="0">
                <a:effectLst/>
                <a:highlight>
                  <a:srgbClr val="FFFFFF"/>
                </a:highlight>
                <a:latin typeface="ui-sans-serif"/>
              </a:rPr>
              <a:t>Analyzed inefficiencies in the current process.</a:t>
            </a:r>
          </a:p>
          <a:p>
            <a:pPr marL="1143000" lvl="2" indent="-228600">
              <a:lnSpc>
                <a:spcPct val="140000"/>
              </a:lnSpc>
              <a:buFont typeface="Arial" panose="020B0604020202020204" pitchFamily="34" charset="0"/>
              <a:buChar char="•"/>
            </a:pPr>
            <a:r>
              <a:rPr lang="en-US" sz="1400" b="0" i="0">
                <a:effectLst/>
                <a:highlight>
                  <a:srgbClr val="FFFFFF"/>
                </a:highlight>
                <a:latin typeface="ui-sans-serif"/>
              </a:rPr>
              <a:t>Suggested improvements to streamline the process.</a:t>
            </a:r>
          </a:p>
          <a:p>
            <a:pPr marL="742950" lvl="1" indent="-285750">
              <a:lnSpc>
                <a:spcPct val="140000"/>
              </a:lnSpc>
              <a:buFont typeface="Arial" panose="020B0604020202020204" pitchFamily="34" charset="0"/>
              <a:buChar char="•"/>
            </a:pPr>
            <a:r>
              <a:rPr lang="en-US" sz="1400" b="1" i="0">
                <a:effectLst/>
                <a:highlight>
                  <a:srgbClr val="FFFFFF"/>
                </a:highlight>
                <a:latin typeface="ui-sans-serif"/>
              </a:rPr>
              <a:t>Expected Benefits:</a:t>
            </a:r>
            <a:endParaRPr lang="en-US" sz="1400" b="0" i="0">
              <a:effectLst/>
              <a:highlight>
                <a:srgbClr val="FFFFFF"/>
              </a:highlight>
              <a:latin typeface="ui-sans-serif"/>
            </a:endParaRPr>
          </a:p>
          <a:p>
            <a:pPr marL="1143000" lvl="2" indent="-228600">
              <a:lnSpc>
                <a:spcPct val="140000"/>
              </a:lnSpc>
              <a:buFont typeface="Arial" panose="020B0604020202020204" pitchFamily="34" charset="0"/>
              <a:buChar char="•"/>
            </a:pPr>
            <a:r>
              <a:rPr lang="en-US" sz="1400" b="0" i="0">
                <a:effectLst/>
                <a:highlight>
                  <a:srgbClr val="FFFFFF"/>
                </a:highlight>
                <a:latin typeface="ui-sans-serif"/>
              </a:rPr>
              <a:t>Enhanced efficiency in booking tickets due to faster account access and seat selection.</a:t>
            </a:r>
          </a:p>
          <a:p>
            <a:pPr marL="1143000" lvl="2" indent="-228600">
              <a:lnSpc>
                <a:spcPct val="140000"/>
              </a:lnSpc>
              <a:buFont typeface="Arial" panose="020B0604020202020204" pitchFamily="34" charset="0"/>
              <a:buChar char="•"/>
            </a:pPr>
            <a:r>
              <a:rPr lang="en-US" sz="1400" b="0" i="0">
                <a:effectLst/>
                <a:highlight>
                  <a:srgbClr val="FFFFFF"/>
                </a:highlight>
                <a:latin typeface="ui-sans-serif"/>
              </a:rPr>
              <a:t>Improved customer satisfaction from a smoother booking experience and more payment options.</a:t>
            </a:r>
          </a:p>
          <a:p>
            <a:pPr marL="1143000" lvl="2" indent="-228600">
              <a:lnSpc>
                <a:spcPct val="140000"/>
              </a:lnSpc>
              <a:buFont typeface="Arial" panose="020B0604020202020204" pitchFamily="34" charset="0"/>
              <a:buChar char="•"/>
            </a:pPr>
            <a:r>
              <a:rPr lang="en-US" sz="1400" b="0" i="0">
                <a:effectLst/>
                <a:highlight>
                  <a:srgbClr val="FFFFFF"/>
                </a:highlight>
                <a:latin typeface="ui-sans-serif"/>
              </a:rPr>
              <a:t>Overall better customer experience and operational performance for the theater.</a:t>
            </a:r>
          </a:p>
          <a:p>
            <a:pPr>
              <a:lnSpc>
                <a:spcPct val="140000"/>
              </a:lnSpc>
            </a:pPr>
            <a:endParaRPr lang="en-CA" sz="1400"/>
          </a:p>
        </p:txBody>
      </p:sp>
    </p:spTree>
    <p:extLst>
      <p:ext uri="{BB962C8B-B14F-4D97-AF65-F5344CB8AC3E}">
        <p14:creationId xmlns:p14="http://schemas.microsoft.com/office/powerpoint/2010/main" val="2328375208"/>
      </p:ext>
    </p:extLst>
  </p:cSld>
  <p:clrMapOvr>
    <a:masterClrMapping/>
  </p:clrMapOvr>
</p:sld>
</file>

<file path=ppt/theme/theme1.xml><?xml version="1.0" encoding="utf-8"?>
<a:theme xmlns:a="http://schemas.openxmlformats.org/drawingml/2006/main" name="BohemianVTI">
  <a:themeElements>
    <a:clrScheme name="AnalogousFromLightSeedLeftStep">
      <a:dk1>
        <a:srgbClr val="000000"/>
      </a:dk1>
      <a:lt1>
        <a:srgbClr val="FFFFFF"/>
      </a:lt1>
      <a:dk2>
        <a:srgbClr val="223B30"/>
      </a:dk2>
      <a:lt2>
        <a:srgbClr val="E2E5E8"/>
      </a:lt2>
      <a:accent1>
        <a:srgbClr val="B89D7C"/>
      </a:accent1>
      <a:accent2>
        <a:srgbClr val="BA877F"/>
      </a:accent2>
      <a:accent3>
        <a:srgbClr val="C492A0"/>
      </a:accent3>
      <a:accent4>
        <a:srgbClr val="BA7FA8"/>
      </a:accent4>
      <a:accent5>
        <a:srgbClr val="BF93C5"/>
      </a:accent5>
      <a:accent6>
        <a:srgbClr val="9A7FBA"/>
      </a:accent6>
      <a:hlink>
        <a:srgbClr val="6383AB"/>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385</TotalTime>
  <Words>550</Words>
  <Application>Microsoft Office PowerPoint</Application>
  <PresentationFormat>Widescreen</PresentationFormat>
  <Paragraphs>67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BohemianVTI</vt:lpstr>
      <vt:lpstr>Online Theater Booking Process Analysis and Improvement</vt:lpstr>
      <vt:lpstr>Introduction </vt:lpstr>
      <vt:lpstr>Detailed Process Description </vt:lpstr>
      <vt:lpstr>Detailed Process Description Con. </vt:lpstr>
      <vt:lpstr>Process Flowchart</vt:lpstr>
      <vt:lpstr>Process Analysis Bottlenecks and inefficiencies </vt:lpstr>
      <vt:lpstr>Improvement Suggestions</vt:lpstr>
      <vt:lpstr>Improved Process Flowchart</vt:lpstr>
      <vt:lpstr>Summary</vt:lpstr>
      <vt:lpstr>Conclusion</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Theater Booking Process Analysis and Improvement</dc:title>
  <dc:creator>Somya Sachan</dc:creator>
  <cp:lastModifiedBy>Somya Sachan</cp:lastModifiedBy>
  <cp:revision>4</cp:revision>
  <dcterms:created xsi:type="dcterms:W3CDTF">2024-05-28T15:07:04Z</dcterms:created>
  <dcterms:modified xsi:type="dcterms:W3CDTF">2024-05-28T21:34:59Z</dcterms:modified>
</cp:coreProperties>
</file>