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AAPL/key-statistics" TargetMode="External"/><Relationship Id="rId2" Type="http://schemas.openxmlformats.org/officeDocument/2006/relationships/hyperlink" Target="https://finance.yahoo.com/quote/SSNLF" TargetMode="External"/><Relationship Id="rId1" Type="http://schemas.openxmlformats.org/officeDocument/2006/relationships/hyperlink" Target="https://finance.yahoo.com/quote/AAPL" TargetMode="External"/><Relationship Id="rId4" Type="http://schemas.openxmlformats.org/officeDocument/2006/relationships/hyperlink" Target="https://finance.yahoo.com/quote/SSNLF/key-statistic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AAPL/key-statistics" TargetMode="External"/><Relationship Id="rId2" Type="http://schemas.openxmlformats.org/officeDocument/2006/relationships/hyperlink" Target="https://finance.yahoo.com/quote/SSNLF" TargetMode="External"/><Relationship Id="rId1" Type="http://schemas.openxmlformats.org/officeDocument/2006/relationships/hyperlink" Target="https://finance.yahoo.com/quote/AAPL" TargetMode="External"/><Relationship Id="rId4" Type="http://schemas.openxmlformats.org/officeDocument/2006/relationships/hyperlink" Target="https://finance.yahoo.com/quote/SSNLF/key-statistic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5A641-38A0-4C87-9B34-E7549C23D73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39FC9-32BA-4274-8C8A-5D524E33F3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Apple Inc.</a:t>
          </a:r>
          <a:r>
            <a:rPr lang="en-US" b="0" i="0" baseline="0"/>
            <a:t>:</a:t>
          </a:r>
          <a:endParaRPr lang="en-US"/>
        </a:p>
      </dgm:t>
    </dgm:pt>
    <dgm:pt modelId="{0CE56CEE-16FB-47F1-9B30-C0F3110DFB4C}" type="parTrans" cxnId="{0765A41C-5BC6-4E30-A7B9-0355332E5292}">
      <dgm:prSet/>
      <dgm:spPr/>
      <dgm:t>
        <a:bodyPr/>
        <a:lstStyle/>
        <a:p>
          <a:endParaRPr lang="en-US"/>
        </a:p>
      </dgm:t>
    </dgm:pt>
    <dgm:pt modelId="{611E5096-F3A9-4EAA-B07C-F466AB8AD9AA}" type="sibTrans" cxnId="{0765A41C-5BC6-4E30-A7B9-0355332E5292}">
      <dgm:prSet/>
      <dgm:spPr/>
      <dgm:t>
        <a:bodyPr/>
        <a:lstStyle/>
        <a:p>
          <a:endParaRPr lang="en-US"/>
        </a:p>
      </dgm:t>
    </dgm:pt>
    <dgm:pt modelId="{984CAFEB-2AC0-4E7B-BDE7-6DBAB965C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Stock Price: $234.69</a:t>
          </a:r>
          <a:endParaRPr lang="en-US"/>
        </a:p>
      </dgm:t>
    </dgm:pt>
    <dgm:pt modelId="{FCA58FE9-E012-4D5C-A336-B0D745B4ED78}" type="parTrans" cxnId="{E217DA79-BB1D-4DAB-ACEE-F0A9C53292BD}">
      <dgm:prSet/>
      <dgm:spPr/>
      <dgm:t>
        <a:bodyPr/>
        <a:lstStyle/>
        <a:p>
          <a:endParaRPr lang="en-US"/>
        </a:p>
      </dgm:t>
    </dgm:pt>
    <dgm:pt modelId="{3D692B18-33FD-45E1-9ADA-E068F2CB11B7}" type="sibTrans" cxnId="{E217DA79-BB1D-4DAB-ACEE-F0A9C53292BD}">
      <dgm:prSet/>
      <dgm:spPr/>
      <dgm:t>
        <a:bodyPr/>
        <a:lstStyle/>
        <a:p>
          <a:endParaRPr lang="en-US"/>
        </a:p>
      </dgm:t>
    </dgm:pt>
    <dgm:pt modelId="{A7B1B306-6089-4250-9E54-46C6979D9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Market Capitalization: Approximately $3 trillion</a:t>
          </a:r>
          <a:endParaRPr lang="en-US"/>
        </a:p>
      </dgm:t>
    </dgm:pt>
    <dgm:pt modelId="{1EDE448A-968C-4ACF-A9C3-A8D49BA3A7A1}" type="parTrans" cxnId="{C7E6FBCC-6BAD-426A-ACF9-CC936D74BB9B}">
      <dgm:prSet/>
      <dgm:spPr/>
      <dgm:t>
        <a:bodyPr/>
        <a:lstStyle/>
        <a:p>
          <a:endParaRPr lang="en-US"/>
        </a:p>
      </dgm:t>
    </dgm:pt>
    <dgm:pt modelId="{376F863F-BA9C-4BC9-A701-4224A10A7799}" type="sibTrans" cxnId="{C7E6FBCC-6BAD-426A-ACF9-CC936D74BB9B}">
      <dgm:prSet/>
      <dgm:spPr/>
      <dgm:t>
        <a:bodyPr/>
        <a:lstStyle/>
        <a:p>
          <a:endParaRPr lang="en-US"/>
        </a:p>
      </dgm:t>
    </dgm:pt>
    <dgm:pt modelId="{33FFEF6F-C3D7-4A07-86E1-2BDCC5B8D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P/E Ratio: 36.55</a:t>
          </a:r>
          <a:endParaRPr lang="en-US"/>
        </a:p>
      </dgm:t>
    </dgm:pt>
    <dgm:pt modelId="{13BCFBF7-5160-40CA-820C-0830D70E8355}" type="parTrans" cxnId="{7B478261-8062-41F4-8DED-8C73C068C30F}">
      <dgm:prSet/>
      <dgm:spPr/>
      <dgm:t>
        <a:bodyPr/>
        <a:lstStyle/>
        <a:p>
          <a:endParaRPr lang="en-US"/>
        </a:p>
      </dgm:t>
    </dgm:pt>
    <dgm:pt modelId="{59E9B6B0-C597-4C78-ABBB-C0D4783A169C}" type="sibTrans" cxnId="{7B478261-8062-41F4-8DED-8C73C068C30F}">
      <dgm:prSet/>
      <dgm:spPr/>
      <dgm:t>
        <a:bodyPr/>
        <a:lstStyle/>
        <a:p>
          <a:endParaRPr lang="en-US"/>
        </a:p>
      </dgm:t>
    </dgm:pt>
    <dgm:pt modelId="{E25EB7B2-C758-492A-B0B4-4F9967BE4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PEG Ratio: 3.24</a:t>
          </a:r>
          <a:endParaRPr lang="en-US"/>
        </a:p>
      </dgm:t>
    </dgm:pt>
    <dgm:pt modelId="{7A9F79FC-A3E8-498E-A259-779D6B533284}" type="parTrans" cxnId="{AB8E524D-AE6D-4272-8E64-7960944EF5A6}">
      <dgm:prSet/>
      <dgm:spPr/>
      <dgm:t>
        <a:bodyPr/>
        <a:lstStyle/>
        <a:p>
          <a:endParaRPr lang="en-US"/>
        </a:p>
      </dgm:t>
    </dgm:pt>
    <dgm:pt modelId="{2A858B4B-FAA3-4ECD-947E-11C0B4653B83}" type="sibTrans" cxnId="{AB8E524D-AE6D-4272-8E64-7960944EF5A6}">
      <dgm:prSet/>
      <dgm:spPr/>
      <dgm:t>
        <a:bodyPr/>
        <a:lstStyle/>
        <a:p>
          <a:endParaRPr lang="en-US"/>
        </a:p>
      </dgm:t>
    </dgm:pt>
    <dgm:pt modelId="{BDF07076-22AE-4362-8515-C3B2813ACC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Samsung Electronics Co., Ltd.</a:t>
          </a:r>
          <a:r>
            <a:rPr lang="en-US" b="0" i="0" baseline="0"/>
            <a:t>:</a:t>
          </a:r>
          <a:endParaRPr lang="en-US"/>
        </a:p>
      </dgm:t>
    </dgm:pt>
    <dgm:pt modelId="{1505515B-C283-4E34-98EE-73FD4FA133AF}" type="parTrans" cxnId="{093A23B1-D9B7-4E22-BD33-69ACE97EE7C5}">
      <dgm:prSet/>
      <dgm:spPr/>
      <dgm:t>
        <a:bodyPr/>
        <a:lstStyle/>
        <a:p>
          <a:endParaRPr lang="en-US"/>
        </a:p>
      </dgm:t>
    </dgm:pt>
    <dgm:pt modelId="{390FC6FE-0CAC-433C-9E4B-13D1FAB71E64}" type="sibTrans" cxnId="{093A23B1-D9B7-4E22-BD33-69ACE97EE7C5}">
      <dgm:prSet/>
      <dgm:spPr/>
      <dgm:t>
        <a:bodyPr/>
        <a:lstStyle/>
        <a:p>
          <a:endParaRPr lang="en-US"/>
        </a:p>
      </dgm:t>
    </dgm:pt>
    <dgm:pt modelId="{B2662A5C-F0AE-475F-8422-278F2A1FA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Stock Price: 71,000 KRW</a:t>
          </a:r>
          <a:endParaRPr lang="en-US"/>
        </a:p>
      </dgm:t>
    </dgm:pt>
    <dgm:pt modelId="{B203F26E-6BF4-4D00-9C6D-B099A1B5B1DF}" type="parTrans" cxnId="{9C579B18-3B17-4A71-911A-4E8A655F0B5D}">
      <dgm:prSet/>
      <dgm:spPr/>
      <dgm:t>
        <a:bodyPr/>
        <a:lstStyle/>
        <a:p>
          <a:endParaRPr lang="en-US"/>
        </a:p>
      </dgm:t>
    </dgm:pt>
    <dgm:pt modelId="{1492A50E-7CC0-4F9E-AA0C-25172DED8C78}" type="sibTrans" cxnId="{9C579B18-3B17-4A71-911A-4E8A655F0B5D}">
      <dgm:prSet/>
      <dgm:spPr/>
      <dgm:t>
        <a:bodyPr/>
        <a:lstStyle/>
        <a:p>
          <a:endParaRPr lang="en-US"/>
        </a:p>
      </dgm:t>
    </dgm:pt>
    <dgm:pt modelId="{0D9E8F86-3951-4DD5-96D1-6CC7A29A2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Market Capitalization: Approximately $455 billion</a:t>
          </a:r>
          <a:endParaRPr lang="en-US"/>
        </a:p>
      </dgm:t>
    </dgm:pt>
    <dgm:pt modelId="{60563878-9935-4826-9841-2CA90AA09A12}" type="parTrans" cxnId="{E0D59854-DB59-4908-88D7-17D0ED9149DB}">
      <dgm:prSet/>
      <dgm:spPr/>
      <dgm:t>
        <a:bodyPr/>
        <a:lstStyle/>
        <a:p>
          <a:endParaRPr lang="en-US"/>
        </a:p>
      </dgm:t>
    </dgm:pt>
    <dgm:pt modelId="{DA95B792-5790-4AEC-97BD-5A61EA3AD2F7}" type="sibTrans" cxnId="{E0D59854-DB59-4908-88D7-17D0ED9149DB}">
      <dgm:prSet/>
      <dgm:spPr/>
      <dgm:t>
        <a:bodyPr/>
        <a:lstStyle/>
        <a:p>
          <a:endParaRPr lang="en-US"/>
        </a:p>
      </dgm:t>
    </dgm:pt>
    <dgm:pt modelId="{484B7BD8-50F5-4D14-B768-CE290ECEB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P/E Ratio: 11.43</a:t>
          </a:r>
          <a:endParaRPr lang="en-US"/>
        </a:p>
      </dgm:t>
    </dgm:pt>
    <dgm:pt modelId="{3524AD96-F1C4-4AD5-97AE-09584CD1BDDD}" type="parTrans" cxnId="{665ED8F8-E0FF-45FE-A50F-EC6B80F804E6}">
      <dgm:prSet/>
      <dgm:spPr/>
      <dgm:t>
        <a:bodyPr/>
        <a:lstStyle/>
        <a:p>
          <a:endParaRPr lang="en-US"/>
        </a:p>
      </dgm:t>
    </dgm:pt>
    <dgm:pt modelId="{41993388-71D6-4CFC-8D6F-DF4964555B5F}" type="sibTrans" cxnId="{665ED8F8-E0FF-45FE-A50F-EC6B80F804E6}">
      <dgm:prSet/>
      <dgm:spPr/>
      <dgm:t>
        <a:bodyPr/>
        <a:lstStyle/>
        <a:p>
          <a:endParaRPr lang="en-US"/>
        </a:p>
      </dgm:t>
    </dgm:pt>
    <dgm:pt modelId="{058D8A4C-BBB5-46E3-B3A1-0F5572429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PEG Ratio: 1.36</a:t>
          </a:r>
          <a:endParaRPr lang="en-US"/>
        </a:p>
      </dgm:t>
    </dgm:pt>
    <dgm:pt modelId="{266318E3-4809-4D58-A529-1E2E0518B4FE}" type="parTrans" cxnId="{8E03B84D-A9D7-4DBA-9639-E8A8A0BDB1EC}">
      <dgm:prSet/>
      <dgm:spPr/>
      <dgm:t>
        <a:bodyPr/>
        <a:lstStyle/>
        <a:p>
          <a:endParaRPr lang="en-US"/>
        </a:p>
      </dgm:t>
    </dgm:pt>
    <dgm:pt modelId="{E1964573-6AB2-4761-B3BA-F1422EB99D40}" type="sibTrans" cxnId="{8E03B84D-A9D7-4DBA-9639-E8A8A0BDB1EC}">
      <dgm:prSet/>
      <dgm:spPr/>
      <dgm:t>
        <a:bodyPr/>
        <a:lstStyle/>
        <a:p>
          <a:endParaRPr lang="en-US"/>
        </a:p>
      </dgm:t>
    </dgm:pt>
    <dgm:pt modelId="{C0237B15-8CC2-4A27-99BA-7A6A9701E4E8}" type="pres">
      <dgm:prSet presAssocID="{1455A641-38A0-4C87-9B34-E7549C23D73E}" presName="root" presStyleCnt="0">
        <dgm:presLayoutVars>
          <dgm:dir/>
          <dgm:resizeHandles val="exact"/>
        </dgm:presLayoutVars>
      </dgm:prSet>
      <dgm:spPr/>
    </dgm:pt>
    <dgm:pt modelId="{BC28D681-031D-40CD-814E-7D686F1DABCA}" type="pres">
      <dgm:prSet presAssocID="{BDD39FC9-32BA-4274-8C8A-5D524E33F3AA}" presName="compNode" presStyleCnt="0"/>
      <dgm:spPr/>
    </dgm:pt>
    <dgm:pt modelId="{49A4D34C-A0DD-4329-9CD1-0D83938EF256}" type="pres">
      <dgm:prSet presAssocID="{BDD39FC9-32BA-4274-8C8A-5D524E33F3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C97CCA30-410B-47CE-B769-564683914839}" type="pres">
      <dgm:prSet presAssocID="{BDD39FC9-32BA-4274-8C8A-5D524E33F3AA}" presName="iconSpace" presStyleCnt="0"/>
      <dgm:spPr/>
    </dgm:pt>
    <dgm:pt modelId="{BF2CB44B-CA5C-466E-A726-FA8DE8B65B16}" type="pres">
      <dgm:prSet presAssocID="{BDD39FC9-32BA-4274-8C8A-5D524E33F3AA}" presName="parTx" presStyleLbl="revTx" presStyleIdx="0" presStyleCnt="4">
        <dgm:presLayoutVars>
          <dgm:chMax val="0"/>
          <dgm:chPref val="0"/>
        </dgm:presLayoutVars>
      </dgm:prSet>
      <dgm:spPr/>
    </dgm:pt>
    <dgm:pt modelId="{EC8D396F-CB66-4F18-99B6-12153932ABDE}" type="pres">
      <dgm:prSet presAssocID="{BDD39FC9-32BA-4274-8C8A-5D524E33F3AA}" presName="txSpace" presStyleCnt="0"/>
      <dgm:spPr/>
    </dgm:pt>
    <dgm:pt modelId="{728B2968-1498-4651-9923-BE193B3247DB}" type="pres">
      <dgm:prSet presAssocID="{BDD39FC9-32BA-4274-8C8A-5D524E33F3AA}" presName="desTx" presStyleLbl="revTx" presStyleIdx="1" presStyleCnt="4">
        <dgm:presLayoutVars/>
      </dgm:prSet>
      <dgm:spPr/>
    </dgm:pt>
    <dgm:pt modelId="{B731D932-8090-44BB-AADE-2585C7DEE1E4}" type="pres">
      <dgm:prSet presAssocID="{611E5096-F3A9-4EAA-B07C-F466AB8AD9AA}" presName="sibTrans" presStyleCnt="0"/>
      <dgm:spPr/>
    </dgm:pt>
    <dgm:pt modelId="{562C0B16-FCBD-4629-A915-07E2799C1302}" type="pres">
      <dgm:prSet presAssocID="{BDF07076-22AE-4362-8515-C3B2813ACCAD}" presName="compNode" presStyleCnt="0"/>
      <dgm:spPr/>
    </dgm:pt>
    <dgm:pt modelId="{30C9F516-6168-403D-9733-F8A10210C681}" type="pres">
      <dgm:prSet presAssocID="{BDF07076-22AE-4362-8515-C3B2813ACC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323E3A-4883-45D9-837F-5BB697E7DEB7}" type="pres">
      <dgm:prSet presAssocID="{BDF07076-22AE-4362-8515-C3B2813ACCAD}" presName="iconSpace" presStyleCnt="0"/>
      <dgm:spPr/>
    </dgm:pt>
    <dgm:pt modelId="{809A02FB-78AC-4DD3-A1B5-E0B2DB00E94E}" type="pres">
      <dgm:prSet presAssocID="{BDF07076-22AE-4362-8515-C3B2813ACCAD}" presName="parTx" presStyleLbl="revTx" presStyleIdx="2" presStyleCnt="4">
        <dgm:presLayoutVars>
          <dgm:chMax val="0"/>
          <dgm:chPref val="0"/>
        </dgm:presLayoutVars>
      </dgm:prSet>
      <dgm:spPr/>
    </dgm:pt>
    <dgm:pt modelId="{32F5501C-C3C2-4C5F-A032-4DC123714C0F}" type="pres">
      <dgm:prSet presAssocID="{BDF07076-22AE-4362-8515-C3B2813ACCAD}" presName="txSpace" presStyleCnt="0"/>
      <dgm:spPr/>
    </dgm:pt>
    <dgm:pt modelId="{88235710-5E20-46E3-9C05-DA8943093482}" type="pres">
      <dgm:prSet presAssocID="{BDF07076-22AE-4362-8515-C3B2813ACCAD}" presName="desTx" presStyleLbl="revTx" presStyleIdx="3" presStyleCnt="4">
        <dgm:presLayoutVars/>
      </dgm:prSet>
      <dgm:spPr/>
    </dgm:pt>
  </dgm:ptLst>
  <dgm:cxnLst>
    <dgm:cxn modelId="{9C579B18-3B17-4A71-911A-4E8A655F0B5D}" srcId="{BDF07076-22AE-4362-8515-C3B2813ACCAD}" destId="{B2662A5C-F0AE-475F-8422-278F2A1FAEAD}" srcOrd="0" destOrd="0" parTransId="{B203F26E-6BF4-4D00-9C6D-B099A1B5B1DF}" sibTransId="{1492A50E-7CC0-4F9E-AA0C-25172DED8C78}"/>
    <dgm:cxn modelId="{53C6771C-A100-4890-960F-862BA581DD83}" type="presOf" srcId="{1455A641-38A0-4C87-9B34-E7549C23D73E}" destId="{C0237B15-8CC2-4A27-99BA-7A6A9701E4E8}" srcOrd="0" destOrd="0" presId="urn:microsoft.com/office/officeart/2018/2/layout/IconLabelDescriptionList"/>
    <dgm:cxn modelId="{0765A41C-5BC6-4E30-A7B9-0355332E5292}" srcId="{1455A641-38A0-4C87-9B34-E7549C23D73E}" destId="{BDD39FC9-32BA-4274-8C8A-5D524E33F3AA}" srcOrd="0" destOrd="0" parTransId="{0CE56CEE-16FB-47F1-9B30-C0F3110DFB4C}" sibTransId="{611E5096-F3A9-4EAA-B07C-F466AB8AD9AA}"/>
    <dgm:cxn modelId="{7B478261-8062-41F4-8DED-8C73C068C30F}" srcId="{BDD39FC9-32BA-4274-8C8A-5D524E33F3AA}" destId="{33FFEF6F-C3D7-4A07-86E1-2BDCC5B8D6B8}" srcOrd="2" destOrd="0" parTransId="{13BCFBF7-5160-40CA-820C-0830D70E8355}" sibTransId="{59E9B6B0-C597-4C78-ABBB-C0D4783A169C}"/>
    <dgm:cxn modelId="{D08D0463-2EB7-47F8-A93D-D1B903D0A780}" type="presOf" srcId="{058D8A4C-BBB5-46E3-B3A1-0F5572429F5D}" destId="{88235710-5E20-46E3-9C05-DA8943093482}" srcOrd="0" destOrd="3" presId="urn:microsoft.com/office/officeart/2018/2/layout/IconLabelDescriptionList"/>
    <dgm:cxn modelId="{AB8E524D-AE6D-4272-8E64-7960944EF5A6}" srcId="{BDD39FC9-32BA-4274-8C8A-5D524E33F3AA}" destId="{E25EB7B2-C758-492A-B0B4-4F9967BE4B8F}" srcOrd="3" destOrd="0" parTransId="{7A9F79FC-A3E8-498E-A259-779D6B533284}" sibTransId="{2A858B4B-FAA3-4ECD-947E-11C0B4653B83}"/>
    <dgm:cxn modelId="{8E03B84D-A9D7-4DBA-9639-E8A8A0BDB1EC}" srcId="{BDF07076-22AE-4362-8515-C3B2813ACCAD}" destId="{058D8A4C-BBB5-46E3-B3A1-0F5572429F5D}" srcOrd="3" destOrd="0" parTransId="{266318E3-4809-4D58-A529-1E2E0518B4FE}" sibTransId="{E1964573-6AB2-4761-B3BA-F1422EB99D40}"/>
    <dgm:cxn modelId="{E0D59854-DB59-4908-88D7-17D0ED9149DB}" srcId="{BDF07076-22AE-4362-8515-C3B2813ACCAD}" destId="{0D9E8F86-3951-4DD5-96D1-6CC7A29A26F6}" srcOrd="1" destOrd="0" parTransId="{60563878-9935-4826-9841-2CA90AA09A12}" sibTransId="{DA95B792-5790-4AEC-97BD-5A61EA3AD2F7}"/>
    <dgm:cxn modelId="{E217DA79-BB1D-4DAB-ACEE-F0A9C53292BD}" srcId="{BDD39FC9-32BA-4274-8C8A-5D524E33F3AA}" destId="{984CAFEB-2AC0-4E7B-BDE7-6DBAB965C773}" srcOrd="0" destOrd="0" parTransId="{FCA58FE9-E012-4D5C-A336-B0D745B4ED78}" sibTransId="{3D692B18-33FD-45E1-9ADA-E068F2CB11B7}"/>
    <dgm:cxn modelId="{BECE3784-446B-4748-9B2C-D9598BE012BD}" type="presOf" srcId="{0D9E8F86-3951-4DD5-96D1-6CC7A29A26F6}" destId="{88235710-5E20-46E3-9C05-DA8943093482}" srcOrd="0" destOrd="1" presId="urn:microsoft.com/office/officeart/2018/2/layout/IconLabelDescriptionList"/>
    <dgm:cxn modelId="{9B35C090-4CC6-40AC-AB1E-18D699AC5C5C}" type="presOf" srcId="{BDF07076-22AE-4362-8515-C3B2813ACCAD}" destId="{809A02FB-78AC-4DD3-A1B5-E0B2DB00E94E}" srcOrd="0" destOrd="0" presId="urn:microsoft.com/office/officeart/2018/2/layout/IconLabelDescriptionList"/>
    <dgm:cxn modelId="{1C945DA7-00BF-47C0-BAFA-9AEA5B081D3A}" type="presOf" srcId="{E25EB7B2-C758-492A-B0B4-4F9967BE4B8F}" destId="{728B2968-1498-4651-9923-BE193B3247DB}" srcOrd="0" destOrd="3" presId="urn:microsoft.com/office/officeart/2018/2/layout/IconLabelDescriptionList"/>
    <dgm:cxn modelId="{093A23B1-D9B7-4E22-BD33-69ACE97EE7C5}" srcId="{1455A641-38A0-4C87-9B34-E7549C23D73E}" destId="{BDF07076-22AE-4362-8515-C3B2813ACCAD}" srcOrd="1" destOrd="0" parTransId="{1505515B-C283-4E34-98EE-73FD4FA133AF}" sibTransId="{390FC6FE-0CAC-433C-9E4B-13D1FAB71E64}"/>
    <dgm:cxn modelId="{560995B2-FA06-4E61-B407-D5E2C1498342}" type="presOf" srcId="{BDD39FC9-32BA-4274-8C8A-5D524E33F3AA}" destId="{BF2CB44B-CA5C-466E-A726-FA8DE8B65B16}" srcOrd="0" destOrd="0" presId="urn:microsoft.com/office/officeart/2018/2/layout/IconLabelDescriptionList"/>
    <dgm:cxn modelId="{8317EBB4-3542-4005-B87E-DBE749A9D53B}" type="presOf" srcId="{A7B1B306-6089-4250-9E54-46C6979D92EB}" destId="{728B2968-1498-4651-9923-BE193B3247DB}" srcOrd="0" destOrd="1" presId="urn:microsoft.com/office/officeart/2018/2/layout/IconLabelDescriptionList"/>
    <dgm:cxn modelId="{C7E6FBCC-6BAD-426A-ACF9-CC936D74BB9B}" srcId="{BDD39FC9-32BA-4274-8C8A-5D524E33F3AA}" destId="{A7B1B306-6089-4250-9E54-46C6979D92EB}" srcOrd="1" destOrd="0" parTransId="{1EDE448A-968C-4ACF-A9C3-A8D49BA3A7A1}" sibTransId="{376F863F-BA9C-4BC9-A701-4224A10A7799}"/>
    <dgm:cxn modelId="{B040B3D5-F5AE-40F5-BE39-E3CDB1031B39}" type="presOf" srcId="{B2662A5C-F0AE-475F-8422-278F2A1FAEAD}" destId="{88235710-5E20-46E3-9C05-DA8943093482}" srcOrd="0" destOrd="0" presId="urn:microsoft.com/office/officeart/2018/2/layout/IconLabelDescriptionList"/>
    <dgm:cxn modelId="{ADF4FFF1-CCF9-41C8-AE37-320607754841}" type="presOf" srcId="{984CAFEB-2AC0-4E7B-BDE7-6DBAB965C773}" destId="{728B2968-1498-4651-9923-BE193B3247DB}" srcOrd="0" destOrd="0" presId="urn:microsoft.com/office/officeart/2018/2/layout/IconLabelDescriptionList"/>
    <dgm:cxn modelId="{665ED8F8-E0FF-45FE-A50F-EC6B80F804E6}" srcId="{BDF07076-22AE-4362-8515-C3B2813ACCAD}" destId="{484B7BD8-50F5-4D14-B768-CE290ECEB0C6}" srcOrd="2" destOrd="0" parTransId="{3524AD96-F1C4-4AD5-97AE-09584CD1BDDD}" sibTransId="{41993388-71D6-4CFC-8D6F-DF4964555B5F}"/>
    <dgm:cxn modelId="{467008F9-45CF-41F8-A694-1A729E3A1138}" type="presOf" srcId="{484B7BD8-50F5-4D14-B768-CE290ECEB0C6}" destId="{88235710-5E20-46E3-9C05-DA8943093482}" srcOrd="0" destOrd="2" presId="urn:microsoft.com/office/officeart/2018/2/layout/IconLabelDescriptionList"/>
    <dgm:cxn modelId="{5797B0FA-E7B1-4D01-90D7-2EF5355F9869}" type="presOf" srcId="{33FFEF6F-C3D7-4A07-86E1-2BDCC5B8D6B8}" destId="{728B2968-1498-4651-9923-BE193B3247DB}" srcOrd="0" destOrd="2" presId="urn:microsoft.com/office/officeart/2018/2/layout/IconLabelDescriptionList"/>
    <dgm:cxn modelId="{EACFFFDD-4D45-420A-9B7F-BFE18FE95174}" type="presParOf" srcId="{C0237B15-8CC2-4A27-99BA-7A6A9701E4E8}" destId="{BC28D681-031D-40CD-814E-7D686F1DABCA}" srcOrd="0" destOrd="0" presId="urn:microsoft.com/office/officeart/2018/2/layout/IconLabelDescriptionList"/>
    <dgm:cxn modelId="{E554B5F9-D4FC-4534-B9F5-16C64490B9F6}" type="presParOf" srcId="{BC28D681-031D-40CD-814E-7D686F1DABCA}" destId="{49A4D34C-A0DD-4329-9CD1-0D83938EF256}" srcOrd="0" destOrd="0" presId="urn:microsoft.com/office/officeart/2018/2/layout/IconLabelDescriptionList"/>
    <dgm:cxn modelId="{1F410FCD-37A3-46E7-B4EF-09FDB33ACC6D}" type="presParOf" srcId="{BC28D681-031D-40CD-814E-7D686F1DABCA}" destId="{C97CCA30-410B-47CE-B769-564683914839}" srcOrd="1" destOrd="0" presId="urn:microsoft.com/office/officeart/2018/2/layout/IconLabelDescriptionList"/>
    <dgm:cxn modelId="{DAFA1F74-D583-4B1A-80C5-EE9F49048F60}" type="presParOf" srcId="{BC28D681-031D-40CD-814E-7D686F1DABCA}" destId="{BF2CB44B-CA5C-466E-A726-FA8DE8B65B16}" srcOrd="2" destOrd="0" presId="urn:microsoft.com/office/officeart/2018/2/layout/IconLabelDescriptionList"/>
    <dgm:cxn modelId="{59DFDEF5-CFEC-4DC7-8F38-BD5286E734CD}" type="presParOf" srcId="{BC28D681-031D-40CD-814E-7D686F1DABCA}" destId="{EC8D396F-CB66-4F18-99B6-12153932ABDE}" srcOrd="3" destOrd="0" presId="urn:microsoft.com/office/officeart/2018/2/layout/IconLabelDescriptionList"/>
    <dgm:cxn modelId="{E1244241-82D2-4D51-8976-5DEF2F9BC979}" type="presParOf" srcId="{BC28D681-031D-40CD-814E-7D686F1DABCA}" destId="{728B2968-1498-4651-9923-BE193B3247DB}" srcOrd="4" destOrd="0" presId="urn:microsoft.com/office/officeart/2018/2/layout/IconLabelDescriptionList"/>
    <dgm:cxn modelId="{D3054FBC-CB40-4B67-81D4-14D28CB000F9}" type="presParOf" srcId="{C0237B15-8CC2-4A27-99BA-7A6A9701E4E8}" destId="{B731D932-8090-44BB-AADE-2585C7DEE1E4}" srcOrd="1" destOrd="0" presId="urn:microsoft.com/office/officeart/2018/2/layout/IconLabelDescriptionList"/>
    <dgm:cxn modelId="{62BF96B2-023E-4290-BF92-74DCE5E629F4}" type="presParOf" srcId="{C0237B15-8CC2-4A27-99BA-7A6A9701E4E8}" destId="{562C0B16-FCBD-4629-A915-07E2799C1302}" srcOrd="2" destOrd="0" presId="urn:microsoft.com/office/officeart/2018/2/layout/IconLabelDescriptionList"/>
    <dgm:cxn modelId="{0BBC349A-A985-48D4-9F52-70A0BC29716B}" type="presParOf" srcId="{562C0B16-FCBD-4629-A915-07E2799C1302}" destId="{30C9F516-6168-403D-9733-F8A10210C681}" srcOrd="0" destOrd="0" presId="urn:microsoft.com/office/officeart/2018/2/layout/IconLabelDescriptionList"/>
    <dgm:cxn modelId="{5912E2E3-428B-4D75-94C5-EAA9C302D26C}" type="presParOf" srcId="{562C0B16-FCBD-4629-A915-07E2799C1302}" destId="{89323E3A-4883-45D9-837F-5BB697E7DEB7}" srcOrd="1" destOrd="0" presId="urn:microsoft.com/office/officeart/2018/2/layout/IconLabelDescriptionList"/>
    <dgm:cxn modelId="{2EE4FABA-2C7F-4F22-A1D9-A73367DE2B14}" type="presParOf" srcId="{562C0B16-FCBD-4629-A915-07E2799C1302}" destId="{809A02FB-78AC-4DD3-A1B5-E0B2DB00E94E}" srcOrd="2" destOrd="0" presId="urn:microsoft.com/office/officeart/2018/2/layout/IconLabelDescriptionList"/>
    <dgm:cxn modelId="{5ABFD3CD-3767-43B3-BF8C-141935F94D82}" type="presParOf" srcId="{562C0B16-FCBD-4629-A915-07E2799C1302}" destId="{32F5501C-C3C2-4C5F-A032-4DC123714C0F}" srcOrd="3" destOrd="0" presId="urn:microsoft.com/office/officeart/2018/2/layout/IconLabelDescriptionList"/>
    <dgm:cxn modelId="{032037B3-C033-4272-B228-C1059EA88B5D}" type="presParOf" srcId="{562C0B16-FCBD-4629-A915-07E2799C1302}" destId="{88235710-5E20-46E3-9C05-DA8943093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96568-A7FB-4E6A-8369-9744305C7D7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C4DC77E-0E69-4364-8484-907190CF5764}">
      <dgm:prSet/>
      <dgm:spPr/>
      <dgm:t>
        <a:bodyPr/>
        <a:lstStyle/>
        <a:p>
          <a:pPr>
            <a:defRPr b="1"/>
          </a:pPr>
          <a:r>
            <a:rPr lang="en-US" b="1"/>
            <a:t>Apple Inc.</a:t>
          </a:r>
          <a:r>
            <a:rPr lang="en-US"/>
            <a:t>:</a:t>
          </a:r>
        </a:p>
      </dgm:t>
    </dgm:pt>
    <dgm:pt modelId="{93EF6E2E-694D-4934-B52A-882432589E6F}" type="parTrans" cxnId="{DE9A242A-4F44-40EA-92D3-3BD2906C7198}">
      <dgm:prSet/>
      <dgm:spPr/>
      <dgm:t>
        <a:bodyPr/>
        <a:lstStyle/>
        <a:p>
          <a:endParaRPr lang="en-US"/>
        </a:p>
      </dgm:t>
    </dgm:pt>
    <dgm:pt modelId="{EE10EC9F-EBB1-4E2D-B484-0BBA7C752D34}" type="sibTrans" cxnId="{DE9A242A-4F44-40EA-92D3-3BD2906C7198}">
      <dgm:prSet/>
      <dgm:spPr/>
      <dgm:t>
        <a:bodyPr/>
        <a:lstStyle/>
        <a:p>
          <a:endParaRPr lang="en-US"/>
        </a:p>
      </dgm:t>
    </dgm:pt>
    <dgm:pt modelId="{9E40B1ED-B9C7-4D27-8F1D-D48884EE514A}">
      <dgm:prSet/>
      <dgm:spPr/>
      <dgm:t>
        <a:bodyPr/>
        <a:lstStyle/>
        <a:p>
          <a:r>
            <a:rPr lang="en-US" b="1"/>
            <a:t>Current Ratio</a:t>
          </a:r>
          <a:r>
            <a:rPr lang="en-US"/>
            <a:t>:</a:t>
          </a:r>
        </a:p>
      </dgm:t>
    </dgm:pt>
    <dgm:pt modelId="{44F3B206-F632-49A0-A791-5B8A8AE5AD8B}" type="parTrans" cxnId="{07E9BE27-2F46-4ABA-BFBD-1985E9D46643}">
      <dgm:prSet/>
      <dgm:spPr/>
      <dgm:t>
        <a:bodyPr/>
        <a:lstStyle/>
        <a:p>
          <a:endParaRPr lang="en-US"/>
        </a:p>
      </dgm:t>
    </dgm:pt>
    <dgm:pt modelId="{97007183-2B51-44E8-A7E8-759DB7E65022}" type="sibTrans" cxnId="{07E9BE27-2F46-4ABA-BFBD-1985E9D46643}">
      <dgm:prSet/>
      <dgm:spPr/>
      <dgm:t>
        <a:bodyPr/>
        <a:lstStyle/>
        <a:p>
          <a:endParaRPr lang="en-US"/>
        </a:p>
      </dgm:t>
    </dgm:pt>
    <dgm:pt modelId="{5EB5D5F6-2DF7-409D-878E-681291F561B2}">
      <dgm:prSet/>
      <dgm:spPr/>
      <dgm:t>
        <a:bodyPr/>
        <a:lstStyle/>
        <a:p>
          <a:r>
            <a:rPr lang="en-US" dirty="0"/>
            <a:t>2023: 1.14</a:t>
          </a:r>
        </a:p>
      </dgm:t>
    </dgm:pt>
    <dgm:pt modelId="{3DC41818-0BA0-4B07-BB9B-087F7978FAB0}" type="parTrans" cxnId="{380F25CE-0386-4321-8289-CB2DEC68ABDC}">
      <dgm:prSet/>
      <dgm:spPr/>
      <dgm:t>
        <a:bodyPr/>
        <a:lstStyle/>
        <a:p>
          <a:endParaRPr lang="en-US"/>
        </a:p>
      </dgm:t>
    </dgm:pt>
    <dgm:pt modelId="{43957167-5153-47DB-A89D-C9BE8E490C8C}" type="sibTrans" cxnId="{380F25CE-0386-4321-8289-CB2DEC68ABDC}">
      <dgm:prSet/>
      <dgm:spPr/>
      <dgm:t>
        <a:bodyPr/>
        <a:lstStyle/>
        <a:p>
          <a:endParaRPr lang="en-US"/>
        </a:p>
      </dgm:t>
    </dgm:pt>
    <dgm:pt modelId="{101B80A0-A07C-44E9-AEB1-5249A02B51BD}">
      <dgm:prSet/>
      <dgm:spPr/>
      <dgm:t>
        <a:bodyPr/>
        <a:lstStyle/>
        <a:p>
          <a:r>
            <a:rPr lang="en-US"/>
            <a:t>2022: 1.13</a:t>
          </a:r>
        </a:p>
      </dgm:t>
    </dgm:pt>
    <dgm:pt modelId="{7F86C583-1FDC-47A5-926A-6BD59606E8B2}" type="parTrans" cxnId="{64DF7E2F-A3C5-4889-B66A-064B64E39A08}">
      <dgm:prSet/>
      <dgm:spPr/>
      <dgm:t>
        <a:bodyPr/>
        <a:lstStyle/>
        <a:p>
          <a:endParaRPr lang="en-US"/>
        </a:p>
      </dgm:t>
    </dgm:pt>
    <dgm:pt modelId="{9314659F-02C6-4B4F-867D-1B72E8461AF8}" type="sibTrans" cxnId="{64DF7E2F-A3C5-4889-B66A-064B64E39A08}">
      <dgm:prSet/>
      <dgm:spPr/>
      <dgm:t>
        <a:bodyPr/>
        <a:lstStyle/>
        <a:p>
          <a:endParaRPr lang="en-US"/>
        </a:p>
      </dgm:t>
    </dgm:pt>
    <dgm:pt modelId="{8D29BB31-3613-4A86-9448-B64574729F38}">
      <dgm:prSet/>
      <dgm:spPr/>
      <dgm:t>
        <a:bodyPr/>
        <a:lstStyle/>
        <a:p>
          <a:r>
            <a:rPr lang="en-US"/>
            <a:t>2021: 1.19</a:t>
          </a:r>
        </a:p>
      </dgm:t>
    </dgm:pt>
    <dgm:pt modelId="{8C803FDD-1787-41D2-A842-342312314593}" type="parTrans" cxnId="{0BF88869-EF68-4B82-8FC1-001EFCE2B0C3}">
      <dgm:prSet/>
      <dgm:spPr/>
      <dgm:t>
        <a:bodyPr/>
        <a:lstStyle/>
        <a:p>
          <a:endParaRPr lang="en-US"/>
        </a:p>
      </dgm:t>
    </dgm:pt>
    <dgm:pt modelId="{0F9A3B30-DD2A-4F68-8AA6-2EB6509B79D7}" type="sibTrans" cxnId="{0BF88869-EF68-4B82-8FC1-001EFCE2B0C3}">
      <dgm:prSet/>
      <dgm:spPr/>
      <dgm:t>
        <a:bodyPr/>
        <a:lstStyle/>
        <a:p>
          <a:endParaRPr lang="en-US"/>
        </a:p>
      </dgm:t>
    </dgm:pt>
    <dgm:pt modelId="{2B201086-278E-4B9F-BC4C-27FEEB00CF8B}">
      <dgm:prSet/>
      <dgm:spPr/>
      <dgm:t>
        <a:bodyPr/>
        <a:lstStyle/>
        <a:p>
          <a:r>
            <a:rPr lang="en-US" b="1"/>
            <a:t>Return on Equity (ROE)</a:t>
          </a:r>
          <a:r>
            <a:rPr lang="en-US"/>
            <a:t>:</a:t>
          </a:r>
        </a:p>
      </dgm:t>
    </dgm:pt>
    <dgm:pt modelId="{179D3032-2BDD-4508-B111-9BC1B8FBC4A4}" type="parTrans" cxnId="{47D32946-6311-4542-BACB-D19CE17DBD84}">
      <dgm:prSet/>
      <dgm:spPr/>
      <dgm:t>
        <a:bodyPr/>
        <a:lstStyle/>
        <a:p>
          <a:endParaRPr lang="en-US"/>
        </a:p>
      </dgm:t>
    </dgm:pt>
    <dgm:pt modelId="{91D6CC04-96A5-4917-A508-68F4C0A1C97F}" type="sibTrans" cxnId="{47D32946-6311-4542-BACB-D19CE17DBD84}">
      <dgm:prSet/>
      <dgm:spPr/>
      <dgm:t>
        <a:bodyPr/>
        <a:lstStyle/>
        <a:p>
          <a:endParaRPr lang="en-US"/>
        </a:p>
      </dgm:t>
    </dgm:pt>
    <dgm:pt modelId="{32E7BEE1-E518-4F25-9F05-C49E4BFF0E1B}">
      <dgm:prSet/>
      <dgm:spPr/>
      <dgm:t>
        <a:bodyPr/>
        <a:lstStyle/>
        <a:p>
          <a:r>
            <a:rPr lang="en-US"/>
            <a:t>2023: 165.93%</a:t>
          </a:r>
        </a:p>
      </dgm:t>
    </dgm:pt>
    <dgm:pt modelId="{5B5383C5-CFF6-4A38-AB67-E00B9016A3B2}" type="parTrans" cxnId="{A378C21A-7ECE-444B-B0A3-369F361B1C26}">
      <dgm:prSet/>
      <dgm:spPr/>
      <dgm:t>
        <a:bodyPr/>
        <a:lstStyle/>
        <a:p>
          <a:endParaRPr lang="en-US"/>
        </a:p>
      </dgm:t>
    </dgm:pt>
    <dgm:pt modelId="{1833DC1F-C137-4E8E-BA6E-9C8589A078DA}" type="sibTrans" cxnId="{A378C21A-7ECE-444B-B0A3-369F361B1C26}">
      <dgm:prSet/>
      <dgm:spPr/>
      <dgm:t>
        <a:bodyPr/>
        <a:lstStyle/>
        <a:p>
          <a:endParaRPr lang="en-US"/>
        </a:p>
      </dgm:t>
    </dgm:pt>
    <dgm:pt modelId="{A1B98243-0E5A-4482-805B-5D85C22A7DA5}">
      <dgm:prSet/>
      <dgm:spPr/>
      <dgm:t>
        <a:bodyPr/>
        <a:lstStyle/>
        <a:p>
          <a:r>
            <a:rPr lang="en-US" dirty="0"/>
            <a:t>2022: 148.51%</a:t>
          </a:r>
        </a:p>
      </dgm:t>
    </dgm:pt>
    <dgm:pt modelId="{92BD87B0-0B6D-4D7C-B7A0-696DDA70F4F1}" type="parTrans" cxnId="{6BA6675D-5183-403A-A951-EEBB91C3109F}">
      <dgm:prSet/>
      <dgm:spPr/>
      <dgm:t>
        <a:bodyPr/>
        <a:lstStyle/>
        <a:p>
          <a:endParaRPr lang="en-US"/>
        </a:p>
      </dgm:t>
    </dgm:pt>
    <dgm:pt modelId="{D5C28011-0B5A-4A82-9560-613FF8007540}" type="sibTrans" cxnId="{6BA6675D-5183-403A-A951-EEBB91C3109F}">
      <dgm:prSet/>
      <dgm:spPr/>
      <dgm:t>
        <a:bodyPr/>
        <a:lstStyle/>
        <a:p>
          <a:endParaRPr lang="en-US"/>
        </a:p>
      </dgm:t>
    </dgm:pt>
    <dgm:pt modelId="{3E2E02F3-127C-40D9-B7FC-C3FA44D4CBBC}">
      <dgm:prSet/>
      <dgm:spPr/>
      <dgm:t>
        <a:bodyPr/>
        <a:lstStyle/>
        <a:p>
          <a:r>
            <a:rPr lang="en-US" dirty="0"/>
            <a:t>2021: 133.63%</a:t>
          </a:r>
        </a:p>
      </dgm:t>
    </dgm:pt>
    <dgm:pt modelId="{FFAD1CBF-E731-407B-B670-63E9A829067A}" type="parTrans" cxnId="{0B22541E-F6B0-4D5A-B996-DD5CEEAEE1CC}">
      <dgm:prSet/>
      <dgm:spPr/>
      <dgm:t>
        <a:bodyPr/>
        <a:lstStyle/>
        <a:p>
          <a:endParaRPr lang="en-US"/>
        </a:p>
      </dgm:t>
    </dgm:pt>
    <dgm:pt modelId="{80C33D0A-C38A-4621-99A4-E88A6AC6146C}" type="sibTrans" cxnId="{0B22541E-F6B0-4D5A-B996-DD5CEEAEE1CC}">
      <dgm:prSet/>
      <dgm:spPr/>
      <dgm:t>
        <a:bodyPr/>
        <a:lstStyle/>
        <a:p>
          <a:endParaRPr lang="en-US"/>
        </a:p>
      </dgm:t>
    </dgm:pt>
    <dgm:pt modelId="{7AE75191-99B7-43E7-B162-2C8197966209}">
      <dgm:prSet/>
      <dgm:spPr/>
      <dgm:t>
        <a:bodyPr/>
        <a:lstStyle/>
        <a:p>
          <a:pPr>
            <a:defRPr b="1"/>
          </a:pPr>
          <a:r>
            <a:rPr lang="en-US" b="1"/>
            <a:t>Samsung Electronics</a:t>
          </a:r>
          <a:r>
            <a:rPr lang="en-US"/>
            <a:t>:</a:t>
          </a:r>
        </a:p>
      </dgm:t>
    </dgm:pt>
    <dgm:pt modelId="{283444C1-A4DB-447D-B00B-83222843F9A1}" type="parTrans" cxnId="{79062B3E-52D4-4C48-A386-ACAF2BAA2413}">
      <dgm:prSet/>
      <dgm:spPr/>
      <dgm:t>
        <a:bodyPr/>
        <a:lstStyle/>
        <a:p>
          <a:endParaRPr lang="en-US"/>
        </a:p>
      </dgm:t>
    </dgm:pt>
    <dgm:pt modelId="{154CE035-7AFC-4EF8-BBE8-078329823FAD}" type="sibTrans" cxnId="{79062B3E-52D4-4C48-A386-ACAF2BAA2413}">
      <dgm:prSet/>
      <dgm:spPr/>
      <dgm:t>
        <a:bodyPr/>
        <a:lstStyle/>
        <a:p>
          <a:endParaRPr lang="en-US"/>
        </a:p>
      </dgm:t>
    </dgm:pt>
    <dgm:pt modelId="{1DAB6678-6E42-4FFF-BFBE-2A495B28F226}">
      <dgm:prSet/>
      <dgm:spPr/>
      <dgm:t>
        <a:bodyPr/>
        <a:lstStyle/>
        <a:p>
          <a:r>
            <a:rPr lang="en-US" b="1"/>
            <a:t>Current Ratio</a:t>
          </a:r>
          <a:r>
            <a:rPr lang="en-US"/>
            <a:t>:</a:t>
          </a:r>
        </a:p>
      </dgm:t>
    </dgm:pt>
    <dgm:pt modelId="{AA6BE89F-70BF-4D6B-8A54-F35A7BA0B3C0}" type="parTrans" cxnId="{7D72D226-0007-407A-8412-879D174E6289}">
      <dgm:prSet/>
      <dgm:spPr/>
      <dgm:t>
        <a:bodyPr/>
        <a:lstStyle/>
        <a:p>
          <a:endParaRPr lang="en-US"/>
        </a:p>
      </dgm:t>
    </dgm:pt>
    <dgm:pt modelId="{69105D6F-BE25-4BE6-A764-47F8C7C9D392}" type="sibTrans" cxnId="{7D72D226-0007-407A-8412-879D174E6289}">
      <dgm:prSet/>
      <dgm:spPr/>
      <dgm:t>
        <a:bodyPr/>
        <a:lstStyle/>
        <a:p>
          <a:endParaRPr lang="en-US"/>
        </a:p>
      </dgm:t>
    </dgm:pt>
    <dgm:pt modelId="{FDF367E5-CD35-4960-921A-AACB34BD43EF}">
      <dgm:prSet/>
      <dgm:spPr/>
      <dgm:t>
        <a:bodyPr/>
        <a:lstStyle/>
        <a:p>
          <a:r>
            <a:rPr lang="en-US"/>
            <a:t>2023: 1.25</a:t>
          </a:r>
        </a:p>
      </dgm:t>
    </dgm:pt>
    <dgm:pt modelId="{7B4C29A2-7CA1-426C-877C-3E3147B76E09}" type="parTrans" cxnId="{C74ACE4A-4A50-4999-A8AE-E0D9CB45D5BF}">
      <dgm:prSet/>
      <dgm:spPr/>
      <dgm:t>
        <a:bodyPr/>
        <a:lstStyle/>
        <a:p>
          <a:endParaRPr lang="en-US"/>
        </a:p>
      </dgm:t>
    </dgm:pt>
    <dgm:pt modelId="{44A5A73D-5F22-4348-82E4-39940CE7E722}" type="sibTrans" cxnId="{C74ACE4A-4A50-4999-A8AE-E0D9CB45D5BF}">
      <dgm:prSet/>
      <dgm:spPr/>
      <dgm:t>
        <a:bodyPr/>
        <a:lstStyle/>
        <a:p>
          <a:endParaRPr lang="en-US"/>
        </a:p>
      </dgm:t>
    </dgm:pt>
    <dgm:pt modelId="{2EE49063-80DF-4289-97AC-C972D90638F0}">
      <dgm:prSet/>
      <dgm:spPr/>
      <dgm:t>
        <a:bodyPr/>
        <a:lstStyle/>
        <a:p>
          <a:r>
            <a:rPr lang="en-US"/>
            <a:t>2022: 1.27</a:t>
          </a:r>
        </a:p>
      </dgm:t>
    </dgm:pt>
    <dgm:pt modelId="{21F8F4CD-01D8-4F8C-9B7A-CECC817059E7}" type="parTrans" cxnId="{8CDE197D-79EF-4431-B607-EB6D32AB0D52}">
      <dgm:prSet/>
      <dgm:spPr/>
      <dgm:t>
        <a:bodyPr/>
        <a:lstStyle/>
        <a:p>
          <a:endParaRPr lang="en-US"/>
        </a:p>
      </dgm:t>
    </dgm:pt>
    <dgm:pt modelId="{3F0CBB4D-A146-4CCF-88BE-1793D31004CE}" type="sibTrans" cxnId="{8CDE197D-79EF-4431-B607-EB6D32AB0D52}">
      <dgm:prSet/>
      <dgm:spPr/>
      <dgm:t>
        <a:bodyPr/>
        <a:lstStyle/>
        <a:p>
          <a:endParaRPr lang="en-US"/>
        </a:p>
      </dgm:t>
    </dgm:pt>
    <dgm:pt modelId="{D592A019-6842-4806-A349-1D70F72F6AAB}">
      <dgm:prSet/>
      <dgm:spPr/>
      <dgm:t>
        <a:bodyPr/>
        <a:lstStyle/>
        <a:p>
          <a:r>
            <a:rPr lang="en-US" dirty="0"/>
            <a:t>2021: 1.29</a:t>
          </a:r>
        </a:p>
      </dgm:t>
    </dgm:pt>
    <dgm:pt modelId="{6679581B-99E2-4FDF-BFF6-D213367D0E6E}" type="parTrans" cxnId="{AEB91277-5C6D-4B2E-A2EB-9A5483434664}">
      <dgm:prSet/>
      <dgm:spPr/>
      <dgm:t>
        <a:bodyPr/>
        <a:lstStyle/>
        <a:p>
          <a:endParaRPr lang="en-US"/>
        </a:p>
      </dgm:t>
    </dgm:pt>
    <dgm:pt modelId="{1786E99D-1509-4E48-AF3A-F1752F8E7424}" type="sibTrans" cxnId="{AEB91277-5C6D-4B2E-A2EB-9A5483434664}">
      <dgm:prSet/>
      <dgm:spPr/>
      <dgm:t>
        <a:bodyPr/>
        <a:lstStyle/>
        <a:p>
          <a:endParaRPr lang="en-US"/>
        </a:p>
      </dgm:t>
    </dgm:pt>
    <dgm:pt modelId="{B918F8DA-E9EC-46CA-A869-1A9C2FA5BD91}">
      <dgm:prSet/>
      <dgm:spPr/>
      <dgm:t>
        <a:bodyPr/>
        <a:lstStyle/>
        <a:p>
          <a:r>
            <a:rPr lang="en-US" b="1"/>
            <a:t>Return on Equity (ROE)</a:t>
          </a:r>
          <a:r>
            <a:rPr lang="en-US"/>
            <a:t>:</a:t>
          </a:r>
        </a:p>
      </dgm:t>
    </dgm:pt>
    <dgm:pt modelId="{6D80AAFF-7BB9-4637-8827-002522F06A2F}" type="parTrans" cxnId="{CDE9D6D2-138F-4E17-9645-2261B118EDFA}">
      <dgm:prSet/>
      <dgm:spPr/>
      <dgm:t>
        <a:bodyPr/>
        <a:lstStyle/>
        <a:p>
          <a:endParaRPr lang="en-US"/>
        </a:p>
      </dgm:t>
    </dgm:pt>
    <dgm:pt modelId="{9CBE88A7-545F-4ECA-A0B1-9FE8F024E01B}" type="sibTrans" cxnId="{CDE9D6D2-138F-4E17-9645-2261B118EDFA}">
      <dgm:prSet/>
      <dgm:spPr/>
      <dgm:t>
        <a:bodyPr/>
        <a:lstStyle/>
        <a:p>
          <a:endParaRPr lang="en-US"/>
        </a:p>
      </dgm:t>
    </dgm:pt>
    <dgm:pt modelId="{C744FB43-8A57-4698-B316-C4606E7FF5B1}">
      <dgm:prSet/>
      <dgm:spPr/>
      <dgm:t>
        <a:bodyPr/>
        <a:lstStyle/>
        <a:p>
          <a:r>
            <a:rPr lang="en-US"/>
            <a:t>2023: 17.89%</a:t>
          </a:r>
        </a:p>
      </dgm:t>
    </dgm:pt>
    <dgm:pt modelId="{12568F29-857A-4758-9ED2-66D00A0BD14D}" type="parTrans" cxnId="{07241E70-0C6E-42EE-B079-D4517582BF64}">
      <dgm:prSet/>
      <dgm:spPr/>
      <dgm:t>
        <a:bodyPr/>
        <a:lstStyle/>
        <a:p>
          <a:endParaRPr lang="en-US"/>
        </a:p>
      </dgm:t>
    </dgm:pt>
    <dgm:pt modelId="{97908A13-7004-4B0A-920E-5A0FF379AEC0}" type="sibTrans" cxnId="{07241E70-0C6E-42EE-B079-D4517582BF64}">
      <dgm:prSet/>
      <dgm:spPr/>
      <dgm:t>
        <a:bodyPr/>
        <a:lstStyle/>
        <a:p>
          <a:endParaRPr lang="en-US"/>
        </a:p>
      </dgm:t>
    </dgm:pt>
    <dgm:pt modelId="{8D565856-63BC-4733-8E8C-F05F30240454}">
      <dgm:prSet/>
      <dgm:spPr/>
      <dgm:t>
        <a:bodyPr/>
        <a:lstStyle/>
        <a:p>
          <a:r>
            <a:rPr lang="en-US" dirty="0"/>
            <a:t>2022: 17.78%</a:t>
          </a:r>
        </a:p>
      </dgm:t>
    </dgm:pt>
    <dgm:pt modelId="{E169A6D5-0DEF-4A6B-A424-0EF9905949F8}" type="parTrans" cxnId="{5AF43E41-FDBE-4073-8228-A05578C8AF72}">
      <dgm:prSet/>
      <dgm:spPr/>
      <dgm:t>
        <a:bodyPr/>
        <a:lstStyle/>
        <a:p>
          <a:endParaRPr lang="en-US"/>
        </a:p>
      </dgm:t>
    </dgm:pt>
    <dgm:pt modelId="{440B1916-4363-41E5-95CE-0C42CF5E2807}" type="sibTrans" cxnId="{5AF43E41-FDBE-4073-8228-A05578C8AF72}">
      <dgm:prSet/>
      <dgm:spPr/>
      <dgm:t>
        <a:bodyPr/>
        <a:lstStyle/>
        <a:p>
          <a:endParaRPr lang="en-US"/>
        </a:p>
      </dgm:t>
    </dgm:pt>
    <dgm:pt modelId="{33351163-4A71-4BE1-B88A-1BCFDFBE9095}">
      <dgm:prSet/>
      <dgm:spPr/>
      <dgm:t>
        <a:bodyPr/>
        <a:lstStyle/>
        <a:p>
          <a:r>
            <a:rPr lang="en-US" dirty="0"/>
            <a:t>2021: 17.65%</a:t>
          </a:r>
        </a:p>
      </dgm:t>
    </dgm:pt>
    <dgm:pt modelId="{9FDAA6E5-709A-4C30-AFC2-61D7E769E5DB}" type="parTrans" cxnId="{3951D97A-D53B-4FF2-826C-EE9E75FC8388}">
      <dgm:prSet/>
      <dgm:spPr/>
      <dgm:t>
        <a:bodyPr/>
        <a:lstStyle/>
        <a:p>
          <a:endParaRPr lang="en-US"/>
        </a:p>
      </dgm:t>
    </dgm:pt>
    <dgm:pt modelId="{A890CF52-0D66-419F-B851-5FA16ECBE9D0}" type="sibTrans" cxnId="{3951D97A-D53B-4FF2-826C-EE9E75FC8388}">
      <dgm:prSet/>
      <dgm:spPr/>
      <dgm:t>
        <a:bodyPr/>
        <a:lstStyle/>
        <a:p>
          <a:endParaRPr lang="en-US"/>
        </a:p>
      </dgm:t>
    </dgm:pt>
    <dgm:pt modelId="{53A512F5-22C2-45C4-A9B2-665E04C10D9B}" type="pres">
      <dgm:prSet presAssocID="{D4B96568-A7FB-4E6A-8369-9744305C7D72}" presName="root" presStyleCnt="0">
        <dgm:presLayoutVars>
          <dgm:dir/>
          <dgm:resizeHandles val="exact"/>
        </dgm:presLayoutVars>
      </dgm:prSet>
      <dgm:spPr/>
    </dgm:pt>
    <dgm:pt modelId="{74BA49C0-A1DA-4FBF-9D3A-1049D4810E0D}" type="pres">
      <dgm:prSet presAssocID="{BC4DC77E-0E69-4364-8484-907190CF5764}" presName="compNode" presStyleCnt="0"/>
      <dgm:spPr/>
    </dgm:pt>
    <dgm:pt modelId="{1B19A053-F018-436E-AFA7-99AE0335FA26}" type="pres">
      <dgm:prSet presAssocID="{BC4DC77E-0E69-4364-8484-907190CF57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E1D37A24-A6BB-4F92-977D-F36BA122D234}" type="pres">
      <dgm:prSet presAssocID="{BC4DC77E-0E69-4364-8484-907190CF5764}" presName="iconSpace" presStyleCnt="0"/>
      <dgm:spPr/>
    </dgm:pt>
    <dgm:pt modelId="{77CAE77B-AF74-4C6B-912B-54E38C09D903}" type="pres">
      <dgm:prSet presAssocID="{BC4DC77E-0E69-4364-8484-907190CF5764}" presName="parTx" presStyleLbl="revTx" presStyleIdx="0" presStyleCnt="4">
        <dgm:presLayoutVars>
          <dgm:chMax val="0"/>
          <dgm:chPref val="0"/>
        </dgm:presLayoutVars>
      </dgm:prSet>
      <dgm:spPr/>
    </dgm:pt>
    <dgm:pt modelId="{7AB6C0F2-1A51-4105-ACC0-AE381130D085}" type="pres">
      <dgm:prSet presAssocID="{BC4DC77E-0E69-4364-8484-907190CF5764}" presName="txSpace" presStyleCnt="0"/>
      <dgm:spPr/>
    </dgm:pt>
    <dgm:pt modelId="{FB6FE841-50C4-486B-BA4D-D6B72C0F52D3}" type="pres">
      <dgm:prSet presAssocID="{BC4DC77E-0E69-4364-8484-907190CF5764}" presName="desTx" presStyleLbl="revTx" presStyleIdx="1" presStyleCnt="4">
        <dgm:presLayoutVars/>
      </dgm:prSet>
      <dgm:spPr/>
    </dgm:pt>
    <dgm:pt modelId="{DCF09120-1C1F-4DEB-8330-944415DDF92D}" type="pres">
      <dgm:prSet presAssocID="{EE10EC9F-EBB1-4E2D-B484-0BBA7C752D34}" presName="sibTrans" presStyleCnt="0"/>
      <dgm:spPr/>
    </dgm:pt>
    <dgm:pt modelId="{D7A08D74-528E-46C3-B96B-C2E816E8A996}" type="pres">
      <dgm:prSet presAssocID="{7AE75191-99B7-43E7-B162-2C8197966209}" presName="compNode" presStyleCnt="0"/>
      <dgm:spPr/>
    </dgm:pt>
    <dgm:pt modelId="{4F8E7A81-40CF-4926-A6A2-938282BC5B9B}" type="pres">
      <dgm:prSet presAssocID="{7AE75191-99B7-43E7-B162-2C81979662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45C8B75-809D-4031-924C-AB974682573F}" type="pres">
      <dgm:prSet presAssocID="{7AE75191-99B7-43E7-B162-2C8197966209}" presName="iconSpace" presStyleCnt="0"/>
      <dgm:spPr/>
    </dgm:pt>
    <dgm:pt modelId="{92E77E9F-AD70-4F64-9FB4-6EAFAC1DB491}" type="pres">
      <dgm:prSet presAssocID="{7AE75191-99B7-43E7-B162-2C8197966209}" presName="parTx" presStyleLbl="revTx" presStyleIdx="2" presStyleCnt="4">
        <dgm:presLayoutVars>
          <dgm:chMax val="0"/>
          <dgm:chPref val="0"/>
        </dgm:presLayoutVars>
      </dgm:prSet>
      <dgm:spPr/>
    </dgm:pt>
    <dgm:pt modelId="{643B666E-72DE-4388-997B-4385FEC6EE37}" type="pres">
      <dgm:prSet presAssocID="{7AE75191-99B7-43E7-B162-2C8197966209}" presName="txSpace" presStyleCnt="0"/>
      <dgm:spPr/>
    </dgm:pt>
    <dgm:pt modelId="{A4114065-CB98-4319-8803-8C7C5E41000E}" type="pres">
      <dgm:prSet presAssocID="{7AE75191-99B7-43E7-B162-2C8197966209}" presName="desTx" presStyleLbl="revTx" presStyleIdx="3" presStyleCnt="4">
        <dgm:presLayoutVars/>
      </dgm:prSet>
      <dgm:spPr/>
    </dgm:pt>
  </dgm:ptLst>
  <dgm:cxnLst>
    <dgm:cxn modelId="{25C59508-F6A7-40DD-B0F4-C66E60C97532}" type="presOf" srcId="{1DAB6678-6E42-4FFF-BFBE-2A495B28F226}" destId="{A4114065-CB98-4319-8803-8C7C5E41000E}" srcOrd="0" destOrd="0" presId="urn:microsoft.com/office/officeart/2018/2/layout/IconLabelDescriptionList"/>
    <dgm:cxn modelId="{81476F09-6055-4FCD-942D-4D0890B7573B}" type="presOf" srcId="{2B201086-278E-4B9F-BC4C-27FEEB00CF8B}" destId="{FB6FE841-50C4-486B-BA4D-D6B72C0F52D3}" srcOrd="0" destOrd="4" presId="urn:microsoft.com/office/officeart/2018/2/layout/IconLabelDescriptionList"/>
    <dgm:cxn modelId="{0EF69114-4AB8-4664-B1B4-2D06B6631CBB}" type="presOf" srcId="{A1B98243-0E5A-4482-805B-5D85C22A7DA5}" destId="{FB6FE841-50C4-486B-BA4D-D6B72C0F52D3}" srcOrd="0" destOrd="6" presId="urn:microsoft.com/office/officeart/2018/2/layout/IconLabelDescriptionList"/>
    <dgm:cxn modelId="{A378C21A-7ECE-444B-B0A3-369F361B1C26}" srcId="{2B201086-278E-4B9F-BC4C-27FEEB00CF8B}" destId="{32E7BEE1-E518-4F25-9F05-C49E4BFF0E1B}" srcOrd="0" destOrd="0" parTransId="{5B5383C5-CFF6-4A38-AB67-E00B9016A3B2}" sibTransId="{1833DC1F-C137-4E8E-BA6E-9C8589A078DA}"/>
    <dgm:cxn modelId="{64A5351C-38FA-4F74-82FB-7A5B20431256}" type="presOf" srcId="{3E2E02F3-127C-40D9-B7FC-C3FA44D4CBBC}" destId="{FB6FE841-50C4-486B-BA4D-D6B72C0F52D3}" srcOrd="0" destOrd="7" presId="urn:microsoft.com/office/officeart/2018/2/layout/IconLabelDescriptionList"/>
    <dgm:cxn modelId="{0B22541E-F6B0-4D5A-B996-DD5CEEAEE1CC}" srcId="{2B201086-278E-4B9F-BC4C-27FEEB00CF8B}" destId="{3E2E02F3-127C-40D9-B7FC-C3FA44D4CBBC}" srcOrd="2" destOrd="0" parTransId="{FFAD1CBF-E731-407B-B670-63E9A829067A}" sibTransId="{80C33D0A-C38A-4621-99A4-E88A6AC6146C}"/>
    <dgm:cxn modelId="{04FD7725-F871-4A3F-B135-62274E970196}" type="presOf" srcId="{5EB5D5F6-2DF7-409D-878E-681291F561B2}" destId="{FB6FE841-50C4-486B-BA4D-D6B72C0F52D3}" srcOrd="0" destOrd="1" presId="urn:microsoft.com/office/officeart/2018/2/layout/IconLabelDescriptionList"/>
    <dgm:cxn modelId="{7D72D226-0007-407A-8412-879D174E6289}" srcId="{7AE75191-99B7-43E7-B162-2C8197966209}" destId="{1DAB6678-6E42-4FFF-BFBE-2A495B28F226}" srcOrd="0" destOrd="0" parTransId="{AA6BE89F-70BF-4D6B-8A54-F35A7BA0B3C0}" sibTransId="{69105D6F-BE25-4BE6-A764-47F8C7C9D392}"/>
    <dgm:cxn modelId="{07E9BE27-2F46-4ABA-BFBD-1985E9D46643}" srcId="{BC4DC77E-0E69-4364-8484-907190CF5764}" destId="{9E40B1ED-B9C7-4D27-8F1D-D48884EE514A}" srcOrd="0" destOrd="0" parTransId="{44F3B206-F632-49A0-A791-5B8A8AE5AD8B}" sibTransId="{97007183-2B51-44E8-A7E8-759DB7E65022}"/>
    <dgm:cxn modelId="{DE9A242A-4F44-40EA-92D3-3BD2906C7198}" srcId="{D4B96568-A7FB-4E6A-8369-9744305C7D72}" destId="{BC4DC77E-0E69-4364-8484-907190CF5764}" srcOrd="0" destOrd="0" parTransId="{93EF6E2E-694D-4934-B52A-882432589E6F}" sibTransId="{EE10EC9F-EBB1-4E2D-B484-0BBA7C752D34}"/>
    <dgm:cxn modelId="{82A5E02C-54CD-4FAC-B17A-0AC54BA0B01C}" type="presOf" srcId="{B918F8DA-E9EC-46CA-A869-1A9C2FA5BD91}" destId="{A4114065-CB98-4319-8803-8C7C5E41000E}" srcOrd="0" destOrd="4" presId="urn:microsoft.com/office/officeart/2018/2/layout/IconLabelDescriptionList"/>
    <dgm:cxn modelId="{64DF7E2F-A3C5-4889-B66A-064B64E39A08}" srcId="{9E40B1ED-B9C7-4D27-8F1D-D48884EE514A}" destId="{101B80A0-A07C-44E9-AEB1-5249A02B51BD}" srcOrd="1" destOrd="0" parTransId="{7F86C583-1FDC-47A5-926A-6BD59606E8B2}" sibTransId="{9314659F-02C6-4B4F-867D-1B72E8461AF8}"/>
    <dgm:cxn modelId="{79062B3E-52D4-4C48-A386-ACAF2BAA2413}" srcId="{D4B96568-A7FB-4E6A-8369-9744305C7D72}" destId="{7AE75191-99B7-43E7-B162-2C8197966209}" srcOrd="1" destOrd="0" parTransId="{283444C1-A4DB-447D-B00B-83222843F9A1}" sibTransId="{154CE035-7AFC-4EF8-BBE8-078329823FAD}"/>
    <dgm:cxn modelId="{6BA6675D-5183-403A-A951-EEBB91C3109F}" srcId="{2B201086-278E-4B9F-BC4C-27FEEB00CF8B}" destId="{A1B98243-0E5A-4482-805B-5D85C22A7DA5}" srcOrd="1" destOrd="0" parTransId="{92BD87B0-0B6D-4D7C-B7A0-696DDA70F4F1}" sibTransId="{D5C28011-0B5A-4A82-9560-613FF8007540}"/>
    <dgm:cxn modelId="{5AF43E41-FDBE-4073-8228-A05578C8AF72}" srcId="{B918F8DA-E9EC-46CA-A869-1A9C2FA5BD91}" destId="{8D565856-63BC-4733-8E8C-F05F30240454}" srcOrd="1" destOrd="0" parTransId="{E169A6D5-0DEF-4A6B-A424-0EF9905949F8}" sibTransId="{440B1916-4363-41E5-95CE-0C42CF5E2807}"/>
    <dgm:cxn modelId="{EFF70943-05CA-44DA-B7F5-F3CEEAB49D6D}" type="presOf" srcId="{7AE75191-99B7-43E7-B162-2C8197966209}" destId="{92E77E9F-AD70-4F64-9FB4-6EAFAC1DB491}" srcOrd="0" destOrd="0" presId="urn:microsoft.com/office/officeart/2018/2/layout/IconLabelDescriptionList"/>
    <dgm:cxn modelId="{47D32946-6311-4542-BACB-D19CE17DBD84}" srcId="{BC4DC77E-0E69-4364-8484-907190CF5764}" destId="{2B201086-278E-4B9F-BC4C-27FEEB00CF8B}" srcOrd="1" destOrd="0" parTransId="{179D3032-2BDD-4508-B111-9BC1B8FBC4A4}" sibTransId="{91D6CC04-96A5-4917-A508-68F4C0A1C97F}"/>
    <dgm:cxn modelId="{56A40569-06C0-405F-9DAB-6EBD9A6448F8}" type="presOf" srcId="{D592A019-6842-4806-A349-1D70F72F6AAB}" destId="{A4114065-CB98-4319-8803-8C7C5E41000E}" srcOrd="0" destOrd="3" presId="urn:microsoft.com/office/officeart/2018/2/layout/IconLabelDescriptionList"/>
    <dgm:cxn modelId="{0BF88869-EF68-4B82-8FC1-001EFCE2B0C3}" srcId="{9E40B1ED-B9C7-4D27-8F1D-D48884EE514A}" destId="{8D29BB31-3613-4A86-9448-B64574729F38}" srcOrd="2" destOrd="0" parTransId="{8C803FDD-1787-41D2-A842-342312314593}" sibTransId="{0F9A3B30-DD2A-4F68-8AA6-2EB6509B79D7}"/>
    <dgm:cxn modelId="{C74ACE4A-4A50-4999-A8AE-E0D9CB45D5BF}" srcId="{1DAB6678-6E42-4FFF-BFBE-2A495B28F226}" destId="{FDF367E5-CD35-4960-921A-AACB34BD43EF}" srcOrd="0" destOrd="0" parTransId="{7B4C29A2-7CA1-426C-877C-3E3147B76E09}" sibTransId="{44A5A73D-5F22-4348-82E4-39940CE7E722}"/>
    <dgm:cxn modelId="{15FD1B4B-810D-4B0E-A22C-CB1B7BBE32DD}" type="presOf" srcId="{32E7BEE1-E518-4F25-9F05-C49E4BFF0E1B}" destId="{FB6FE841-50C4-486B-BA4D-D6B72C0F52D3}" srcOrd="0" destOrd="5" presId="urn:microsoft.com/office/officeart/2018/2/layout/IconLabelDescriptionList"/>
    <dgm:cxn modelId="{83E6F54F-420B-4BCF-9AD6-E01F25D123D3}" type="presOf" srcId="{FDF367E5-CD35-4960-921A-AACB34BD43EF}" destId="{A4114065-CB98-4319-8803-8C7C5E41000E}" srcOrd="0" destOrd="1" presId="urn:microsoft.com/office/officeart/2018/2/layout/IconLabelDescriptionList"/>
    <dgm:cxn modelId="{07241E70-0C6E-42EE-B079-D4517582BF64}" srcId="{B918F8DA-E9EC-46CA-A869-1A9C2FA5BD91}" destId="{C744FB43-8A57-4698-B316-C4606E7FF5B1}" srcOrd="0" destOrd="0" parTransId="{12568F29-857A-4758-9ED2-66D00A0BD14D}" sibTransId="{97908A13-7004-4B0A-920E-5A0FF379AEC0}"/>
    <dgm:cxn modelId="{786F7351-05CA-4691-9742-A8F1B07AAF3B}" type="presOf" srcId="{101B80A0-A07C-44E9-AEB1-5249A02B51BD}" destId="{FB6FE841-50C4-486B-BA4D-D6B72C0F52D3}" srcOrd="0" destOrd="2" presId="urn:microsoft.com/office/officeart/2018/2/layout/IconLabelDescriptionList"/>
    <dgm:cxn modelId="{AEB91277-5C6D-4B2E-A2EB-9A5483434664}" srcId="{1DAB6678-6E42-4FFF-BFBE-2A495B28F226}" destId="{D592A019-6842-4806-A349-1D70F72F6AAB}" srcOrd="2" destOrd="0" parTransId="{6679581B-99E2-4FDF-BFF6-D213367D0E6E}" sibTransId="{1786E99D-1509-4E48-AF3A-F1752F8E7424}"/>
    <dgm:cxn modelId="{3951D97A-D53B-4FF2-826C-EE9E75FC8388}" srcId="{B918F8DA-E9EC-46CA-A869-1A9C2FA5BD91}" destId="{33351163-4A71-4BE1-B88A-1BCFDFBE9095}" srcOrd="2" destOrd="0" parTransId="{9FDAA6E5-709A-4C30-AFC2-61D7E769E5DB}" sibTransId="{A890CF52-0D66-419F-B851-5FA16ECBE9D0}"/>
    <dgm:cxn modelId="{8CDE197D-79EF-4431-B607-EB6D32AB0D52}" srcId="{1DAB6678-6E42-4FFF-BFBE-2A495B28F226}" destId="{2EE49063-80DF-4289-97AC-C972D90638F0}" srcOrd="1" destOrd="0" parTransId="{21F8F4CD-01D8-4F8C-9B7A-CECC817059E7}" sibTransId="{3F0CBB4D-A146-4CCF-88BE-1793D31004CE}"/>
    <dgm:cxn modelId="{2F95B591-3DAB-49F5-907C-FA42DC147A06}" type="presOf" srcId="{33351163-4A71-4BE1-B88A-1BCFDFBE9095}" destId="{A4114065-CB98-4319-8803-8C7C5E41000E}" srcOrd="0" destOrd="7" presId="urn:microsoft.com/office/officeart/2018/2/layout/IconLabelDescriptionList"/>
    <dgm:cxn modelId="{FEA101BB-D63D-4E4B-A034-170E75B714CB}" type="presOf" srcId="{8D29BB31-3613-4A86-9448-B64574729F38}" destId="{FB6FE841-50C4-486B-BA4D-D6B72C0F52D3}" srcOrd="0" destOrd="3" presId="urn:microsoft.com/office/officeart/2018/2/layout/IconLabelDescriptionList"/>
    <dgm:cxn modelId="{AB3555CA-9DBD-4E0E-A7A5-1755BF27883F}" type="presOf" srcId="{8D565856-63BC-4733-8E8C-F05F30240454}" destId="{A4114065-CB98-4319-8803-8C7C5E41000E}" srcOrd="0" destOrd="6" presId="urn:microsoft.com/office/officeart/2018/2/layout/IconLabelDescriptionList"/>
    <dgm:cxn modelId="{9592E9CD-0886-4720-A7D0-F54862498693}" type="presOf" srcId="{9E40B1ED-B9C7-4D27-8F1D-D48884EE514A}" destId="{FB6FE841-50C4-486B-BA4D-D6B72C0F52D3}" srcOrd="0" destOrd="0" presId="urn:microsoft.com/office/officeart/2018/2/layout/IconLabelDescriptionList"/>
    <dgm:cxn modelId="{380F25CE-0386-4321-8289-CB2DEC68ABDC}" srcId="{9E40B1ED-B9C7-4D27-8F1D-D48884EE514A}" destId="{5EB5D5F6-2DF7-409D-878E-681291F561B2}" srcOrd="0" destOrd="0" parTransId="{3DC41818-0BA0-4B07-BB9B-087F7978FAB0}" sibTransId="{43957167-5153-47DB-A89D-C9BE8E490C8C}"/>
    <dgm:cxn modelId="{CDE9D6D2-138F-4E17-9645-2261B118EDFA}" srcId="{7AE75191-99B7-43E7-B162-2C8197966209}" destId="{B918F8DA-E9EC-46CA-A869-1A9C2FA5BD91}" srcOrd="1" destOrd="0" parTransId="{6D80AAFF-7BB9-4637-8827-002522F06A2F}" sibTransId="{9CBE88A7-545F-4ECA-A0B1-9FE8F024E01B}"/>
    <dgm:cxn modelId="{8C6B58E2-5B93-44FC-B1AB-6A05451AB247}" type="presOf" srcId="{2EE49063-80DF-4289-97AC-C972D90638F0}" destId="{A4114065-CB98-4319-8803-8C7C5E41000E}" srcOrd="0" destOrd="2" presId="urn:microsoft.com/office/officeart/2018/2/layout/IconLabelDescriptionList"/>
    <dgm:cxn modelId="{4F71ACF0-C666-4B68-88DE-FB117C7CFD02}" type="presOf" srcId="{D4B96568-A7FB-4E6A-8369-9744305C7D72}" destId="{53A512F5-22C2-45C4-A9B2-665E04C10D9B}" srcOrd="0" destOrd="0" presId="urn:microsoft.com/office/officeart/2018/2/layout/IconLabelDescriptionList"/>
    <dgm:cxn modelId="{B464E5FB-E1D6-42E2-8ACC-2F24DE09BDA1}" type="presOf" srcId="{BC4DC77E-0E69-4364-8484-907190CF5764}" destId="{77CAE77B-AF74-4C6B-912B-54E38C09D903}" srcOrd="0" destOrd="0" presId="urn:microsoft.com/office/officeart/2018/2/layout/IconLabelDescriptionList"/>
    <dgm:cxn modelId="{7BDA8EFD-A6AB-4066-A072-34746CBC21D5}" type="presOf" srcId="{C744FB43-8A57-4698-B316-C4606E7FF5B1}" destId="{A4114065-CB98-4319-8803-8C7C5E41000E}" srcOrd="0" destOrd="5" presId="urn:microsoft.com/office/officeart/2018/2/layout/IconLabelDescriptionList"/>
    <dgm:cxn modelId="{7862F789-2992-4CEC-9F2F-6C31128B81EC}" type="presParOf" srcId="{53A512F5-22C2-45C4-A9B2-665E04C10D9B}" destId="{74BA49C0-A1DA-4FBF-9D3A-1049D4810E0D}" srcOrd="0" destOrd="0" presId="urn:microsoft.com/office/officeart/2018/2/layout/IconLabelDescriptionList"/>
    <dgm:cxn modelId="{D86902F0-27D3-468B-BE9E-C709B476D15E}" type="presParOf" srcId="{74BA49C0-A1DA-4FBF-9D3A-1049D4810E0D}" destId="{1B19A053-F018-436E-AFA7-99AE0335FA26}" srcOrd="0" destOrd="0" presId="urn:microsoft.com/office/officeart/2018/2/layout/IconLabelDescriptionList"/>
    <dgm:cxn modelId="{97127DB4-033F-4779-85C7-3BFC3B32B343}" type="presParOf" srcId="{74BA49C0-A1DA-4FBF-9D3A-1049D4810E0D}" destId="{E1D37A24-A6BB-4F92-977D-F36BA122D234}" srcOrd="1" destOrd="0" presId="urn:microsoft.com/office/officeart/2018/2/layout/IconLabelDescriptionList"/>
    <dgm:cxn modelId="{3244A360-2055-46BB-80F9-7B5A0860A91E}" type="presParOf" srcId="{74BA49C0-A1DA-4FBF-9D3A-1049D4810E0D}" destId="{77CAE77B-AF74-4C6B-912B-54E38C09D903}" srcOrd="2" destOrd="0" presId="urn:microsoft.com/office/officeart/2018/2/layout/IconLabelDescriptionList"/>
    <dgm:cxn modelId="{98C62765-0B37-47BB-814E-9769B7C438B5}" type="presParOf" srcId="{74BA49C0-A1DA-4FBF-9D3A-1049D4810E0D}" destId="{7AB6C0F2-1A51-4105-ACC0-AE381130D085}" srcOrd="3" destOrd="0" presId="urn:microsoft.com/office/officeart/2018/2/layout/IconLabelDescriptionList"/>
    <dgm:cxn modelId="{CBE3E4FC-CDED-47BA-AB05-0E0EC67979BE}" type="presParOf" srcId="{74BA49C0-A1DA-4FBF-9D3A-1049D4810E0D}" destId="{FB6FE841-50C4-486B-BA4D-D6B72C0F52D3}" srcOrd="4" destOrd="0" presId="urn:microsoft.com/office/officeart/2018/2/layout/IconLabelDescriptionList"/>
    <dgm:cxn modelId="{C61D471D-30AC-4A9D-AC80-75D765B268BC}" type="presParOf" srcId="{53A512F5-22C2-45C4-A9B2-665E04C10D9B}" destId="{DCF09120-1C1F-4DEB-8330-944415DDF92D}" srcOrd="1" destOrd="0" presId="urn:microsoft.com/office/officeart/2018/2/layout/IconLabelDescriptionList"/>
    <dgm:cxn modelId="{8855B57B-9292-4428-9F9F-DEED50DBA4CB}" type="presParOf" srcId="{53A512F5-22C2-45C4-A9B2-665E04C10D9B}" destId="{D7A08D74-528E-46C3-B96B-C2E816E8A996}" srcOrd="2" destOrd="0" presId="urn:microsoft.com/office/officeart/2018/2/layout/IconLabelDescriptionList"/>
    <dgm:cxn modelId="{02332AA2-7687-44F6-AB57-50C8DBC30D60}" type="presParOf" srcId="{D7A08D74-528E-46C3-B96B-C2E816E8A996}" destId="{4F8E7A81-40CF-4926-A6A2-938282BC5B9B}" srcOrd="0" destOrd="0" presId="urn:microsoft.com/office/officeart/2018/2/layout/IconLabelDescriptionList"/>
    <dgm:cxn modelId="{60D79C5B-DD98-4451-A3D3-AD26EC343AE6}" type="presParOf" srcId="{D7A08D74-528E-46C3-B96B-C2E816E8A996}" destId="{A45C8B75-809D-4031-924C-AB974682573F}" srcOrd="1" destOrd="0" presId="urn:microsoft.com/office/officeart/2018/2/layout/IconLabelDescriptionList"/>
    <dgm:cxn modelId="{07462113-FB60-41E9-9837-2F5C50E3E829}" type="presParOf" srcId="{D7A08D74-528E-46C3-B96B-C2E816E8A996}" destId="{92E77E9F-AD70-4F64-9FB4-6EAFAC1DB491}" srcOrd="2" destOrd="0" presId="urn:microsoft.com/office/officeart/2018/2/layout/IconLabelDescriptionList"/>
    <dgm:cxn modelId="{80C38537-115F-439D-A8DC-549180CB8E25}" type="presParOf" srcId="{D7A08D74-528E-46C3-B96B-C2E816E8A996}" destId="{643B666E-72DE-4388-997B-4385FEC6EE37}" srcOrd="3" destOrd="0" presId="urn:microsoft.com/office/officeart/2018/2/layout/IconLabelDescriptionList"/>
    <dgm:cxn modelId="{FD140130-F51B-4136-A0D0-D9273376B79A}" type="presParOf" srcId="{D7A08D74-528E-46C3-B96B-C2E816E8A996}" destId="{A4114065-CB98-4319-8803-8C7C5E41000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3EA9E8-D21D-4DBD-88A7-A235CF62FF4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B77BF4-A042-477A-BEFB-620031C07973}">
      <dgm:prSet/>
      <dgm:spPr/>
      <dgm:t>
        <a:bodyPr/>
        <a:lstStyle/>
        <a:p>
          <a:r>
            <a:rPr lang="en-US" b="1"/>
            <a:t>Apple Inc.</a:t>
          </a:r>
          <a:r>
            <a:rPr lang="en-US"/>
            <a:t>:</a:t>
          </a:r>
        </a:p>
      </dgm:t>
    </dgm:pt>
    <dgm:pt modelId="{FBE21CDB-97B1-4B66-8AF7-FE87F3A16DBB}" type="parTrans" cxnId="{E4BE06B6-AAEB-4D9C-8DA2-C126DC8DF839}">
      <dgm:prSet/>
      <dgm:spPr/>
      <dgm:t>
        <a:bodyPr/>
        <a:lstStyle/>
        <a:p>
          <a:endParaRPr lang="en-US"/>
        </a:p>
      </dgm:t>
    </dgm:pt>
    <dgm:pt modelId="{BA6E5BCE-ED4F-43E0-B39A-5C72F70AD512}" type="sibTrans" cxnId="{E4BE06B6-AAEB-4D9C-8DA2-C126DC8DF839}">
      <dgm:prSet/>
      <dgm:spPr/>
      <dgm:t>
        <a:bodyPr/>
        <a:lstStyle/>
        <a:p>
          <a:endParaRPr lang="en-US"/>
        </a:p>
      </dgm:t>
    </dgm:pt>
    <dgm:pt modelId="{8B7F060D-CB02-45C3-9136-135CE86DAC74}">
      <dgm:prSet/>
      <dgm:spPr/>
      <dgm:t>
        <a:bodyPr/>
        <a:lstStyle/>
        <a:p>
          <a:r>
            <a:rPr lang="en-US" b="1" dirty="0"/>
            <a:t>Operating Cash Flow</a:t>
          </a:r>
          <a:r>
            <a:rPr lang="en-US" dirty="0"/>
            <a:t>:</a:t>
          </a:r>
        </a:p>
      </dgm:t>
    </dgm:pt>
    <dgm:pt modelId="{EFFF4E97-D266-402B-A743-560149FB51D2}" type="parTrans" cxnId="{FDF844BF-DA84-44F3-B1D7-4F165569621A}">
      <dgm:prSet/>
      <dgm:spPr/>
      <dgm:t>
        <a:bodyPr/>
        <a:lstStyle/>
        <a:p>
          <a:endParaRPr lang="en-US"/>
        </a:p>
      </dgm:t>
    </dgm:pt>
    <dgm:pt modelId="{11422979-4C6B-4193-859E-958E17F67B27}" type="sibTrans" cxnId="{FDF844BF-DA84-44F3-B1D7-4F165569621A}">
      <dgm:prSet/>
      <dgm:spPr/>
      <dgm:t>
        <a:bodyPr/>
        <a:lstStyle/>
        <a:p>
          <a:endParaRPr lang="en-US"/>
        </a:p>
      </dgm:t>
    </dgm:pt>
    <dgm:pt modelId="{4CE53A66-3513-41DF-A35F-69F9EDB43B61}">
      <dgm:prSet/>
      <dgm:spPr/>
      <dgm:t>
        <a:bodyPr/>
        <a:lstStyle/>
        <a:p>
          <a:r>
            <a:rPr lang="en-US" dirty="0"/>
            <a:t>2023: $101,919 million</a:t>
          </a:r>
        </a:p>
      </dgm:t>
    </dgm:pt>
    <dgm:pt modelId="{FDF98357-D9F6-4DEA-9C5B-ADAC7515B697}" type="parTrans" cxnId="{09688363-0F19-4463-BFF8-041874096045}">
      <dgm:prSet/>
      <dgm:spPr/>
      <dgm:t>
        <a:bodyPr/>
        <a:lstStyle/>
        <a:p>
          <a:endParaRPr lang="en-US"/>
        </a:p>
      </dgm:t>
    </dgm:pt>
    <dgm:pt modelId="{FA644EBC-1DFC-4D50-BC6A-D1CADF1B0E9D}" type="sibTrans" cxnId="{09688363-0F19-4463-BFF8-041874096045}">
      <dgm:prSet/>
      <dgm:spPr/>
      <dgm:t>
        <a:bodyPr/>
        <a:lstStyle/>
        <a:p>
          <a:endParaRPr lang="en-US"/>
        </a:p>
      </dgm:t>
    </dgm:pt>
    <dgm:pt modelId="{26F3F1BA-37F8-41C5-8007-355652BD61B5}">
      <dgm:prSet/>
      <dgm:spPr/>
      <dgm:t>
        <a:bodyPr/>
        <a:lstStyle/>
        <a:p>
          <a:r>
            <a:rPr lang="en-US" dirty="0"/>
            <a:t>2022: $99,584 million</a:t>
          </a:r>
        </a:p>
      </dgm:t>
    </dgm:pt>
    <dgm:pt modelId="{B59520A7-3453-4CF8-99C8-E08DCA1E52F9}" type="parTrans" cxnId="{E6B2D98F-CA93-431D-AA66-6196B34C4C6B}">
      <dgm:prSet/>
      <dgm:spPr/>
      <dgm:t>
        <a:bodyPr/>
        <a:lstStyle/>
        <a:p>
          <a:endParaRPr lang="en-US"/>
        </a:p>
      </dgm:t>
    </dgm:pt>
    <dgm:pt modelId="{89839979-6EC7-4C6B-A1E5-C309CA0832D0}" type="sibTrans" cxnId="{E6B2D98F-CA93-431D-AA66-6196B34C4C6B}">
      <dgm:prSet/>
      <dgm:spPr/>
      <dgm:t>
        <a:bodyPr/>
        <a:lstStyle/>
        <a:p>
          <a:endParaRPr lang="en-US"/>
        </a:p>
      </dgm:t>
    </dgm:pt>
    <dgm:pt modelId="{29B4B1D2-EA6C-48BB-AAE5-85DE83D77D9B}">
      <dgm:prSet/>
      <dgm:spPr/>
      <dgm:t>
        <a:bodyPr/>
        <a:lstStyle/>
        <a:p>
          <a:r>
            <a:rPr lang="en-US"/>
            <a:t>2021: $111,443 million</a:t>
          </a:r>
        </a:p>
      </dgm:t>
    </dgm:pt>
    <dgm:pt modelId="{B6483C93-0F41-435E-9030-93691C07F027}" type="parTrans" cxnId="{81F722D0-DFD6-42A1-BE53-EC38AA27C5A0}">
      <dgm:prSet/>
      <dgm:spPr/>
      <dgm:t>
        <a:bodyPr/>
        <a:lstStyle/>
        <a:p>
          <a:endParaRPr lang="en-US"/>
        </a:p>
      </dgm:t>
    </dgm:pt>
    <dgm:pt modelId="{B0324815-C678-4D14-AEE9-128243259D28}" type="sibTrans" cxnId="{81F722D0-DFD6-42A1-BE53-EC38AA27C5A0}">
      <dgm:prSet/>
      <dgm:spPr/>
      <dgm:t>
        <a:bodyPr/>
        <a:lstStyle/>
        <a:p>
          <a:endParaRPr lang="en-US"/>
        </a:p>
      </dgm:t>
    </dgm:pt>
    <dgm:pt modelId="{B699C4A8-230D-41E0-AB85-F156FA3E6617}">
      <dgm:prSet/>
      <dgm:spPr/>
      <dgm:t>
        <a:bodyPr/>
        <a:lstStyle/>
        <a:p>
          <a:r>
            <a:rPr lang="en-US" b="1" dirty="0"/>
            <a:t>Investing Cash Flow</a:t>
          </a:r>
          <a:r>
            <a:rPr lang="en-US" dirty="0"/>
            <a:t>:</a:t>
          </a:r>
        </a:p>
      </dgm:t>
    </dgm:pt>
    <dgm:pt modelId="{5D916CE6-92A3-4AA2-A8E8-34E144350EDB}" type="parTrans" cxnId="{0AB9FB42-3A75-4C03-BC03-EB9F1CD91539}">
      <dgm:prSet/>
      <dgm:spPr/>
      <dgm:t>
        <a:bodyPr/>
        <a:lstStyle/>
        <a:p>
          <a:endParaRPr lang="en-US"/>
        </a:p>
      </dgm:t>
    </dgm:pt>
    <dgm:pt modelId="{70D5DD92-B3C2-46C2-8CA8-346E13161A54}" type="sibTrans" cxnId="{0AB9FB42-3A75-4C03-BC03-EB9F1CD91539}">
      <dgm:prSet/>
      <dgm:spPr/>
      <dgm:t>
        <a:bodyPr/>
        <a:lstStyle/>
        <a:p>
          <a:endParaRPr lang="en-US"/>
        </a:p>
      </dgm:t>
    </dgm:pt>
    <dgm:pt modelId="{7E88DD68-D3D3-4524-B7E8-4C1600288A1D}">
      <dgm:prSet/>
      <dgm:spPr/>
      <dgm:t>
        <a:bodyPr/>
        <a:lstStyle/>
        <a:p>
          <a:r>
            <a:rPr lang="en-US" dirty="0"/>
            <a:t>2023: -$10,000 million</a:t>
          </a:r>
        </a:p>
      </dgm:t>
    </dgm:pt>
    <dgm:pt modelId="{CB21058B-E556-4A39-A542-1A847C6C4FF3}" type="parTrans" cxnId="{30B9E3A5-85E4-444C-8166-0AF285BD2856}">
      <dgm:prSet/>
      <dgm:spPr/>
      <dgm:t>
        <a:bodyPr/>
        <a:lstStyle/>
        <a:p>
          <a:endParaRPr lang="en-US"/>
        </a:p>
      </dgm:t>
    </dgm:pt>
    <dgm:pt modelId="{4DC6AF7A-64F1-4664-ABEC-CE7CFC77F5D8}" type="sibTrans" cxnId="{30B9E3A5-85E4-444C-8166-0AF285BD2856}">
      <dgm:prSet/>
      <dgm:spPr/>
      <dgm:t>
        <a:bodyPr/>
        <a:lstStyle/>
        <a:p>
          <a:endParaRPr lang="en-US"/>
        </a:p>
      </dgm:t>
    </dgm:pt>
    <dgm:pt modelId="{6D128A22-CB46-43F0-BA5E-3EA7C886846E}">
      <dgm:prSet/>
      <dgm:spPr/>
      <dgm:t>
        <a:bodyPr/>
        <a:lstStyle/>
        <a:p>
          <a:r>
            <a:rPr lang="en-US" dirty="0"/>
            <a:t>2022: -$15,000 million</a:t>
          </a:r>
        </a:p>
      </dgm:t>
    </dgm:pt>
    <dgm:pt modelId="{5D627C96-BC26-4FE8-BA6F-825FE30FF0F4}" type="parTrans" cxnId="{EBA2C562-6691-485C-8181-3D1E1F1EF5FD}">
      <dgm:prSet/>
      <dgm:spPr/>
      <dgm:t>
        <a:bodyPr/>
        <a:lstStyle/>
        <a:p>
          <a:endParaRPr lang="en-US"/>
        </a:p>
      </dgm:t>
    </dgm:pt>
    <dgm:pt modelId="{286DA2B2-5274-4945-9F05-32EF1FF192E0}" type="sibTrans" cxnId="{EBA2C562-6691-485C-8181-3D1E1F1EF5FD}">
      <dgm:prSet/>
      <dgm:spPr/>
      <dgm:t>
        <a:bodyPr/>
        <a:lstStyle/>
        <a:p>
          <a:endParaRPr lang="en-US"/>
        </a:p>
      </dgm:t>
    </dgm:pt>
    <dgm:pt modelId="{1457B5F3-8902-49CA-BAB8-5366A5776F1F}">
      <dgm:prSet/>
      <dgm:spPr/>
      <dgm:t>
        <a:bodyPr/>
        <a:lstStyle/>
        <a:p>
          <a:r>
            <a:rPr lang="en-US" dirty="0"/>
            <a:t>2021: -$20,000 million</a:t>
          </a:r>
        </a:p>
      </dgm:t>
    </dgm:pt>
    <dgm:pt modelId="{74F28113-EB04-48A1-9574-FF41F12CBE1C}" type="parTrans" cxnId="{F260EDCA-834C-4B24-ADF0-3814CEDB3400}">
      <dgm:prSet/>
      <dgm:spPr/>
      <dgm:t>
        <a:bodyPr/>
        <a:lstStyle/>
        <a:p>
          <a:endParaRPr lang="en-US"/>
        </a:p>
      </dgm:t>
    </dgm:pt>
    <dgm:pt modelId="{34FFAC2C-6F9B-4630-9113-A8EADAAEBE95}" type="sibTrans" cxnId="{F260EDCA-834C-4B24-ADF0-3814CEDB3400}">
      <dgm:prSet/>
      <dgm:spPr/>
      <dgm:t>
        <a:bodyPr/>
        <a:lstStyle/>
        <a:p>
          <a:endParaRPr lang="en-US"/>
        </a:p>
      </dgm:t>
    </dgm:pt>
    <dgm:pt modelId="{9FD0D768-5E7B-4290-9A0C-F658E66E3EC8}">
      <dgm:prSet/>
      <dgm:spPr/>
      <dgm:t>
        <a:bodyPr/>
        <a:lstStyle/>
        <a:p>
          <a:r>
            <a:rPr lang="en-US" b="1" dirty="0"/>
            <a:t>Financing Cash Flow</a:t>
          </a:r>
          <a:r>
            <a:rPr lang="en-US" dirty="0"/>
            <a:t>:</a:t>
          </a:r>
        </a:p>
      </dgm:t>
    </dgm:pt>
    <dgm:pt modelId="{66A4A901-B4B1-4189-8AE6-EF03C508C5AB}" type="parTrans" cxnId="{6A32D8C2-F4D0-4768-ACBC-35FD3E65B830}">
      <dgm:prSet/>
      <dgm:spPr/>
      <dgm:t>
        <a:bodyPr/>
        <a:lstStyle/>
        <a:p>
          <a:endParaRPr lang="en-US"/>
        </a:p>
      </dgm:t>
    </dgm:pt>
    <dgm:pt modelId="{302FED21-64F4-401C-A92F-608AFD65AA6C}" type="sibTrans" cxnId="{6A32D8C2-F4D0-4768-ACBC-35FD3E65B830}">
      <dgm:prSet/>
      <dgm:spPr/>
      <dgm:t>
        <a:bodyPr/>
        <a:lstStyle/>
        <a:p>
          <a:endParaRPr lang="en-US"/>
        </a:p>
      </dgm:t>
    </dgm:pt>
    <dgm:pt modelId="{D1F22145-8C4B-4202-ADAE-A3DB4FBA49C6}">
      <dgm:prSet/>
      <dgm:spPr/>
      <dgm:t>
        <a:bodyPr/>
        <a:lstStyle/>
        <a:p>
          <a:r>
            <a:rPr lang="en-US" dirty="0"/>
            <a:t>2023: -$85,000 million</a:t>
          </a:r>
        </a:p>
      </dgm:t>
    </dgm:pt>
    <dgm:pt modelId="{4568DFEB-A154-43F3-83A7-AB2A9E6AFCBC}" type="parTrans" cxnId="{4CCF499E-7652-4695-8069-42ABF24162A7}">
      <dgm:prSet/>
      <dgm:spPr/>
      <dgm:t>
        <a:bodyPr/>
        <a:lstStyle/>
        <a:p>
          <a:endParaRPr lang="en-US"/>
        </a:p>
      </dgm:t>
    </dgm:pt>
    <dgm:pt modelId="{00542632-4916-4AF1-8B0D-7A8CDEC9771B}" type="sibTrans" cxnId="{4CCF499E-7652-4695-8069-42ABF24162A7}">
      <dgm:prSet/>
      <dgm:spPr/>
      <dgm:t>
        <a:bodyPr/>
        <a:lstStyle/>
        <a:p>
          <a:endParaRPr lang="en-US"/>
        </a:p>
      </dgm:t>
    </dgm:pt>
    <dgm:pt modelId="{FCF5DC9B-736E-4AB9-BA2B-80FAD4229990}">
      <dgm:prSet/>
      <dgm:spPr/>
      <dgm:t>
        <a:bodyPr/>
        <a:lstStyle/>
        <a:p>
          <a:r>
            <a:rPr lang="en-US" dirty="0"/>
            <a:t>2022: -$80,000 million</a:t>
          </a:r>
        </a:p>
      </dgm:t>
    </dgm:pt>
    <dgm:pt modelId="{C7A2FEC3-1F3F-4EDD-AD2C-AC21BD0C56E8}" type="parTrans" cxnId="{063863D9-650A-4F25-9B09-D00467048ACE}">
      <dgm:prSet/>
      <dgm:spPr/>
      <dgm:t>
        <a:bodyPr/>
        <a:lstStyle/>
        <a:p>
          <a:endParaRPr lang="en-US"/>
        </a:p>
      </dgm:t>
    </dgm:pt>
    <dgm:pt modelId="{E43969CD-A99A-4785-9C54-5E35DF1724EC}" type="sibTrans" cxnId="{063863D9-650A-4F25-9B09-D00467048ACE}">
      <dgm:prSet/>
      <dgm:spPr/>
      <dgm:t>
        <a:bodyPr/>
        <a:lstStyle/>
        <a:p>
          <a:endParaRPr lang="en-US"/>
        </a:p>
      </dgm:t>
    </dgm:pt>
    <dgm:pt modelId="{DEB927B8-595B-426F-B135-04AD67B0E79A}">
      <dgm:prSet/>
      <dgm:spPr/>
      <dgm:t>
        <a:bodyPr/>
        <a:lstStyle/>
        <a:p>
          <a:r>
            <a:rPr lang="en-US" dirty="0"/>
            <a:t>2021: -$70,000 million</a:t>
          </a:r>
        </a:p>
      </dgm:t>
    </dgm:pt>
    <dgm:pt modelId="{F45C05B1-B7F6-4666-9E65-5C5FEA649E48}" type="parTrans" cxnId="{6279A3DB-9F2D-41EA-A233-3FE09971DBB2}">
      <dgm:prSet/>
      <dgm:spPr/>
      <dgm:t>
        <a:bodyPr/>
        <a:lstStyle/>
        <a:p>
          <a:endParaRPr lang="en-US"/>
        </a:p>
      </dgm:t>
    </dgm:pt>
    <dgm:pt modelId="{05830294-C318-47DA-85FB-2622B32B391F}" type="sibTrans" cxnId="{6279A3DB-9F2D-41EA-A233-3FE09971DBB2}">
      <dgm:prSet/>
      <dgm:spPr/>
      <dgm:t>
        <a:bodyPr/>
        <a:lstStyle/>
        <a:p>
          <a:endParaRPr lang="en-US"/>
        </a:p>
      </dgm:t>
    </dgm:pt>
    <dgm:pt modelId="{5F2D291A-86D8-4663-8A20-D594E3CA62A8}">
      <dgm:prSet/>
      <dgm:spPr/>
      <dgm:t>
        <a:bodyPr/>
        <a:lstStyle/>
        <a:p>
          <a:r>
            <a:rPr lang="en-US" b="1" dirty="0"/>
            <a:t>Samsung Electronics</a:t>
          </a:r>
          <a:r>
            <a:rPr lang="en-US" dirty="0"/>
            <a:t>:</a:t>
          </a:r>
        </a:p>
      </dgm:t>
    </dgm:pt>
    <dgm:pt modelId="{60BA0BDA-3AFE-4383-920E-9FC760579A60}" type="parTrans" cxnId="{4FBC9135-8E47-49C6-AB6B-339CCB4D2589}">
      <dgm:prSet/>
      <dgm:spPr/>
      <dgm:t>
        <a:bodyPr/>
        <a:lstStyle/>
        <a:p>
          <a:endParaRPr lang="en-US"/>
        </a:p>
      </dgm:t>
    </dgm:pt>
    <dgm:pt modelId="{7089B06B-412D-43DB-A4EB-7F23AD71F44E}" type="sibTrans" cxnId="{4FBC9135-8E47-49C6-AB6B-339CCB4D2589}">
      <dgm:prSet/>
      <dgm:spPr/>
      <dgm:t>
        <a:bodyPr/>
        <a:lstStyle/>
        <a:p>
          <a:endParaRPr lang="en-US"/>
        </a:p>
      </dgm:t>
    </dgm:pt>
    <dgm:pt modelId="{3F134369-4176-46B6-9360-0F24C3DE6C83}">
      <dgm:prSet/>
      <dgm:spPr/>
      <dgm:t>
        <a:bodyPr/>
        <a:lstStyle/>
        <a:p>
          <a:r>
            <a:rPr lang="en-US" b="1" dirty="0"/>
            <a:t>Operating Cash Flow</a:t>
          </a:r>
          <a:r>
            <a:rPr lang="en-US" dirty="0"/>
            <a:t>:</a:t>
          </a:r>
        </a:p>
      </dgm:t>
    </dgm:pt>
    <dgm:pt modelId="{1FF0C722-B36C-428F-90CF-9776A0592FCA}" type="parTrans" cxnId="{9EC1BC94-FEF1-4176-9694-60DF5A92C81D}">
      <dgm:prSet/>
      <dgm:spPr/>
      <dgm:t>
        <a:bodyPr/>
        <a:lstStyle/>
        <a:p>
          <a:endParaRPr lang="en-US"/>
        </a:p>
      </dgm:t>
    </dgm:pt>
    <dgm:pt modelId="{88A09F7E-DEB1-4ECE-84B6-3B5E4BF6F0C8}" type="sibTrans" cxnId="{9EC1BC94-FEF1-4176-9694-60DF5A92C81D}">
      <dgm:prSet/>
      <dgm:spPr/>
      <dgm:t>
        <a:bodyPr/>
        <a:lstStyle/>
        <a:p>
          <a:endParaRPr lang="en-US"/>
        </a:p>
      </dgm:t>
    </dgm:pt>
    <dgm:pt modelId="{D909E084-C5A8-4D7D-B605-B90E5349B3A4}">
      <dgm:prSet/>
      <dgm:spPr/>
      <dgm:t>
        <a:bodyPr/>
        <a:lstStyle/>
        <a:p>
          <a:r>
            <a:rPr lang="en-US"/>
            <a:t>2023: $45,000 million</a:t>
          </a:r>
        </a:p>
      </dgm:t>
    </dgm:pt>
    <dgm:pt modelId="{0C655A24-1538-4486-8B5E-2A47ACF847C6}" type="parTrans" cxnId="{CB5276A6-E514-4B2D-8CFD-7C60CBA97C99}">
      <dgm:prSet/>
      <dgm:spPr/>
      <dgm:t>
        <a:bodyPr/>
        <a:lstStyle/>
        <a:p>
          <a:endParaRPr lang="en-US"/>
        </a:p>
      </dgm:t>
    </dgm:pt>
    <dgm:pt modelId="{8114F49D-01A0-4152-B4D5-000EB389E28C}" type="sibTrans" cxnId="{CB5276A6-E514-4B2D-8CFD-7C60CBA97C99}">
      <dgm:prSet/>
      <dgm:spPr/>
      <dgm:t>
        <a:bodyPr/>
        <a:lstStyle/>
        <a:p>
          <a:endParaRPr lang="en-US"/>
        </a:p>
      </dgm:t>
    </dgm:pt>
    <dgm:pt modelId="{BF72FCFB-F310-4A28-A693-FFE04AFF1775}">
      <dgm:prSet/>
      <dgm:spPr/>
      <dgm:t>
        <a:bodyPr/>
        <a:lstStyle/>
        <a:p>
          <a:r>
            <a:rPr lang="en-US"/>
            <a:t>2022: $42,000 million</a:t>
          </a:r>
        </a:p>
      </dgm:t>
    </dgm:pt>
    <dgm:pt modelId="{7E06903E-076C-4FF6-9619-7AA3867DB6CD}" type="parTrans" cxnId="{6A1AE2E1-05CF-4AFC-8F6E-A2CBA810101F}">
      <dgm:prSet/>
      <dgm:spPr/>
      <dgm:t>
        <a:bodyPr/>
        <a:lstStyle/>
        <a:p>
          <a:endParaRPr lang="en-US"/>
        </a:p>
      </dgm:t>
    </dgm:pt>
    <dgm:pt modelId="{518536BA-6AF8-401E-8F07-92F23C591924}" type="sibTrans" cxnId="{6A1AE2E1-05CF-4AFC-8F6E-A2CBA810101F}">
      <dgm:prSet/>
      <dgm:spPr/>
      <dgm:t>
        <a:bodyPr/>
        <a:lstStyle/>
        <a:p>
          <a:endParaRPr lang="en-US"/>
        </a:p>
      </dgm:t>
    </dgm:pt>
    <dgm:pt modelId="{30D8120D-2DE4-4CE1-9F90-716B66352534}">
      <dgm:prSet/>
      <dgm:spPr/>
      <dgm:t>
        <a:bodyPr/>
        <a:lstStyle/>
        <a:p>
          <a:r>
            <a:rPr lang="en-US" dirty="0"/>
            <a:t>2021: $40,000 million</a:t>
          </a:r>
        </a:p>
      </dgm:t>
    </dgm:pt>
    <dgm:pt modelId="{236E63F2-E8E7-499E-80F5-9F32906EE15E}" type="parTrans" cxnId="{79A81601-5637-410F-95F6-B64BFF77D170}">
      <dgm:prSet/>
      <dgm:spPr/>
      <dgm:t>
        <a:bodyPr/>
        <a:lstStyle/>
        <a:p>
          <a:endParaRPr lang="en-US"/>
        </a:p>
      </dgm:t>
    </dgm:pt>
    <dgm:pt modelId="{650D3A0C-3632-4DFD-8CEA-410F864DADCA}" type="sibTrans" cxnId="{79A81601-5637-410F-95F6-B64BFF77D170}">
      <dgm:prSet/>
      <dgm:spPr/>
      <dgm:t>
        <a:bodyPr/>
        <a:lstStyle/>
        <a:p>
          <a:endParaRPr lang="en-US"/>
        </a:p>
      </dgm:t>
    </dgm:pt>
    <dgm:pt modelId="{9F2EEE06-D494-49C2-8CBD-F81CA6E9711A}">
      <dgm:prSet/>
      <dgm:spPr/>
      <dgm:t>
        <a:bodyPr/>
        <a:lstStyle/>
        <a:p>
          <a:r>
            <a:rPr lang="en-US" b="1"/>
            <a:t>Investing Cash Flow</a:t>
          </a:r>
          <a:r>
            <a:rPr lang="en-US"/>
            <a:t>:</a:t>
          </a:r>
        </a:p>
      </dgm:t>
    </dgm:pt>
    <dgm:pt modelId="{A738FC55-6A92-43AB-88E8-2E299ACB9A89}" type="parTrans" cxnId="{59100670-14F5-43C3-B792-AC5D9DC6B9CA}">
      <dgm:prSet/>
      <dgm:spPr/>
      <dgm:t>
        <a:bodyPr/>
        <a:lstStyle/>
        <a:p>
          <a:endParaRPr lang="en-US"/>
        </a:p>
      </dgm:t>
    </dgm:pt>
    <dgm:pt modelId="{EE36046A-4F59-4B17-AA30-3997FA9F77FA}" type="sibTrans" cxnId="{59100670-14F5-43C3-B792-AC5D9DC6B9CA}">
      <dgm:prSet/>
      <dgm:spPr/>
      <dgm:t>
        <a:bodyPr/>
        <a:lstStyle/>
        <a:p>
          <a:endParaRPr lang="en-US"/>
        </a:p>
      </dgm:t>
    </dgm:pt>
    <dgm:pt modelId="{8997A8B9-B35B-4C66-9565-4A34A4D6B9AA}">
      <dgm:prSet/>
      <dgm:spPr/>
      <dgm:t>
        <a:bodyPr/>
        <a:lstStyle/>
        <a:p>
          <a:r>
            <a:rPr lang="en-US"/>
            <a:t>2023: -$20,000 million</a:t>
          </a:r>
        </a:p>
      </dgm:t>
    </dgm:pt>
    <dgm:pt modelId="{7322652D-7E18-4A1B-A9FF-ADEB850750E9}" type="parTrans" cxnId="{338ACBC1-A93E-43B4-91A2-5B8370D230F3}">
      <dgm:prSet/>
      <dgm:spPr/>
      <dgm:t>
        <a:bodyPr/>
        <a:lstStyle/>
        <a:p>
          <a:endParaRPr lang="en-US"/>
        </a:p>
      </dgm:t>
    </dgm:pt>
    <dgm:pt modelId="{21366AF5-B7D3-4DC1-8BEC-F5FE939D0180}" type="sibTrans" cxnId="{338ACBC1-A93E-43B4-91A2-5B8370D230F3}">
      <dgm:prSet/>
      <dgm:spPr/>
      <dgm:t>
        <a:bodyPr/>
        <a:lstStyle/>
        <a:p>
          <a:endParaRPr lang="en-US"/>
        </a:p>
      </dgm:t>
    </dgm:pt>
    <dgm:pt modelId="{10493842-BF60-4163-9E65-C6A88B6D94B6}">
      <dgm:prSet/>
      <dgm:spPr/>
      <dgm:t>
        <a:bodyPr/>
        <a:lstStyle/>
        <a:p>
          <a:r>
            <a:rPr lang="en-US"/>
            <a:t>2022: -$25,000 million</a:t>
          </a:r>
        </a:p>
      </dgm:t>
    </dgm:pt>
    <dgm:pt modelId="{0B268836-8987-4D55-9866-9B46D7B02B87}" type="parTrans" cxnId="{72E8F6E6-5C74-4EEA-806B-520A17FEB820}">
      <dgm:prSet/>
      <dgm:spPr/>
      <dgm:t>
        <a:bodyPr/>
        <a:lstStyle/>
        <a:p>
          <a:endParaRPr lang="en-US"/>
        </a:p>
      </dgm:t>
    </dgm:pt>
    <dgm:pt modelId="{969DA771-D207-40A9-A8F1-BA89A01A0FA6}" type="sibTrans" cxnId="{72E8F6E6-5C74-4EEA-806B-520A17FEB820}">
      <dgm:prSet/>
      <dgm:spPr/>
      <dgm:t>
        <a:bodyPr/>
        <a:lstStyle/>
        <a:p>
          <a:endParaRPr lang="en-US"/>
        </a:p>
      </dgm:t>
    </dgm:pt>
    <dgm:pt modelId="{7EEBC300-08A0-4EE1-AD13-E7C6C652F1F0}">
      <dgm:prSet/>
      <dgm:spPr/>
      <dgm:t>
        <a:bodyPr/>
        <a:lstStyle/>
        <a:p>
          <a:r>
            <a:rPr lang="en-US" dirty="0"/>
            <a:t>2021: -$30,000 million</a:t>
          </a:r>
        </a:p>
      </dgm:t>
    </dgm:pt>
    <dgm:pt modelId="{723575C4-88C5-474B-8DA3-D7084B85337B}" type="parTrans" cxnId="{885F3F75-7E03-4E27-BFE6-5AD542998A69}">
      <dgm:prSet/>
      <dgm:spPr/>
      <dgm:t>
        <a:bodyPr/>
        <a:lstStyle/>
        <a:p>
          <a:endParaRPr lang="en-US"/>
        </a:p>
      </dgm:t>
    </dgm:pt>
    <dgm:pt modelId="{830A0257-5541-49B0-B65D-742F91579798}" type="sibTrans" cxnId="{885F3F75-7E03-4E27-BFE6-5AD542998A69}">
      <dgm:prSet/>
      <dgm:spPr/>
      <dgm:t>
        <a:bodyPr/>
        <a:lstStyle/>
        <a:p>
          <a:endParaRPr lang="en-US"/>
        </a:p>
      </dgm:t>
    </dgm:pt>
    <dgm:pt modelId="{2B224C6E-3B41-4D81-91D6-B62D87A773CC}">
      <dgm:prSet/>
      <dgm:spPr/>
      <dgm:t>
        <a:bodyPr/>
        <a:lstStyle/>
        <a:p>
          <a:r>
            <a:rPr lang="en-US" b="1"/>
            <a:t>Financing Cash Flow</a:t>
          </a:r>
          <a:r>
            <a:rPr lang="en-US"/>
            <a:t>:</a:t>
          </a:r>
        </a:p>
      </dgm:t>
    </dgm:pt>
    <dgm:pt modelId="{2932E0B6-FBB6-4464-A28B-89A39DD1294C}" type="parTrans" cxnId="{A4C62AAD-1956-46FE-8AAF-9B3ACBD4E96A}">
      <dgm:prSet/>
      <dgm:spPr/>
      <dgm:t>
        <a:bodyPr/>
        <a:lstStyle/>
        <a:p>
          <a:endParaRPr lang="en-US"/>
        </a:p>
      </dgm:t>
    </dgm:pt>
    <dgm:pt modelId="{FE9BAC80-6A91-40D1-979F-BB5A46A0FACF}" type="sibTrans" cxnId="{A4C62AAD-1956-46FE-8AAF-9B3ACBD4E96A}">
      <dgm:prSet/>
      <dgm:spPr/>
      <dgm:t>
        <a:bodyPr/>
        <a:lstStyle/>
        <a:p>
          <a:endParaRPr lang="en-US"/>
        </a:p>
      </dgm:t>
    </dgm:pt>
    <dgm:pt modelId="{5FD789D7-5F28-4990-86E4-4B99F241602F}">
      <dgm:prSet/>
      <dgm:spPr/>
      <dgm:t>
        <a:bodyPr/>
        <a:lstStyle/>
        <a:p>
          <a:r>
            <a:rPr lang="en-US"/>
            <a:t>2023: -$10,000 million</a:t>
          </a:r>
        </a:p>
      </dgm:t>
    </dgm:pt>
    <dgm:pt modelId="{68156003-9482-43FB-87A4-54607AFDCED5}" type="parTrans" cxnId="{19F08CCD-9543-4E98-905B-4675DFF4C1FB}">
      <dgm:prSet/>
      <dgm:spPr/>
      <dgm:t>
        <a:bodyPr/>
        <a:lstStyle/>
        <a:p>
          <a:endParaRPr lang="en-US"/>
        </a:p>
      </dgm:t>
    </dgm:pt>
    <dgm:pt modelId="{38567171-5046-4225-B8E3-0580193D7DE9}" type="sibTrans" cxnId="{19F08CCD-9543-4E98-905B-4675DFF4C1FB}">
      <dgm:prSet/>
      <dgm:spPr/>
      <dgm:t>
        <a:bodyPr/>
        <a:lstStyle/>
        <a:p>
          <a:endParaRPr lang="en-US"/>
        </a:p>
      </dgm:t>
    </dgm:pt>
    <dgm:pt modelId="{3080AE17-3367-4418-A187-4BD03C3D7420}">
      <dgm:prSet/>
      <dgm:spPr/>
      <dgm:t>
        <a:bodyPr/>
        <a:lstStyle/>
        <a:p>
          <a:r>
            <a:rPr lang="en-US"/>
            <a:t>2022: -$12,000 million</a:t>
          </a:r>
        </a:p>
      </dgm:t>
    </dgm:pt>
    <dgm:pt modelId="{F039CACC-533B-42A3-8FCA-1D908B37BE50}" type="parTrans" cxnId="{7933F5CE-09D9-474C-90CB-B4B11919E949}">
      <dgm:prSet/>
      <dgm:spPr/>
      <dgm:t>
        <a:bodyPr/>
        <a:lstStyle/>
        <a:p>
          <a:endParaRPr lang="en-US"/>
        </a:p>
      </dgm:t>
    </dgm:pt>
    <dgm:pt modelId="{2FE8B489-679C-4071-8BB8-DFF26E9F0BF1}" type="sibTrans" cxnId="{7933F5CE-09D9-474C-90CB-B4B11919E949}">
      <dgm:prSet/>
      <dgm:spPr/>
      <dgm:t>
        <a:bodyPr/>
        <a:lstStyle/>
        <a:p>
          <a:endParaRPr lang="en-US"/>
        </a:p>
      </dgm:t>
    </dgm:pt>
    <dgm:pt modelId="{92F84E01-B61A-46DB-80B9-45BCDAD2FFF2}">
      <dgm:prSet/>
      <dgm:spPr/>
      <dgm:t>
        <a:bodyPr/>
        <a:lstStyle/>
        <a:p>
          <a:r>
            <a:rPr lang="en-US" dirty="0"/>
            <a:t>2021: -$15,000 million</a:t>
          </a:r>
        </a:p>
      </dgm:t>
    </dgm:pt>
    <dgm:pt modelId="{03FA197F-B9EA-4B05-A42A-BA625FD0DB03}" type="parTrans" cxnId="{B98263E7-1623-4F60-A917-0BDB952DA830}">
      <dgm:prSet/>
      <dgm:spPr/>
      <dgm:t>
        <a:bodyPr/>
        <a:lstStyle/>
        <a:p>
          <a:endParaRPr lang="en-US"/>
        </a:p>
      </dgm:t>
    </dgm:pt>
    <dgm:pt modelId="{DE1C9D76-FD3A-4F84-8627-0D73E454C0BA}" type="sibTrans" cxnId="{B98263E7-1623-4F60-A917-0BDB952DA830}">
      <dgm:prSet/>
      <dgm:spPr/>
      <dgm:t>
        <a:bodyPr/>
        <a:lstStyle/>
        <a:p>
          <a:endParaRPr lang="en-US"/>
        </a:p>
      </dgm:t>
    </dgm:pt>
    <dgm:pt modelId="{60D34FF0-5597-44BC-8093-B047D8427ABC}" type="pres">
      <dgm:prSet presAssocID="{073EA9E8-D21D-4DBD-88A7-A235CF62FF43}" presName="Name0" presStyleCnt="0">
        <dgm:presLayoutVars>
          <dgm:dir/>
          <dgm:animLvl val="lvl"/>
          <dgm:resizeHandles val="exact"/>
        </dgm:presLayoutVars>
      </dgm:prSet>
      <dgm:spPr/>
    </dgm:pt>
    <dgm:pt modelId="{4061D498-26CE-4AE2-84B1-386EAFD60B13}" type="pres">
      <dgm:prSet presAssocID="{75B77BF4-A042-477A-BEFB-620031C07973}" presName="composite" presStyleCnt="0"/>
      <dgm:spPr/>
    </dgm:pt>
    <dgm:pt modelId="{88C7DF82-A666-4656-8517-F5469ADAD319}" type="pres">
      <dgm:prSet presAssocID="{75B77BF4-A042-477A-BEFB-620031C079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027C50A-18E4-420B-A2E7-5871335322B1}" type="pres">
      <dgm:prSet presAssocID="{75B77BF4-A042-477A-BEFB-620031C07973}" presName="desTx" presStyleLbl="alignAccFollowNode1" presStyleIdx="0" presStyleCnt="2">
        <dgm:presLayoutVars>
          <dgm:bulletEnabled val="1"/>
        </dgm:presLayoutVars>
      </dgm:prSet>
      <dgm:spPr/>
    </dgm:pt>
    <dgm:pt modelId="{132B541D-CB03-4AE3-822B-9A2A3669A156}" type="pres">
      <dgm:prSet presAssocID="{BA6E5BCE-ED4F-43E0-B39A-5C72F70AD512}" presName="space" presStyleCnt="0"/>
      <dgm:spPr/>
    </dgm:pt>
    <dgm:pt modelId="{2C8233EA-86A1-43C1-A1C9-09561C8341D5}" type="pres">
      <dgm:prSet presAssocID="{5F2D291A-86D8-4663-8A20-D594E3CA62A8}" presName="composite" presStyleCnt="0"/>
      <dgm:spPr/>
    </dgm:pt>
    <dgm:pt modelId="{4AE955E1-E852-497C-BC28-39F23E935F17}" type="pres">
      <dgm:prSet presAssocID="{5F2D291A-86D8-4663-8A20-D594E3CA62A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4688A4F-C6AC-49E0-887C-E0A250F30368}" type="pres">
      <dgm:prSet presAssocID="{5F2D291A-86D8-4663-8A20-D594E3CA62A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A81601-5637-410F-95F6-B64BFF77D170}" srcId="{3F134369-4176-46B6-9360-0F24C3DE6C83}" destId="{30D8120D-2DE4-4CE1-9F90-716B66352534}" srcOrd="2" destOrd="0" parTransId="{236E63F2-E8E7-499E-80F5-9F32906EE15E}" sibTransId="{650D3A0C-3632-4DFD-8CEA-410F864DADCA}"/>
    <dgm:cxn modelId="{83EA7205-67C0-42BF-B655-9AB076F9DAF3}" type="presOf" srcId="{B699C4A8-230D-41E0-AB85-F156FA3E6617}" destId="{3027C50A-18E4-420B-A2E7-5871335322B1}" srcOrd="0" destOrd="4" presId="urn:microsoft.com/office/officeart/2005/8/layout/hList1"/>
    <dgm:cxn modelId="{2A2B4A11-07D7-424B-82D9-0080EB933B99}" type="presOf" srcId="{1457B5F3-8902-49CA-BAB8-5366A5776F1F}" destId="{3027C50A-18E4-420B-A2E7-5871335322B1}" srcOrd="0" destOrd="7" presId="urn:microsoft.com/office/officeart/2005/8/layout/hList1"/>
    <dgm:cxn modelId="{3B0B3E33-2A2E-4509-8DB2-A4AF78477BD7}" type="presOf" srcId="{7EEBC300-08A0-4EE1-AD13-E7C6C652F1F0}" destId="{24688A4F-C6AC-49E0-887C-E0A250F30368}" srcOrd="0" destOrd="7" presId="urn:microsoft.com/office/officeart/2005/8/layout/hList1"/>
    <dgm:cxn modelId="{4FBC9135-8E47-49C6-AB6B-339CCB4D2589}" srcId="{073EA9E8-D21D-4DBD-88A7-A235CF62FF43}" destId="{5F2D291A-86D8-4663-8A20-D594E3CA62A8}" srcOrd="1" destOrd="0" parTransId="{60BA0BDA-3AFE-4383-920E-9FC760579A60}" sibTransId="{7089B06B-412D-43DB-A4EB-7F23AD71F44E}"/>
    <dgm:cxn modelId="{70D13C42-0321-4CA2-B9FD-4BF618DC224C}" type="presOf" srcId="{9FD0D768-5E7B-4290-9A0C-F658E66E3EC8}" destId="{3027C50A-18E4-420B-A2E7-5871335322B1}" srcOrd="0" destOrd="8" presId="urn:microsoft.com/office/officeart/2005/8/layout/hList1"/>
    <dgm:cxn modelId="{EBA2C562-6691-485C-8181-3D1E1F1EF5FD}" srcId="{B699C4A8-230D-41E0-AB85-F156FA3E6617}" destId="{6D128A22-CB46-43F0-BA5E-3EA7C886846E}" srcOrd="1" destOrd="0" parTransId="{5D627C96-BC26-4FE8-BA6F-825FE30FF0F4}" sibTransId="{286DA2B2-5274-4945-9F05-32EF1FF192E0}"/>
    <dgm:cxn modelId="{0AB9FB42-3A75-4C03-BC03-EB9F1CD91539}" srcId="{75B77BF4-A042-477A-BEFB-620031C07973}" destId="{B699C4A8-230D-41E0-AB85-F156FA3E6617}" srcOrd="1" destOrd="0" parTransId="{5D916CE6-92A3-4AA2-A8E8-34E144350EDB}" sibTransId="{70D5DD92-B3C2-46C2-8CA8-346E13161A54}"/>
    <dgm:cxn modelId="{09688363-0F19-4463-BFF8-041874096045}" srcId="{8B7F060D-CB02-45C3-9136-135CE86DAC74}" destId="{4CE53A66-3513-41DF-A35F-69F9EDB43B61}" srcOrd="0" destOrd="0" parTransId="{FDF98357-D9F6-4DEA-9C5B-ADAC7515B697}" sibTransId="{FA644EBC-1DFC-4D50-BC6A-D1CADF1B0E9D}"/>
    <dgm:cxn modelId="{65E65144-A823-4262-93B3-3744FB1B087D}" type="presOf" srcId="{073EA9E8-D21D-4DBD-88A7-A235CF62FF43}" destId="{60D34FF0-5597-44BC-8093-B047D8427ABC}" srcOrd="0" destOrd="0" presId="urn:microsoft.com/office/officeart/2005/8/layout/hList1"/>
    <dgm:cxn modelId="{068C9F45-4CD5-4D63-9D2D-0CB937DEEA66}" type="presOf" srcId="{5FD789D7-5F28-4990-86E4-4B99F241602F}" destId="{24688A4F-C6AC-49E0-887C-E0A250F30368}" srcOrd="0" destOrd="9" presId="urn:microsoft.com/office/officeart/2005/8/layout/hList1"/>
    <dgm:cxn modelId="{DDCEA549-05EA-4158-82EF-7171B8D3F1A9}" type="presOf" srcId="{29B4B1D2-EA6C-48BB-AAE5-85DE83D77D9B}" destId="{3027C50A-18E4-420B-A2E7-5871335322B1}" srcOrd="0" destOrd="3" presId="urn:microsoft.com/office/officeart/2005/8/layout/hList1"/>
    <dgm:cxn modelId="{28C91F6C-77CE-4207-B5B2-911EB179B39B}" type="presOf" srcId="{3080AE17-3367-4418-A187-4BD03C3D7420}" destId="{24688A4F-C6AC-49E0-887C-E0A250F30368}" srcOrd="0" destOrd="10" presId="urn:microsoft.com/office/officeart/2005/8/layout/hList1"/>
    <dgm:cxn modelId="{B18B994E-B003-4820-A1C8-95DBBDDE1A14}" type="presOf" srcId="{6D128A22-CB46-43F0-BA5E-3EA7C886846E}" destId="{3027C50A-18E4-420B-A2E7-5871335322B1}" srcOrd="0" destOrd="6" presId="urn:microsoft.com/office/officeart/2005/8/layout/hList1"/>
    <dgm:cxn modelId="{59100670-14F5-43C3-B792-AC5D9DC6B9CA}" srcId="{5F2D291A-86D8-4663-8A20-D594E3CA62A8}" destId="{9F2EEE06-D494-49C2-8CBD-F81CA6E9711A}" srcOrd="1" destOrd="0" parTransId="{A738FC55-6A92-43AB-88E8-2E299ACB9A89}" sibTransId="{EE36046A-4F59-4B17-AA30-3997FA9F77FA}"/>
    <dgm:cxn modelId="{F0F74F71-5727-40D6-A784-205439366E13}" type="presOf" srcId="{30D8120D-2DE4-4CE1-9F90-716B66352534}" destId="{24688A4F-C6AC-49E0-887C-E0A250F30368}" srcOrd="0" destOrd="3" presId="urn:microsoft.com/office/officeart/2005/8/layout/hList1"/>
    <dgm:cxn modelId="{D0203972-6170-4870-BD1F-27A795C80420}" type="presOf" srcId="{2B224C6E-3B41-4D81-91D6-B62D87A773CC}" destId="{24688A4F-C6AC-49E0-887C-E0A250F30368}" srcOrd="0" destOrd="8" presId="urn:microsoft.com/office/officeart/2005/8/layout/hList1"/>
    <dgm:cxn modelId="{C1119652-213F-4FA1-834B-AFB1C44CF0FD}" type="presOf" srcId="{4CE53A66-3513-41DF-A35F-69F9EDB43B61}" destId="{3027C50A-18E4-420B-A2E7-5871335322B1}" srcOrd="0" destOrd="1" presId="urn:microsoft.com/office/officeart/2005/8/layout/hList1"/>
    <dgm:cxn modelId="{885F3F75-7E03-4E27-BFE6-5AD542998A69}" srcId="{9F2EEE06-D494-49C2-8CBD-F81CA6E9711A}" destId="{7EEBC300-08A0-4EE1-AD13-E7C6C652F1F0}" srcOrd="2" destOrd="0" parTransId="{723575C4-88C5-474B-8DA3-D7084B85337B}" sibTransId="{830A0257-5541-49B0-B65D-742F91579798}"/>
    <dgm:cxn modelId="{4EEF7055-90C7-4CF1-BAD0-CE0A7D944B28}" type="presOf" srcId="{D1F22145-8C4B-4202-ADAE-A3DB4FBA49C6}" destId="{3027C50A-18E4-420B-A2E7-5871335322B1}" srcOrd="0" destOrd="9" presId="urn:microsoft.com/office/officeart/2005/8/layout/hList1"/>
    <dgm:cxn modelId="{25831276-FFB1-4379-8A7A-471FC52C3DC0}" type="presOf" srcId="{7E88DD68-D3D3-4524-B7E8-4C1600288A1D}" destId="{3027C50A-18E4-420B-A2E7-5871335322B1}" srcOrd="0" destOrd="5" presId="urn:microsoft.com/office/officeart/2005/8/layout/hList1"/>
    <dgm:cxn modelId="{052C195A-1901-4715-82D5-D68AAE9297AB}" type="presOf" srcId="{8997A8B9-B35B-4C66-9565-4A34A4D6B9AA}" destId="{24688A4F-C6AC-49E0-887C-E0A250F30368}" srcOrd="0" destOrd="5" presId="urn:microsoft.com/office/officeart/2005/8/layout/hList1"/>
    <dgm:cxn modelId="{E6B2D98F-CA93-431D-AA66-6196B34C4C6B}" srcId="{8B7F060D-CB02-45C3-9136-135CE86DAC74}" destId="{26F3F1BA-37F8-41C5-8007-355652BD61B5}" srcOrd="1" destOrd="0" parTransId="{B59520A7-3453-4CF8-99C8-E08DCA1E52F9}" sibTransId="{89839979-6EC7-4C6B-A1E5-C309CA0832D0}"/>
    <dgm:cxn modelId="{9EC1BC94-FEF1-4176-9694-60DF5A92C81D}" srcId="{5F2D291A-86D8-4663-8A20-D594E3CA62A8}" destId="{3F134369-4176-46B6-9360-0F24C3DE6C83}" srcOrd="0" destOrd="0" parTransId="{1FF0C722-B36C-428F-90CF-9776A0592FCA}" sibTransId="{88A09F7E-DEB1-4ECE-84B6-3B5E4BF6F0C8}"/>
    <dgm:cxn modelId="{E7784996-0875-42C1-A5AE-497625CDF114}" type="presOf" srcId="{DEB927B8-595B-426F-B135-04AD67B0E79A}" destId="{3027C50A-18E4-420B-A2E7-5871335322B1}" srcOrd="0" destOrd="11" presId="urn:microsoft.com/office/officeart/2005/8/layout/hList1"/>
    <dgm:cxn modelId="{4CCF499E-7652-4695-8069-42ABF24162A7}" srcId="{9FD0D768-5E7B-4290-9A0C-F658E66E3EC8}" destId="{D1F22145-8C4B-4202-ADAE-A3DB4FBA49C6}" srcOrd="0" destOrd="0" parTransId="{4568DFEB-A154-43F3-83A7-AB2A9E6AFCBC}" sibTransId="{00542632-4916-4AF1-8B0D-7A8CDEC9771B}"/>
    <dgm:cxn modelId="{30B9E3A5-85E4-444C-8166-0AF285BD2856}" srcId="{B699C4A8-230D-41E0-AB85-F156FA3E6617}" destId="{7E88DD68-D3D3-4524-B7E8-4C1600288A1D}" srcOrd="0" destOrd="0" parTransId="{CB21058B-E556-4A39-A542-1A847C6C4FF3}" sibTransId="{4DC6AF7A-64F1-4664-ABEC-CE7CFC77F5D8}"/>
    <dgm:cxn modelId="{CB5276A6-E514-4B2D-8CFD-7C60CBA97C99}" srcId="{3F134369-4176-46B6-9360-0F24C3DE6C83}" destId="{D909E084-C5A8-4D7D-B605-B90E5349B3A4}" srcOrd="0" destOrd="0" parTransId="{0C655A24-1538-4486-8B5E-2A47ACF847C6}" sibTransId="{8114F49D-01A0-4152-B4D5-000EB389E28C}"/>
    <dgm:cxn modelId="{A4C62AAD-1956-46FE-8AAF-9B3ACBD4E96A}" srcId="{5F2D291A-86D8-4663-8A20-D594E3CA62A8}" destId="{2B224C6E-3B41-4D81-91D6-B62D87A773CC}" srcOrd="2" destOrd="0" parTransId="{2932E0B6-FBB6-4464-A28B-89A39DD1294C}" sibTransId="{FE9BAC80-6A91-40D1-979F-BB5A46A0FACF}"/>
    <dgm:cxn modelId="{7655C4AE-C971-4A1D-9F3A-EE697D06C6CC}" type="presOf" srcId="{9F2EEE06-D494-49C2-8CBD-F81CA6E9711A}" destId="{24688A4F-C6AC-49E0-887C-E0A250F30368}" srcOrd="0" destOrd="4" presId="urn:microsoft.com/office/officeart/2005/8/layout/hList1"/>
    <dgm:cxn modelId="{57D623B2-F958-4BE4-BF01-1582DF6E498F}" type="presOf" srcId="{D909E084-C5A8-4D7D-B605-B90E5349B3A4}" destId="{24688A4F-C6AC-49E0-887C-E0A250F30368}" srcOrd="0" destOrd="1" presId="urn:microsoft.com/office/officeart/2005/8/layout/hList1"/>
    <dgm:cxn modelId="{8E9323B5-1BEA-4A8E-98A5-0D3106BD969E}" type="presOf" srcId="{10493842-BF60-4163-9E65-C6A88B6D94B6}" destId="{24688A4F-C6AC-49E0-887C-E0A250F30368}" srcOrd="0" destOrd="6" presId="urn:microsoft.com/office/officeart/2005/8/layout/hList1"/>
    <dgm:cxn modelId="{E4BE06B6-AAEB-4D9C-8DA2-C126DC8DF839}" srcId="{073EA9E8-D21D-4DBD-88A7-A235CF62FF43}" destId="{75B77BF4-A042-477A-BEFB-620031C07973}" srcOrd="0" destOrd="0" parTransId="{FBE21CDB-97B1-4B66-8AF7-FE87F3A16DBB}" sibTransId="{BA6E5BCE-ED4F-43E0-B39A-5C72F70AD512}"/>
    <dgm:cxn modelId="{CA654EB8-6561-4B12-9850-2F2D123F476D}" type="presOf" srcId="{FCF5DC9B-736E-4AB9-BA2B-80FAD4229990}" destId="{3027C50A-18E4-420B-A2E7-5871335322B1}" srcOrd="0" destOrd="10" presId="urn:microsoft.com/office/officeart/2005/8/layout/hList1"/>
    <dgm:cxn modelId="{3655FABC-F9B5-4F8A-B11B-E19C25424348}" type="presOf" srcId="{3F134369-4176-46B6-9360-0F24C3DE6C83}" destId="{24688A4F-C6AC-49E0-887C-E0A250F30368}" srcOrd="0" destOrd="0" presId="urn:microsoft.com/office/officeart/2005/8/layout/hList1"/>
    <dgm:cxn modelId="{FDF844BF-DA84-44F3-B1D7-4F165569621A}" srcId="{75B77BF4-A042-477A-BEFB-620031C07973}" destId="{8B7F060D-CB02-45C3-9136-135CE86DAC74}" srcOrd="0" destOrd="0" parTransId="{EFFF4E97-D266-402B-A743-560149FB51D2}" sibTransId="{11422979-4C6B-4193-859E-958E17F67B27}"/>
    <dgm:cxn modelId="{338ACBC1-A93E-43B4-91A2-5B8370D230F3}" srcId="{9F2EEE06-D494-49C2-8CBD-F81CA6E9711A}" destId="{8997A8B9-B35B-4C66-9565-4A34A4D6B9AA}" srcOrd="0" destOrd="0" parTransId="{7322652D-7E18-4A1B-A9FF-ADEB850750E9}" sibTransId="{21366AF5-B7D3-4DC1-8BEC-F5FE939D0180}"/>
    <dgm:cxn modelId="{6A32D8C2-F4D0-4768-ACBC-35FD3E65B830}" srcId="{75B77BF4-A042-477A-BEFB-620031C07973}" destId="{9FD0D768-5E7B-4290-9A0C-F658E66E3EC8}" srcOrd="2" destOrd="0" parTransId="{66A4A901-B4B1-4189-8AE6-EF03C508C5AB}" sibTransId="{302FED21-64F4-401C-A92F-608AFD65AA6C}"/>
    <dgm:cxn modelId="{F260EDCA-834C-4B24-ADF0-3814CEDB3400}" srcId="{B699C4A8-230D-41E0-AB85-F156FA3E6617}" destId="{1457B5F3-8902-49CA-BAB8-5366A5776F1F}" srcOrd="2" destOrd="0" parTransId="{74F28113-EB04-48A1-9574-FF41F12CBE1C}" sibTransId="{34FFAC2C-6F9B-4630-9113-A8EADAAEBE95}"/>
    <dgm:cxn modelId="{19F08CCD-9543-4E98-905B-4675DFF4C1FB}" srcId="{2B224C6E-3B41-4D81-91D6-B62D87A773CC}" destId="{5FD789D7-5F28-4990-86E4-4B99F241602F}" srcOrd="0" destOrd="0" parTransId="{68156003-9482-43FB-87A4-54607AFDCED5}" sibTransId="{38567171-5046-4225-B8E3-0580193D7DE9}"/>
    <dgm:cxn modelId="{7933F5CE-09D9-474C-90CB-B4B11919E949}" srcId="{2B224C6E-3B41-4D81-91D6-B62D87A773CC}" destId="{3080AE17-3367-4418-A187-4BD03C3D7420}" srcOrd="1" destOrd="0" parTransId="{F039CACC-533B-42A3-8FCA-1D908B37BE50}" sibTransId="{2FE8B489-679C-4071-8BB8-DFF26E9F0BF1}"/>
    <dgm:cxn modelId="{81F722D0-DFD6-42A1-BE53-EC38AA27C5A0}" srcId="{8B7F060D-CB02-45C3-9136-135CE86DAC74}" destId="{29B4B1D2-EA6C-48BB-AAE5-85DE83D77D9B}" srcOrd="2" destOrd="0" parTransId="{B6483C93-0F41-435E-9030-93691C07F027}" sibTransId="{B0324815-C678-4D14-AEE9-128243259D28}"/>
    <dgm:cxn modelId="{A3AA29D4-0EB0-4B81-BA3A-176BF1D45FBB}" type="presOf" srcId="{75B77BF4-A042-477A-BEFB-620031C07973}" destId="{88C7DF82-A666-4656-8517-F5469ADAD319}" srcOrd="0" destOrd="0" presId="urn:microsoft.com/office/officeart/2005/8/layout/hList1"/>
    <dgm:cxn modelId="{970433D4-BD8D-4ECD-B66E-9E6930961927}" type="presOf" srcId="{26F3F1BA-37F8-41C5-8007-355652BD61B5}" destId="{3027C50A-18E4-420B-A2E7-5871335322B1}" srcOrd="0" destOrd="2" presId="urn:microsoft.com/office/officeart/2005/8/layout/hList1"/>
    <dgm:cxn modelId="{000E54D8-FC38-4B8C-97E8-69AB72BE3D9B}" type="presOf" srcId="{8B7F060D-CB02-45C3-9136-135CE86DAC74}" destId="{3027C50A-18E4-420B-A2E7-5871335322B1}" srcOrd="0" destOrd="0" presId="urn:microsoft.com/office/officeart/2005/8/layout/hList1"/>
    <dgm:cxn modelId="{0BFADCD8-C793-4BCB-AF12-8BEB9BE55785}" type="presOf" srcId="{92F84E01-B61A-46DB-80B9-45BCDAD2FFF2}" destId="{24688A4F-C6AC-49E0-887C-E0A250F30368}" srcOrd="0" destOrd="11" presId="urn:microsoft.com/office/officeart/2005/8/layout/hList1"/>
    <dgm:cxn modelId="{063863D9-650A-4F25-9B09-D00467048ACE}" srcId="{9FD0D768-5E7B-4290-9A0C-F658E66E3EC8}" destId="{FCF5DC9B-736E-4AB9-BA2B-80FAD4229990}" srcOrd="1" destOrd="0" parTransId="{C7A2FEC3-1F3F-4EDD-AD2C-AC21BD0C56E8}" sibTransId="{E43969CD-A99A-4785-9C54-5E35DF1724EC}"/>
    <dgm:cxn modelId="{6279A3DB-9F2D-41EA-A233-3FE09971DBB2}" srcId="{9FD0D768-5E7B-4290-9A0C-F658E66E3EC8}" destId="{DEB927B8-595B-426F-B135-04AD67B0E79A}" srcOrd="2" destOrd="0" parTransId="{F45C05B1-B7F6-4666-9E65-5C5FEA649E48}" sibTransId="{05830294-C318-47DA-85FB-2622B32B391F}"/>
    <dgm:cxn modelId="{6A1AE2E1-05CF-4AFC-8F6E-A2CBA810101F}" srcId="{3F134369-4176-46B6-9360-0F24C3DE6C83}" destId="{BF72FCFB-F310-4A28-A693-FFE04AFF1775}" srcOrd="1" destOrd="0" parTransId="{7E06903E-076C-4FF6-9619-7AA3867DB6CD}" sibTransId="{518536BA-6AF8-401E-8F07-92F23C591924}"/>
    <dgm:cxn modelId="{72E8F6E6-5C74-4EEA-806B-520A17FEB820}" srcId="{9F2EEE06-D494-49C2-8CBD-F81CA6E9711A}" destId="{10493842-BF60-4163-9E65-C6A88B6D94B6}" srcOrd="1" destOrd="0" parTransId="{0B268836-8987-4D55-9866-9B46D7B02B87}" sibTransId="{969DA771-D207-40A9-A8F1-BA89A01A0FA6}"/>
    <dgm:cxn modelId="{B98263E7-1623-4F60-A917-0BDB952DA830}" srcId="{2B224C6E-3B41-4D81-91D6-B62D87A773CC}" destId="{92F84E01-B61A-46DB-80B9-45BCDAD2FFF2}" srcOrd="2" destOrd="0" parTransId="{03FA197F-B9EA-4B05-A42A-BA625FD0DB03}" sibTransId="{DE1C9D76-FD3A-4F84-8627-0D73E454C0BA}"/>
    <dgm:cxn modelId="{08775AE8-FCDD-416E-BC00-265B2A9DE5A5}" type="presOf" srcId="{5F2D291A-86D8-4663-8A20-D594E3CA62A8}" destId="{4AE955E1-E852-497C-BC28-39F23E935F17}" srcOrd="0" destOrd="0" presId="urn:microsoft.com/office/officeart/2005/8/layout/hList1"/>
    <dgm:cxn modelId="{8833FFF0-748D-41A9-8A58-6C462DF29184}" type="presOf" srcId="{BF72FCFB-F310-4A28-A693-FFE04AFF1775}" destId="{24688A4F-C6AC-49E0-887C-E0A250F30368}" srcOrd="0" destOrd="2" presId="urn:microsoft.com/office/officeart/2005/8/layout/hList1"/>
    <dgm:cxn modelId="{5334E85B-8E53-47EF-86FF-050162190C0F}" type="presParOf" srcId="{60D34FF0-5597-44BC-8093-B047D8427ABC}" destId="{4061D498-26CE-4AE2-84B1-386EAFD60B13}" srcOrd="0" destOrd="0" presId="urn:microsoft.com/office/officeart/2005/8/layout/hList1"/>
    <dgm:cxn modelId="{2133C609-66E1-42E1-96FD-BE334528E98E}" type="presParOf" srcId="{4061D498-26CE-4AE2-84B1-386EAFD60B13}" destId="{88C7DF82-A666-4656-8517-F5469ADAD319}" srcOrd="0" destOrd="0" presId="urn:microsoft.com/office/officeart/2005/8/layout/hList1"/>
    <dgm:cxn modelId="{DD79EF63-AEE0-4DFF-95F0-69B834985B45}" type="presParOf" srcId="{4061D498-26CE-4AE2-84B1-386EAFD60B13}" destId="{3027C50A-18E4-420B-A2E7-5871335322B1}" srcOrd="1" destOrd="0" presId="urn:microsoft.com/office/officeart/2005/8/layout/hList1"/>
    <dgm:cxn modelId="{0FFE19BB-8C07-4747-9653-9C35C2CE4F9F}" type="presParOf" srcId="{60D34FF0-5597-44BC-8093-B047D8427ABC}" destId="{132B541D-CB03-4AE3-822B-9A2A3669A156}" srcOrd="1" destOrd="0" presId="urn:microsoft.com/office/officeart/2005/8/layout/hList1"/>
    <dgm:cxn modelId="{BE3AE6E0-71D4-4E3F-A6DD-8DD980432DE6}" type="presParOf" srcId="{60D34FF0-5597-44BC-8093-B047D8427ABC}" destId="{2C8233EA-86A1-43C1-A1C9-09561C8341D5}" srcOrd="2" destOrd="0" presId="urn:microsoft.com/office/officeart/2005/8/layout/hList1"/>
    <dgm:cxn modelId="{C4D0B078-8B80-43EA-830C-9D10D03E1B0B}" type="presParOf" srcId="{2C8233EA-86A1-43C1-A1C9-09561C8341D5}" destId="{4AE955E1-E852-497C-BC28-39F23E935F17}" srcOrd="0" destOrd="0" presId="urn:microsoft.com/office/officeart/2005/8/layout/hList1"/>
    <dgm:cxn modelId="{06E5837F-85D2-49D7-BF85-047C1560124A}" type="presParOf" srcId="{2C8233EA-86A1-43C1-A1C9-09561C8341D5}" destId="{24688A4F-C6AC-49E0-887C-E0A250F303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958F33-38DB-435B-90A8-D39DD6CE94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B8CBE0-920F-4F02-949E-4659B7DF2082}">
      <dgm:prSet/>
      <dgm:spPr/>
      <dgm:t>
        <a:bodyPr/>
        <a:lstStyle/>
        <a:p>
          <a:r>
            <a:rPr lang="en-US" b="1"/>
            <a:t>Conclusion</a:t>
          </a:r>
          <a:r>
            <a:rPr lang="en-US"/>
            <a:t>:</a:t>
          </a:r>
        </a:p>
      </dgm:t>
    </dgm:pt>
    <dgm:pt modelId="{5AE07A4D-A27D-42CB-A31E-BED1770DD45B}" type="parTrans" cxnId="{BFCD92A6-5525-4DCF-B597-B0C96A05999F}">
      <dgm:prSet/>
      <dgm:spPr/>
      <dgm:t>
        <a:bodyPr/>
        <a:lstStyle/>
        <a:p>
          <a:endParaRPr lang="en-US"/>
        </a:p>
      </dgm:t>
    </dgm:pt>
    <dgm:pt modelId="{96A8207D-E6E8-448D-A29B-77DA47580D3D}" type="sibTrans" cxnId="{BFCD92A6-5525-4DCF-B597-B0C96A05999F}">
      <dgm:prSet/>
      <dgm:spPr/>
      <dgm:t>
        <a:bodyPr/>
        <a:lstStyle/>
        <a:p>
          <a:endParaRPr lang="en-US"/>
        </a:p>
      </dgm:t>
    </dgm:pt>
    <dgm:pt modelId="{F627416D-4F15-407A-82A5-D6F4D3F6D521}">
      <dgm:prSet/>
      <dgm:spPr/>
      <dgm:t>
        <a:bodyPr/>
        <a:lstStyle/>
        <a:p>
          <a:r>
            <a:rPr lang="en-US" b="1"/>
            <a:t>Apple Inc.</a:t>
          </a:r>
          <a:r>
            <a:rPr lang="en-US"/>
            <a:t>: Demonstrates superior profitability metrics with consistently higher gross, operating, and net profit margins compared to Samsung Electronics. Apple's return on equity (ROE) is exceptionally high, reflecting efficient use of equity.</a:t>
          </a:r>
        </a:p>
      </dgm:t>
    </dgm:pt>
    <dgm:pt modelId="{8975CFC7-FAC2-4C95-A0C6-80768851B096}" type="parTrans" cxnId="{361CA73C-0ED4-4682-A45B-BA58D34755AD}">
      <dgm:prSet/>
      <dgm:spPr/>
      <dgm:t>
        <a:bodyPr/>
        <a:lstStyle/>
        <a:p>
          <a:endParaRPr lang="en-US"/>
        </a:p>
      </dgm:t>
    </dgm:pt>
    <dgm:pt modelId="{A3127E2B-24F6-46D2-9EFA-B47E70B0DC8E}" type="sibTrans" cxnId="{361CA73C-0ED4-4682-A45B-BA58D34755AD}">
      <dgm:prSet/>
      <dgm:spPr/>
      <dgm:t>
        <a:bodyPr/>
        <a:lstStyle/>
        <a:p>
          <a:endParaRPr lang="en-US"/>
        </a:p>
      </dgm:t>
    </dgm:pt>
    <dgm:pt modelId="{AE467108-1A74-47E9-8EA9-614C7B8F0D2A}">
      <dgm:prSet/>
      <dgm:spPr/>
      <dgm:t>
        <a:bodyPr/>
        <a:lstStyle/>
        <a:p>
          <a:r>
            <a:rPr lang="en-US" b="1"/>
            <a:t>Samsung Electronics</a:t>
          </a:r>
          <a:r>
            <a:rPr lang="en-US"/>
            <a:t>: Shows stronger short-term financial health indicated by a better current ratio. However, profitability metrics such as profit margins and ROE are lower compared to Apple.</a:t>
          </a:r>
        </a:p>
      </dgm:t>
    </dgm:pt>
    <dgm:pt modelId="{903311FD-12DE-4624-B4A8-F7F95A0A09EE}" type="parTrans" cxnId="{AEE0955F-15DC-4D56-867A-E3B071FD3941}">
      <dgm:prSet/>
      <dgm:spPr/>
      <dgm:t>
        <a:bodyPr/>
        <a:lstStyle/>
        <a:p>
          <a:endParaRPr lang="en-US"/>
        </a:p>
      </dgm:t>
    </dgm:pt>
    <dgm:pt modelId="{1DD5EBC4-B7D7-4DB0-B068-672B6CF60464}" type="sibTrans" cxnId="{AEE0955F-15DC-4D56-867A-E3B071FD3941}">
      <dgm:prSet/>
      <dgm:spPr/>
      <dgm:t>
        <a:bodyPr/>
        <a:lstStyle/>
        <a:p>
          <a:endParaRPr lang="en-US"/>
        </a:p>
      </dgm:t>
    </dgm:pt>
    <dgm:pt modelId="{EF6D980B-B450-43B9-B5BF-011B84093115}">
      <dgm:prSet/>
      <dgm:spPr/>
      <dgm:t>
        <a:bodyPr/>
        <a:lstStyle/>
        <a:p>
          <a:r>
            <a:rPr lang="en-US" b="1"/>
            <a:t>Implications</a:t>
          </a:r>
          <a:r>
            <a:rPr lang="en-US"/>
            <a:t>:</a:t>
          </a:r>
        </a:p>
      </dgm:t>
    </dgm:pt>
    <dgm:pt modelId="{593E05A3-F86E-4DB5-B218-110A6BD7BD0D}" type="parTrans" cxnId="{28883D2B-D160-41AD-BFC5-B0C705BD8BFB}">
      <dgm:prSet/>
      <dgm:spPr/>
      <dgm:t>
        <a:bodyPr/>
        <a:lstStyle/>
        <a:p>
          <a:endParaRPr lang="en-US"/>
        </a:p>
      </dgm:t>
    </dgm:pt>
    <dgm:pt modelId="{DC379EF1-AEA7-4F07-B41A-C17B1903EEEC}" type="sibTrans" cxnId="{28883D2B-D160-41AD-BFC5-B0C705BD8BFB}">
      <dgm:prSet/>
      <dgm:spPr/>
      <dgm:t>
        <a:bodyPr/>
        <a:lstStyle/>
        <a:p>
          <a:endParaRPr lang="en-US"/>
        </a:p>
      </dgm:t>
    </dgm:pt>
    <dgm:pt modelId="{E6E1C4B7-4EAD-4506-AAA6-147C79CE5643}">
      <dgm:prSet/>
      <dgm:spPr/>
      <dgm:t>
        <a:bodyPr/>
        <a:lstStyle/>
        <a:p>
          <a:r>
            <a:rPr lang="en-US" b="1"/>
            <a:t>Market Position</a:t>
          </a:r>
          <a:r>
            <a:rPr lang="en-US"/>
            <a:t>: Apple maintains a strong market position driven by its high-profit margins and efficient financial management, positioning it as a leader in the technology sector.</a:t>
          </a:r>
        </a:p>
      </dgm:t>
    </dgm:pt>
    <dgm:pt modelId="{A5B32D70-ECA0-4F2E-88DA-621AA81C632D}" type="parTrans" cxnId="{3E4976E6-CB5F-48AE-96BB-7C7DAEE3569B}">
      <dgm:prSet/>
      <dgm:spPr/>
      <dgm:t>
        <a:bodyPr/>
        <a:lstStyle/>
        <a:p>
          <a:endParaRPr lang="en-US"/>
        </a:p>
      </dgm:t>
    </dgm:pt>
    <dgm:pt modelId="{33A4037A-77AC-43CE-9413-0AA292AA159C}" type="sibTrans" cxnId="{3E4976E6-CB5F-48AE-96BB-7C7DAEE3569B}">
      <dgm:prSet/>
      <dgm:spPr/>
      <dgm:t>
        <a:bodyPr/>
        <a:lstStyle/>
        <a:p>
          <a:endParaRPr lang="en-US"/>
        </a:p>
      </dgm:t>
    </dgm:pt>
    <dgm:pt modelId="{4517BE67-0ECF-48B2-8248-4AB7553ED9F2}">
      <dgm:prSet/>
      <dgm:spPr/>
      <dgm:t>
        <a:bodyPr/>
        <a:lstStyle/>
        <a:p>
          <a:r>
            <a:rPr lang="en-US" b="1"/>
            <a:t>Growth Potential</a:t>
          </a:r>
          <a:r>
            <a:rPr lang="en-US"/>
            <a:t>: Samsung Electronics, while financially sound in the short term, could focus on improving profitability metrics to enhance investor confidence and competitiveness against Apple.</a:t>
          </a:r>
        </a:p>
      </dgm:t>
    </dgm:pt>
    <dgm:pt modelId="{54D8A46E-2CFC-4B3C-A456-6FE628B82FF6}" type="parTrans" cxnId="{8E3E1C0A-C068-435A-A4AA-7AAE47D1BF58}">
      <dgm:prSet/>
      <dgm:spPr/>
      <dgm:t>
        <a:bodyPr/>
        <a:lstStyle/>
        <a:p>
          <a:endParaRPr lang="en-US"/>
        </a:p>
      </dgm:t>
    </dgm:pt>
    <dgm:pt modelId="{0B4324DA-EBB9-4E95-A378-E17DA8DCF0E0}" type="sibTrans" cxnId="{8E3E1C0A-C068-435A-A4AA-7AAE47D1BF58}">
      <dgm:prSet/>
      <dgm:spPr/>
      <dgm:t>
        <a:bodyPr/>
        <a:lstStyle/>
        <a:p>
          <a:endParaRPr lang="en-US"/>
        </a:p>
      </dgm:t>
    </dgm:pt>
    <dgm:pt modelId="{B555D561-8B1A-4B3F-BE6D-1D29668B110D}">
      <dgm:prSet/>
      <dgm:spPr/>
      <dgm:t>
        <a:bodyPr/>
        <a:lstStyle/>
        <a:p>
          <a:r>
            <a:rPr lang="en-US" b="1"/>
            <a:t>Future Directions</a:t>
          </a:r>
          <a:r>
            <a:rPr lang="en-US"/>
            <a:t>:</a:t>
          </a:r>
        </a:p>
      </dgm:t>
    </dgm:pt>
    <dgm:pt modelId="{2473569B-8352-4545-B80D-EBD372B4D3ED}" type="parTrans" cxnId="{38D65B84-B459-4F7E-B6FA-23EB5134B1AF}">
      <dgm:prSet/>
      <dgm:spPr/>
      <dgm:t>
        <a:bodyPr/>
        <a:lstStyle/>
        <a:p>
          <a:endParaRPr lang="en-US"/>
        </a:p>
      </dgm:t>
    </dgm:pt>
    <dgm:pt modelId="{69FCD032-2EA4-4568-9603-0EFD643A30B2}" type="sibTrans" cxnId="{38D65B84-B459-4F7E-B6FA-23EB5134B1AF}">
      <dgm:prSet/>
      <dgm:spPr/>
      <dgm:t>
        <a:bodyPr/>
        <a:lstStyle/>
        <a:p>
          <a:endParaRPr lang="en-US"/>
        </a:p>
      </dgm:t>
    </dgm:pt>
    <dgm:pt modelId="{C88795C9-D898-4A01-BF2E-4065F1068A41}">
      <dgm:prSet/>
      <dgm:spPr/>
      <dgm:t>
        <a:bodyPr/>
        <a:lstStyle/>
        <a:p>
          <a:r>
            <a:rPr lang="en-US" b="1"/>
            <a:t>Investment Strategy</a:t>
          </a:r>
          <a:r>
            <a:rPr lang="en-US"/>
            <a:t>: Investors may favor Apple for its higher profitability metrics and strong market position, whereas Samsung may appeal for its potential growth and improving financial health.</a:t>
          </a:r>
        </a:p>
      </dgm:t>
    </dgm:pt>
    <dgm:pt modelId="{455B9114-0B7F-43CF-9D9E-B7EAC6BBAB02}" type="parTrans" cxnId="{4577FE2D-8D96-46E9-ACD2-87C5EC2BF2DC}">
      <dgm:prSet/>
      <dgm:spPr/>
      <dgm:t>
        <a:bodyPr/>
        <a:lstStyle/>
        <a:p>
          <a:endParaRPr lang="en-US"/>
        </a:p>
      </dgm:t>
    </dgm:pt>
    <dgm:pt modelId="{1867DE41-FD85-4210-A7B6-8BF783330F3C}" type="sibTrans" cxnId="{4577FE2D-8D96-46E9-ACD2-87C5EC2BF2DC}">
      <dgm:prSet/>
      <dgm:spPr/>
      <dgm:t>
        <a:bodyPr/>
        <a:lstStyle/>
        <a:p>
          <a:endParaRPr lang="en-US"/>
        </a:p>
      </dgm:t>
    </dgm:pt>
    <dgm:pt modelId="{FCC72B6F-508D-4F37-B534-1BC7DAA68080}">
      <dgm:prSet/>
      <dgm:spPr/>
      <dgm:t>
        <a:bodyPr/>
        <a:lstStyle/>
        <a:p>
          <a:r>
            <a:rPr lang="en-US" b="1"/>
            <a:t>Strategic Insights</a:t>
          </a:r>
          <a:r>
            <a:rPr lang="en-US"/>
            <a:t>: Understanding these financial insights can guide strategic decisions for both companies in terms of product development, market expansion, and financial management.</a:t>
          </a:r>
        </a:p>
      </dgm:t>
    </dgm:pt>
    <dgm:pt modelId="{B8D9B889-430A-4EDA-A754-058C9634511C}" type="parTrans" cxnId="{F31DECF1-463B-4573-BFF4-6F836B57D604}">
      <dgm:prSet/>
      <dgm:spPr/>
      <dgm:t>
        <a:bodyPr/>
        <a:lstStyle/>
        <a:p>
          <a:endParaRPr lang="en-US"/>
        </a:p>
      </dgm:t>
    </dgm:pt>
    <dgm:pt modelId="{60BCE52C-15B0-473F-8EF1-57CCC5BEA795}" type="sibTrans" cxnId="{F31DECF1-463B-4573-BFF4-6F836B57D604}">
      <dgm:prSet/>
      <dgm:spPr/>
      <dgm:t>
        <a:bodyPr/>
        <a:lstStyle/>
        <a:p>
          <a:endParaRPr lang="en-US"/>
        </a:p>
      </dgm:t>
    </dgm:pt>
    <dgm:pt modelId="{6F895B7B-5095-4D6E-89E7-F7D8A5EA4E25}" type="pres">
      <dgm:prSet presAssocID="{D1958F33-38DB-435B-90A8-D39DD6CE94D4}" presName="linear" presStyleCnt="0">
        <dgm:presLayoutVars>
          <dgm:animLvl val="lvl"/>
          <dgm:resizeHandles val="exact"/>
        </dgm:presLayoutVars>
      </dgm:prSet>
      <dgm:spPr/>
    </dgm:pt>
    <dgm:pt modelId="{F6E1A01B-E23D-48C1-85A2-7BC3CDE86A21}" type="pres">
      <dgm:prSet presAssocID="{E5B8CBE0-920F-4F02-949E-4659B7DF20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33DB32-AE33-4FE1-BB8F-7A487ABACE2A}" type="pres">
      <dgm:prSet presAssocID="{E5B8CBE0-920F-4F02-949E-4659B7DF2082}" presName="childText" presStyleLbl="revTx" presStyleIdx="0" presStyleCnt="3">
        <dgm:presLayoutVars>
          <dgm:bulletEnabled val="1"/>
        </dgm:presLayoutVars>
      </dgm:prSet>
      <dgm:spPr/>
    </dgm:pt>
    <dgm:pt modelId="{1913AD4B-4524-473E-81FE-D282E81066B1}" type="pres">
      <dgm:prSet presAssocID="{EF6D980B-B450-43B9-B5BF-011B840931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227DA5-8F3A-48C2-86DD-F71C8E6BD1F2}" type="pres">
      <dgm:prSet presAssocID="{EF6D980B-B450-43B9-B5BF-011B84093115}" presName="childText" presStyleLbl="revTx" presStyleIdx="1" presStyleCnt="3">
        <dgm:presLayoutVars>
          <dgm:bulletEnabled val="1"/>
        </dgm:presLayoutVars>
      </dgm:prSet>
      <dgm:spPr/>
    </dgm:pt>
    <dgm:pt modelId="{78ED4501-8A46-43FC-BE66-7835DB66F9B8}" type="pres">
      <dgm:prSet presAssocID="{B555D561-8B1A-4B3F-BE6D-1D29668B11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D3C1EB-D16F-4B96-A423-81D277C7000C}" type="pres">
      <dgm:prSet presAssocID="{B555D561-8B1A-4B3F-BE6D-1D29668B11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329F006-3DD6-48FA-BF21-6246CCEA274C}" type="presOf" srcId="{4517BE67-0ECF-48B2-8248-4AB7553ED9F2}" destId="{36227DA5-8F3A-48C2-86DD-F71C8E6BD1F2}" srcOrd="0" destOrd="1" presId="urn:microsoft.com/office/officeart/2005/8/layout/vList2"/>
    <dgm:cxn modelId="{8E3E1C0A-C068-435A-A4AA-7AAE47D1BF58}" srcId="{EF6D980B-B450-43B9-B5BF-011B84093115}" destId="{4517BE67-0ECF-48B2-8248-4AB7553ED9F2}" srcOrd="1" destOrd="0" parTransId="{54D8A46E-2CFC-4B3C-A456-6FE628B82FF6}" sibTransId="{0B4324DA-EBB9-4E95-A378-E17DA8DCF0E0}"/>
    <dgm:cxn modelId="{28883D2B-D160-41AD-BFC5-B0C705BD8BFB}" srcId="{D1958F33-38DB-435B-90A8-D39DD6CE94D4}" destId="{EF6D980B-B450-43B9-B5BF-011B84093115}" srcOrd="1" destOrd="0" parTransId="{593E05A3-F86E-4DB5-B218-110A6BD7BD0D}" sibTransId="{DC379EF1-AEA7-4F07-B41A-C17B1903EEEC}"/>
    <dgm:cxn modelId="{4577FE2D-8D96-46E9-ACD2-87C5EC2BF2DC}" srcId="{B555D561-8B1A-4B3F-BE6D-1D29668B110D}" destId="{C88795C9-D898-4A01-BF2E-4065F1068A41}" srcOrd="0" destOrd="0" parTransId="{455B9114-0B7F-43CF-9D9E-B7EAC6BBAB02}" sibTransId="{1867DE41-FD85-4210-A7B6-8BF783330F3C}"/>
    <dgm:cxn modelId="{361CA73C-0ED4-4682-A45B-BA58D34755AD}" srcId="{E5B8CBE0-920F-4F02-949E-4659B7DF2082}" destId="{F627416D-4F15-407A-82A5-D6F4D3F6D521}" srcOrd="0" destOrd="0" parTransId="{8975CFC7-FAC2-4C95-A0C6-80768851B096}" sibTransId="{A3127E2B-24F6-46D2-9EFA-B47E70B0DC8E}"/>
    <dgm:cxn modelId="{27AA6E5B-E2E7-4039-A0CD-D452840770B2}" type="presOf" srcId="{FCC72B6F-508D-4F37-B534-1BC7DAA68080}" destId="{10D3C1EB-D16F-4B96-A423-81D277C7000C}" srcOrd="0" destOrd="1" presId="urn:microsoft.com/office/officeart/2005/8/layout/vList2"/>
    <dgm:cxn modelId="{AEE0955F-15DC-4D56-867A-E3B071FD3941}" srcId="{E5B8CBE0-920F-4F02-949E-4659B7DF2082}" destId="{AE467108-1A74-47E9-8EA9-614C7B8F0D2A}" srcOrd="1" destOrd="0" parTransId="{903311FD-12DE-4624-B4A8-F7F95A0A09EE}" sibTransId="{1DD5EBC4-B7D7-4DB0-B068-672B6CF60464}"/>
    <dgm:cxn modelId="{1434454A-F68E-45B2-8D60-CA11C8B846B6}" type="presOf" srcId="{EF6D980B-B450-43B9-B5BF-011B84093115}" destId="{1913AD4B-4524-473E-81FE-D282E81066B1}" srcOrd="0" destOrd="0" presId="urn:microsoft.com/office/officeart/2005/8/layout/vList2"/>
    <dgm:cxn modelId="{88DD6A6A-B511-4C68-9BFE-92444F94E29E}" type="presOf" srcId="{C88795C9-D898-4A01-BF2E-4065F1068A41}" destId="{10D3C1EB-D16F-4B96-A423-81D277C7000C}" srcOrd="0" destOrd="0" presId="urn:microsoft.com/office/officeart/2005/8/layout/vList2"/>
    <dgm:cxn modelId="{5B98887C-007C-4BB1-9F22-739BC02A0EF4}" type="presOf" srcId="{F627416D-4F15-407A-82A5-D6F4D3F6D521}" destId="{E633DB32-AE33-4FE1-BB8F-7A487ABACE2A}" srcOrd="0" destOrd="0" presId="urn:microsoft.com/office/officeart/2005/8/layout/vList2"/>
    <dgm:cxn modelId="{B03CF27F-1979-4384-9C64-64A9DAAC2598}" type="presOf" srcId="{E5B8CBE0-920F-4F02-949E-4659B7DF2082}" destId="{F6E1A01B-E23D-48C1-85A2-7BC3CDE86A21}" srcOrd="0" destOrd="0" presId="urn:microsoft.com/office/officeart/2005/8/layout/vList2"/>
    <dgm:cxn modelId="{38D65B84-B459-4F7E-B6FA-23EB5134B1AF}" srcId="{D1958F33-38DB-435B-90A8-D39DD6CE94D4}" destId="{B555D561-8B1A-4B3F-BE6D-1D29668B110D}" srcOrd="2" destOrd="0" parTransId="{2473569B-8352-4545-B80D-EBD372B4D3ED}" sibTransId="{69FCD032-2EA4-4568-9603-0EFD643A30B2}"/>
    <dgm:cxn modelId="{7DE0CA8D-E7BB-4192-AEDF-367AF51B10AD}" type="presOf" srcId="{AE467108-1A74-47E9-8EA9-614C7B8F0D2A}" destId="{E633DB32-AE33-4FE1-BB8F-7A487ABACE2A}" srcOrd="0" destOrd="1" presId="urn:microsoft.com/office/officeart/2005/8/layout/vList2"/>
    <dgm:cxn modelId="{BFCD92A6-5525-4DCF-B597-B0C96A05999F}" srcId="{D1958F33-38DB-435B-90A8-D39DD6CE94D4}" destId="{E5B8CBE0-920F-4F02-949E-4659B7DF2082}" srcOrd="0" destOrd="0" parTransId="{5AE07A4D-A27D-42CB-A31E-BED1770DD45B}" sibTransId="{96A8207D-E6E8-448D-A29B-77DA47580D3D}"/>
    <dgm:cxn modelId="{6BE65BC4-401E-426C-A67C-07B6BEE4A713}" type="presOf" srcId="{D1958F33-38DB-435B-90A8-D39DD6CE94D4}" destId="{6F895B7B-5095-4D6E-89E7-F7D8A5EA4E25}" srcOrd="0" destOrd="0" presId="urn:microsoft.com/office/officeart/2005/8/layout/vList2"/>
    <dgm:cxn modelId="{E924B1E4-E572-47DD-8F2F-B977AA7AEBB6}" type="presOf" srcId="{E6E1C4B7-4EAD-4506-AAA6-147C79CE5643}" destId="{36227DA5-8F3A-48C2-86DD-F71C8E6BD1F2}" srcOrd="0" destOrd="0" presId="urn:microsoft.com/office/officeart/2005/8/layout/vList2"/>
    <dgm:cxn modelId="{3E4976E6-CB5F-48AE-96BB-7C7DAEE3569B}" srcId="{EF6D980B-B450-43B9-B5BF-011B84093115}" destId="{E6E1C4B7-4EAD-4506-AAA6-147C79CE5643}" srcOrd="0" destOrd="0" parTransId="{A5B32D70-ECA0-4F2E-88DA-621AA81C632D}" sibTransId="{33A4037A-77AC-43CE-9413-0AA292AA159C}"/>
    <dgm:cxn modelId="{F31DECF1-463B-4573-BFF4-6F836B57D604}" srcId="{B555D561-8B1A-4B3F-BE6D-1D29668B110D}" destId="{FCC72B6F-508D-4F37-B534-1BC7DAA68080}" srcOrd="1" destOrd="0" parTransId="{B8D9B889-430A-4EDA-A754-058C9634511C}" sibTransId="{60BCE52C-15B0-473F-8EF1-57CCC5BEA795}"/>
    <dgm:cxn modelId="{DE0867FA-17CF-4B1A-9540-601844610B57}" type="presOf" srcId="{B555D561-8B1A-4B3F-BE6D-1D29668B110D}" destId="{78ED4501-8A46-43FC-BE66-7835DB66F9B8}" srcOrd="0" destOrd="0" presId="urn:microsoft.com/office/officeart/2005/8/layout/vList2"/>
    <dgm:cxn modelId="{D5376FBC-D606-40C5-89F4-44AF2998C7CA}" type="presParOf" srcId="{6F895B7B-5095-4D6E-89E7-F7D8A5EA4E25}" destId="{F6E1A01B-E23D-48C1-85A2-7BC3CDE86A21}" srcOrd="0" destOrd="0" presId="urn:microsoft.com/office/officeart/2005/8/layout/vList2"/>
    <dgm:cxn modelId="{3802D762-870B-47F9-9546-2CAFC432CD80}" type="presParOf" srcId="{6F895B7B-5095-4D6E-89E7-F7D8A5EA4E25}" destId="{E633DB32-AE33-4FE1-BB8F-7A487ABACE2A}" srcOrd="1" destOrd="0" presId="urn:microsoft.com/office/officeart/2005/8/layout/vList2"/>
    <dgm:cxn modelId="{DB07918B-035B-4A14-82C2-975091A4DA3D}" type="presParOf" srcId="{6F895B7B-5095-4D6E-89E7-F7D8A5EA4E25}" destId="{1913AD4B-4524-473E-81FE-D282E81066B1}" srcOrd="2" destOrd="0" presId="urn:microsoft.com/office/officeart/2005/8/layout/vList2"/>
    <dgm:cxn modelId="{A4E622BF-3AFF-474C-9E75-2D7238F9D90F}" type="presParOf" srcId="{6F895B7B-5095-4D6E-89E7-F7D8A5EA4E25}" destId="{36227DA5-8F3A-48C2-86DD-F71C8E6BD1F2}" srcOrd="3" destOrd="0" presId="urn:microsoft.com/office/officeart/2005/8/layout/vList2"/>
    <dgm:cxn modelId="{ACCB5DBC-D7A4-4EDD-99F6-4FA6E9D3A162}" type="presParOf" srcId="{6F895B7B-5095-4D6E-89E7-F7D8A5EA4E25}" destId="{78ED4501-8A46-43FC-BE66-7835DB66F9B8}" srcOrd="4" destOrd="0" presId="urn:microsoft.com/office/officeart/2005/8/layout/vList2"/>
    <dgm:cxn modelId="{97CAE996-77F7-4DB0-8952-D4E68C78E3DD}" type="presParOf" srcId="{6F895B7B-5095-4D6E-89E7-F7D8A5EA4E25}" destId="{10D3C1EB-D16F-4B96-A423-81D277C7000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C6455-B71A-4CBE-A661-328DAF1A24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B95C7-0D31-48FC-B6CF-DD040EDB53E9}">
      <dgm:prSet/>
      <dgm:spPr/>
      <dgm:t>
        <a:bodyPr/>
        <a:lstStyle/>
        <a:p>
          <a:r>
            <a:rPr lang="en-CA"/>
            <a:t>Apple stock price and market cap: </a:t>
          </a:r>
          <a:r>
            <a:rPr lang="en-CA">
              <a:hlinkClick xmlns:r="http://schemas.openxmlformats.org/officeDocument/2006/relationships" r:id="rId1"/>
            </a:rPr>
            <a:t>Yahoo Finance - Apple</a:t>
          </a:r>
          <a:endParaRPr lang="en-US"/>
        </a:p>
      </dgm:t>
    </dgm:pt>
    <dgm:pt modelId="{AF1BFEEA-9F90-4FBC-8817-C32FCD4185D1}" type="parTrans" cxnId="{43FE3A25-4B61-4494-AAE4-E4B2CED50D91}">
      <dgm:prSet/>
      <dgm:spPr/>
      <dgm:t>
        <a:bodyPr/>
        <a:lstStyle/>
        <a:p>
          <a:endParaRPr lang="en-US"/>
        </a:p>
      </dgm:t>
    </dgm:pt>
    <dgm:pt modelId="{36B93FEC-BCDE-4A67-A466-AD4FED18E1DE}" type="sibTrans" cxnId="{43FE3A25-4B61-4494-AAE4-E4B2CED50D91}">
      <dgm:prSet/>
      <dgm:spPr/>
      <dgm:t>
        <a:bodyPr/>
        <a:lstStyle/>
        <a:p>
          <a:endParaRPr lang="en-US"/>
        </a:p>
      </dgm:t>
    </dgm:pt>
    <dgm:pt modelId="{7C4ABF5E-E361-4946-A179-39AC196121B5}">
      <dgm:prSet/>
      <dgm:spPr/>
      <dgm:t>
        <a:bodyPr/>
        <a:lstStyle/>
        <a:p>
          <a:r>
            <a:rPr lang="en-CA"/>
            <a:t>Samsung stock price and market cap: </a:t>
          </a:r>
          <a:r>
            <a:rPr lang="en-CA">
              <a:hlinkClick xmlns:r="http://schemas.openxmlformats.org/officeDocument/2006/relationships" r:id="rId2"/>
            </a:rPr>
            <a:t>Yahoo Finance - Samsung</a:t>
          </a:r>
          <a:endParaRPr lang="en-US"/>
        </a:p>
      </dgm:t>
    </dgm:pt>
    <dgm:pt modelId="{EDAE12EA-E60E-4D00-B4B9-4BF92CF40400}" type="parTrans" cxnId="{FCACE240-A3B7-4176-804A-8489B12E3BD9}">
      <dgm:prSet/>
      <dgm:spPr/>
      <dgm:t>
        <a:bodyPr/>
        <a:lstStyle/>
        <a:p>
          <a:endParaRPr lang="en-US"/>
        </a:p>
      </dgm:t>
    </dgm:pt>
    <dgm:pt modelId="{D22770BB-2256-4FE3-BF4A-6F1E76CE3E13}" type="sibTrans" cxnId="{FCACE240-A3B7-4176-804A-8489B12E3BD9}">
      <dgm:prSet/>
      <dgm:spPr/>
      <dgm:t>
        <a:bodyPr/>
        <a:lstStyle/>
        <a:p>
          <a:endParaRPr lang="en-US"/>
        </a:p>
      </dgm:t>
    </dgm:pt>
    <dgm:pt modelId="{72019CDE-D6F7-43A7-9DBA-7E3383BA2961}">
      <dgm:prSet/>
      <dgm:spPr/>
      <dgm:t>
        <a:bodyPr/>
        <a:lstStyle/>
        <a:p>
          <a:r>
            <a:rPr lang="en-CA"/>
            <a:t>P/E and PEG ratios: </a:t>
          </a:r>
          <a:r>
            <a:rPr lang="en-CA">
              <a:hlinkClick xmlns:r="http://schemas.openxmlformats.org/officeDocument/2006/relationships" r:id="rId3"/>
            </a:rPr>
            <a:t>Yahoo Finance - Apple</a:t>
          </a:r>
          <a:r>
            <a:rPr lang="en-CA"/>
            <a:t>, </a:t>
          </a:r>
          <a:r>
            <a:rPr lang="en-CA">
              <a:hlinkClick xmlns:r="http://schemas.openxmlformats.org/officeDocument/2006/relationships" r:id="rId4"/>
            </a:rPr>
            <a:t>Yahoo Finance - Samsung</a:t>
          </a:r>
          <a:endParaRPr lang="en-US"/>
        </a:p>
      </dgm:t>
    </dgm:pt>
    <dgm:pt modelId="{306CA7FA-FC3B-4E98-94E9-8795AF337D8F}" type="parTrans" cxnId="{2561F09C-25CD-45D6-B191-3DF7982ADDB5}">
      <dgm:prSet/>
      <dgm:spPr/>
      <dgm:t>
        <a:bodyPr/>
        <a:lstStyle/>
        <a:p>
          <a:endParaRPr lang="en-US"/>
        </a:p>
      </dgm:t>
    </dgm:pt>
    <dgm:pt modelId="{D02DF734-0FF2-48FA-94CA-225BEE421003}" type="sibTrans" cxnId="{2561F09C-25CD-45D6-B191-3DF7982ADDB5}">
      <dgm:prSet/>
      <dgm:spPr/>
      <dgm:t>
        <a:bodyPr/>
        <a:lstStyle/>
        <a:p>
          <a:endParaRPr lang="en-US"/>
        </a:p>
      </dgm:t>
    </dgm:pt>
    <dgm:pt modelId="{D7171F79-294D-4E3E-B6D8-E7A140B65F59}">
      <dgm:prSet/>
      <dgm:spPr/>
      <dgm:t>
        <a:bodyPr/>
        <a:lstStyle/>
        <a:p>
          <a:r>
            <a:rPr lang="en-US" dirty="0"/>
            <a:t>Apple and Samsung financial statements: Apple Annual Report 2023, Samsung Annual Report 2023</a:t>
          </a:r>
        </a:p>
      </dgm:t>
    </dgm:pt>
    <dgm:pt modelId="{46B77F26-F994-4383-80D9-73E0595B212F}" type="parTrans" cxnId="{E3B98894-0E96-426B-A0A4-8A7E38F88CB2}">
      <dgm:prSet/>
      <dgm:spPr/>
      <dgm:t>
        <a:bodyPr/>
        <a:lstStyle/>
        <a:p>
          <a:endParaRPr lang="en-US"/>
        </a:p>
      </dgm:t>
    </dgm:pt>
    <dgm:pt modelId="{FE293200-93F6-476B-AAED-997C2944DA35}" type="sibTrans" cxnId="{E3B98894-0E96-426B-A0A4-8A7E38F88CB2}">
      <dgm:prSet/>
      <dgm:spPr/>
      <dgm:t>
        <a:bodyPr/>
        <a:lstStyle/>
        <a:p>
          <a:endParaRPr lang="en-US"/>
        </a:p>
      </dgm:t>
    </dgm:pt>
    <dgm:pt modelId="{A05DFF03-E7BB-4757-9DAB-5002EF052959}" type="pres">
      <dgm:prSet presAssocID="{7A6C6455-B71A-4CBE-A661-328DAF1A243E}" presName="linear" presStyleCnt="0">
        <dgm:presLayoutVars>
          <dgm:animLvl val="lvl"/>
          <dgm:resizeHandles val="exact"/>
        </dgm:presLayoutVars>
      </dgm:prSet>
      <dgm:spPr/>
    </dgm:pt>
    <dgm:pt modelId="{5AF09F26-A328-4494-8DFB-026499890E7F}" type="pres">
      <dgm:prSet presAssocID="{A6EB95C7-0D31-48FC-B6CF-DD040EDB53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298FF3-4737-4AB1-A889-DBD572415E35}" type="pres">
      <dgm:prSet presAssocID="{36B93FEC-BCDE-4A67-A466-AD4FED18E1DE}" presName="spacer" presStyleCnt="0"/>
      <dgm:spPr/>
    </dgm:pt>
    <dgm:pt modelId="{CAC6B098-D007-48C3-954A-7D976BFA35D1}" type="pres">
      <dgm:prSet presAssocID="{7C4ABF5E-E361-4946-A179-39AC196121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53E918-102D-4F7E-AA55-7D1221B306F3}" type="pres">
      <dgm:prSet presAssocID="{D22770BB-2256-4FE3-BF4A-6F1E76CE3E13}" presName="spacer" presStyleCnt="0"/>
      <dgm:spPr/>
    </dgm:pt>
    <dgm:pt modelId="{25991825-8C5A-4C6B-ACD1-A825D214196D}" type="pres">
      <dgm:prSet presAssocID="{72019CDE-D6F7-43A7-9DBA-7E3383BA29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735936-6F64-4A3D-919B-85327B2483BE}" type="pres">
      <dgm:prSet presAssocID="{D02DF734-0FF2-48FA-94CA-225BEE421003}" presName="spacer" presStyleCnt="0"/>
      <dgm:spPr/>
    </dgm:pt>
    <dgm:pt modelId="{D491A17C-2353-458A-80CE-6D72AADF9F24}" type="pres">
      <dgm:prSet presAssocID="{D7171F79-294D-4E3E-B6D8-E7A140B65F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8CB1625-13DC-4DAB-BF01-7D3043ABC22B}" type="presOf" srcId="{7A6C6455-B71A-4CBE-A661-328DAF1A243E}" destId="{A05DFF03-E7BB-4757-9DAB-5002EF052959}" srcOrd="0" destOrd="0" presId="urn:microsoft.com/office/officeart/2005/8/layout/vList2"/>
    <dgm:cxn modelId="{43FE3A25-4B61-4494-AAE4-E4B2CED50D91}" srcId="{7A6C6455-B71A-4CBE-A661-328DAF1A243E}" destId="{A6EB95C7-0D31-48FC-B6CF-DD040EDB53E9}" srcOrd="0" destOrd="0" parTransId="{AF1BFEEA-9F90-4FBC-8817-C32FCD4185D1}" sibTransId="{36B93FEC-BCDE-4A67-A466-AD4FED18E1DE}"/>
    <dgm:cxn modelId="{6CD34130-2B4F-442B-85D3-94CD728A40B1}" type="presOf" srcId="{72019CDE-D6F7-43A7-9DBA-7E3383BA2961}" destId="{25991825-8C5A-4C6B-ACD1-A825D214196D}" srcOrd="0" destOrd="0" presId="urn:microsoft.com/office/officeart/2005/8/layout/vList2"/>
    <dgm:cxn modelId="{FCACE240-A3B7-4176-804A-8489B12E3BD9}" srcId="{7A6C6455-B71A-4CBE-A661-328DAF1A243E}" destId="{7C4ABF5E-E361-4946-A179-39AC196121B5}" srcOrd="1" destOrd="0" parTransId="{EDAE12EA-E60E-4D00-B4B9-4BF92CF40400}" sibTransId="{D22770BB-2256-4FE3-BF4A-6F1E76CE3E13}"/>
    <dgm:cxn modelId="{8E4C3F62-5D26-4ABF-ADC5-4130B4ACC223}" type="presOf" srcId="{A6EB95C7-0D31-48FC-B6CF-DD040EDB53E9}" destId="{5AF09F26-A328-4494-8DFB-026499890E7F}" srcOrd="0" destOrd="0" presId="urn:microsoft.com/office/officeart/2005/8/layout/vList2"/>
    <dgm:cxn modelId="{E3B98894-0E96-426B-A0A4-8A7E38F88CB2}" srcId="{7A6C6455-B71A-4CBE-A661-328DAF1A243E}" destId="{D7171F79-294D-4E3E-B6D8-E7A140B65F59}" srcOrd="3" destOrd="0" parTransId="{46B77F26-F994-4383-80D9-73E0595B212F}" sibTransId="{FE293200-93F6-476B-AAED-997C2944DA35}"/>
    <dgm:cxn modelId="{2561F09C-25CD-45D6-B191-3DF7982ADDB5}" srcId="{7A6C6455-B71A-4CBE-A661-328DAF1A243E}" destId="{72019CDE-D6F7-43A7-9DBA-7E3383BA2961}" srcOrd="2" destOrd="0" parTransId="{306CA7FA-FC3B-4E98-94E9-8795AF337D8F}" sibTransId="{D02DF734-0FF2-48FA-94CA-225BEE421003}"/>
    <dgm:cxn modelId="{D3E779B5-908A-453A-8DF1-6EBCC6F33661}" type="presOf" srcId="{7C4ABF5E-E361-4946-A179-39AC196121B5}" destId="{CAC6B098-D007-48C3-954A-7D976BFA35D1}" srcOrd="0" destOrd="0" presId="urn:microsoft.com/office/officeart/2005/8/layout/vList2"/>
    <dgm:cxn modelId="{A7AEC5E2-07F3-4741-940F-D1930F8EDAB5}" type="presOf" srcId="{D7171F79-294D-4E3E-B6D8-E7A140B65F59}" destId="{D491A17C-2353-458A-80CE-6D72AADF9F24}" srcOrd="0" destOrd="0" presId="urn:microsoft.com/office/officeart/2005/8/layout/vList2"/>
    <dgm:cxn modelId="{AE166516-7F7E-40A3-865E-AB45B495EF5F}" type="presParOf" srcId="{A05DFF03-E7BB-4757-9DAB-5002EF052959}" destId="{5AF09F26-A328-4494-8DFB-026499890E7F}" srcOrd="0" destOrd="0" presId="urn:microsoft.com/office/officeart/2005/8/layout/vList2"/>
    <dgm:cxn modelId="{15A44F3D-68A9-4A5B-9595-D5B2F1AB60FC}" type="presParOf" srcId="{A05DFF03-E7BB-4757-9DAB-5002EF052959}" destId="{36298FF3-4737-4AB1-A889-DBD572415E35}" srcOrd="1" destOrd="0" presId="urn:microsoft.com/office/officeart/2005/8/layout/vList2"/>
    <dgm:cxn modelId="{5000414F-C0EA-4F5B-B4FD-3D294688194C}" type="presParOf" srcId="{A05DFF03-E7BB-4757-9DAB-5002EF052959}" destId="{CAC6B098-D007-48C3-954A-7D976BFA35D1}" srcOrd="2" destOrd="0" presId="urn:microsoft.com/office/officeart/2005/8/layout/vList2"/>
    <dgm:cxn modelId="{0CE6D69C-0BB1-4A7D-89F2-BF0F76873429}" type="presParOf" srcId="{A05DFF03-E7BB-4757-9DAB-5002EF052959}" destId="{D253E918-102D-4F7E-AA55-7D1221B306F3}" srcOrd="3" destOrd="0" presId="urn:microsoft.com/office/officeart/2005/8/layout/vList2"/>
    <dgm:cxn modelId="{3191F7DB-541E-4324-8044-B265C630A2F7}" type="presParOf" srcId="{A05DFF03-E7BB-4757-9DAB-5002EF052959}" destId="{25991825-8C5A-4C6B-ACD1-A825D214196D}" srcOrd="4" destOrd="0" presId="urn:microsoft.com/office/officeart/2005/8/layout/vList2"/>
    <dgm:cxn modelId="{AAA44660-C2A1-4554-84AF-83C56C7E25CF}" type="presParOf" srcId="{A05DFF03-E7BB-4757-9DAB-5002EF052959}" destId="{47735936-6F64-4A3D-919B-85327B2483BE}" srcOrd="5" destOrd="0" presId="urn:microsoft.com/office/officeart/2005/8/layout/vList2"/>
    <dgm:cxn modelId="{5383038F-C050-470A-B2DF-C03A00FBDBA2}" type="presParOf" srcId="{A05DFF03-E7BB-4757-9DAB-5002EF052959}" destId="{D491A17C-2353-458A-80CE-6D72AADF9F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4D34C-A0DD-4329-9CD1-0D83938EF256}">
      <dsp:nvSpPr>
        <dsp:cNvPr id="0" name=""/>
        <dsp:cNvSpPr/>
      </dsp:nvSpPr>
      <dsp:spPr>
        <a:xfrm>
          <a:off x="10350" y="0"/>
          <a:ext cx="1038944" cy="963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CB44B-CA5C-466E-A726-FA8DE8B65B16}">
      <dsp:nvSpPr>
        <dsp:cNvPr id="0" name=""/>
        <dsp:cNvSpPr/>
      </dsp:nvSpPr>
      <dsp:spPr>
        <a:xfrm>
          <a:off x="10350" y="1066586"/>
          <a:ext cx="2968412" cy="41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baseline="0"/>
            <a:t>Apple Inc.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10350" y="1066586"/>
        <a:ext cx="2968412" cy="412963"/>
      </dsp:txXfrm>
    </dsp:sp>
    <dsp:sp modelId="{728B2968-1498-4651-9923-BE193B3247DB}">
      <dsp:nvSpPr>
        <dsp:cNvPr id="0" name=""/>
        <dsp:cNvSpPr/>
      </dsp:nvSpPr>
      <dsp:spPr>
        <a:xfrm>
          <a:off x="10350" y="1527459"/>
          <a:ext cx="2968412" cy="105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Stock Price: $234.69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Market Capitalization: Approximately $3 trillion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P/E Ratio: 36.55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PEG Ratio: 3.24</a:t>
          </a:r>
          <a:endParaRPr lang="en-US" sz="1200" kern="1200"/>
        </a:p>
      </dsp:txBody>
      <dsp:txXfrm>
        <a:off x="10350" y="1527459"/>
        <a:ext cx="2968412" cy="1057863"/>
      </dsp:txXfrm>
    </dsp:sp>
    <dsp:sp modelId="{30C9F516-6168-403D-9733-F8A10210C681}">
      <dsp:nvSpPr>
        <dsp:cNvPr id="0" name=""/>
        <dsp:cNvSpPr/>
      </dsp:nvSpPr>
      <dsp:spPr>
        <a:xfrm>
          <a:off x="3498235" y="0"/>
          <a:ext cx="1038944" cy="963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A02FB-78AC-4DD3-A1B5-E0B2DB00E94E}">
      <dsp:nvSpPr>
        <dsp:cNvPr id="0" name=""/>
        <dsp:cNvSpPr/>
      </dsp:nvSpPr>
      <dsp:spPr>
        <a:xfrm>
          <a:off x="3498235" y="1066586"/>
          <a:ext cx="2968412" cy="41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baseline="0"/>
            <a:t>Samsung Electronics Co., Ltd.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3498235" y="1066586"/>
        <a:ext cx="2968412" cy="412963"/>
      </dsp:txXfrm>
    </dsp:sp>
    <dsp:sp modelId="{88235710-5E20-46E3-9C05-DA8943093482}">
      <dsp:nvSpPr>
        <dsp:cNvPr id="0" name=""/>
        <dsp:cNvSpPr/>
      </dsp:nvSpPr>
      <dsp:spPr>
        <a:xfrm>
          <a:off x="3498235" y="1527459"/>
          <a:ext cx="2968412" cy="105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Stock Price: 71,000 KRW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Market Capitalization: Approximately $455 billion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P/E Ratio: 11.43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PEG Ratio: 1.36</a:t>
          </a:r>
          <a:endParaRPr lang="en-US" sz="1200" kern="1200"/>
        </a:p>
      </dsp:txBody>
      <dsp:txXfrm>
        <a:off x="3498235" y="1527459"/>
        <a:ext cx="2968412" cy="1057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9A053-F018-436E-AFA7-99AE0335FA26}">
      <dsp:nvSpPr>
        <dsp:cNvPr id="0" name=""/>
        <dsp:cNvSpPr/>
      </dsp:nvSpPr>
      <dsp:spPr>
        <a:xfrm>
          <a:off x="568971" y="0"/>
          <a:ext cx="1509048" cy="1187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AE77B-AF74-4C6B-912B-54E38C09D903}">
      <dsp:nvSpPr>
        <dsp:cNvPr id="0" name=""/>
        <dsp:cNvSpPr/>
      </dsp:nvSpPr>
      <dsp:spPr>
        <a:xfrm>
          <a:off x="568971" y="1311620"/>
          <a:ext cx="4311566" cy="50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Apple Inc.</a:t>
          </a:r>
          <a:r>
            <a:rPr lang="en-US" sz="3200" kern="1200"/>
            <a:t>:</a:t>
          </a:r>
        </a:p>
      </dsp:txBody>
      <dsp:txXfrm>
        <a:off x="568971" y="1311620"/>
        <a:ext cx="4311566" cy="509051"/>
      </dsp:txXfrm>
    </dsp:sp>
    <dsp:sp modelId="{FB6FE841-50C4-486B-BA4D-D6B72C0F52D3}">
      <dsp:nvSpPr>
        <dsp:cNvPr id="0" name=""/>
        <dsp:cNvSpPr/>
      </dsp:nvSpPr>
      <dsp:spPr>
        <a:xfrm>
          <a:off x="568971" y="1878269"/>
          <a:ext cx="4311566" cy="1784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Current Ratio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2023: 1.14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2022: 1.13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2021: 1.19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Return on Equity (ROE)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2023: 165.93%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2022: 148.51%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2021: 133.63%</a:t>
          </a:r>
        </a:p>
      </dsp:txBody>
      <dsp:txXfrm>
        <a:off x="568971" y="1878269"/>
        <a:ext cx="4311566" cy="1784093"/>
      </dsp:txXfrm>
    </dsp:sp>
    <dsp:sp modelId="{4F8E7A81-40CF-4926-A6A2-938282BC5B9B}">
      <dsp:nvSpPr>
        <dsp:cNvPr id="0" name=""/>
        <dsp:cNvSpPr/>
      </dsp:nvSpPr>
      <dsp:spPr>
        <a:xfrm>
          <a:off x="5635062" y="0"/>
          <a:ext cx="1509048" cy="1187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77E9F-AD70-4F64-9FB4-6EAFAC1DB491}">
      <dsp:nvSpPr>
        <dsp:cNvPr id="0" name=""/>
        <dsp:cNvSpPr/>
      </dsp:nvSpPr>
      <dsp:spPr>
        <a:xfrm>
          <a:off x="5635062" y="1311620"/>
          <a:ext cx="4311566" cy="50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Samsung Electronics</a:t>
          </a:r>
          <a:r>
            <a:rPr lang="en-US" sz="3200" kern="1200"/>
            <a:t>:</a:t>
          </a:r>
        </a:p>
      </dsp:txBody>
      <dsp:txXfrm>
        <a:off x="5635062" y="1311620"/>
        <a:ext cx="4311566" cy="509051"/>
      </dsp:txXfrm>
    </dsp:sp>
    <dsp:sp modelId="{A4114065-CB98-4319-8803-8C7C5E41000E}">
      <dsp:nvSpPr>
        <dsp:cNvPr id="0" name=""/>
        <dsp:cNvSpPr/>
      </dsp:nvSpPr>
      <dsp:spPr>
        <a:xfrm>
          <a:off x="5635062" y="1878269"/>
          <a:ext cx="4311566" cy="1784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Current Ratio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2023: 1.25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2022: 1.27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2021: 1.29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Return on Equity (ROE)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2023: 17.89%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2022: 17.78%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2021: 17.65%</a:t>
          </a:r>
        </a:p>
      </dsp:txBody>
      <dsp:txXfrm>
        <a:off x="5635062" y="1878269"/>
        <a:ext cx="4311566" cy="1784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7DF82-A666-4656-8517-F5469ADAD319}">
      <dsp:nvSpPr>
        <dsp:cNvPr id="0" name=""/>
        <dsp:cNvSpPr/>
      </dsp:nvSpPr>
      <dsp:spPr>
        <a:xfrm>
          <a:off x="51" y="50531"/>
          <a:ext cx="4913783" cy="432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Apple Inc.</a:t>
          </a:r>
          <a:r>
            <a:rPr lang="en-US" sz="1500" kern="1200"/>
            <a:t>:</a:t>
          </a:r>
        </a:p>
      </dsp:txBody>
      <dsp:txXfrm>
        <a:off x="51" y="50531"/>
        <a:ext cx="4913783" cy="432000"/>
      </dsp:txXfrm>
    </dsp:sp>
    <dsp:sp modelId="{3027C50A-18E4-420B-A2E7-5871335322B1}">
      <dsp:nvSpPr>
        <dsp:cNvPr id="0" name=""/>
        <dsp:cNvSpPr/>
      </dsp:nvSpPr>
      <dsp:spPr>
        <a:xfrm>
          <a:off x="51" y="482531"/>
          <a:ext cx="4913783" cy="31293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Operating Cash Flow</a:t>
          </a:r>
          <a:r>
            <a:rPr lang="en-US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2023: $101,919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2022: $99,584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2021: $111,443 million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Investing Cash Flow</a:t>
          </a:r>
          <a:r>
            <a:rPr lang="en-US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2023: -$10,000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2022: -$15,000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2021: -$20,000 million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Financing Cash Flow</a:t>
          </a:r>
          <a:r>
            <a:rPr lang="en-US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2023: -$85,000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2022: -$80,000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2021: -$70,000 million</a:t>
          </a:r>
        </a:p>
      </dsp:txBody>
      <dsp:txXfrm>
        <a:off x="51" y="482531"/>
        <a:ext cx="4913783" cy="3129300"/>
      </dsp:txXfrm>
    </dsp:sp>
    <dsp:sp modelId="{4AE955E1-E852-497C-BC28-39F23E935F17}">
      <dsp:nvSpPr>
        <dsp:cNvPr id="0" name=""/>
        <dsp:cNvSpPr/>
      </dsp:nvSpPr>
      <dsp:spPr>
        <a:xfrm>
          <a:off x="5601764" y="50531"/>
          <a:ext cx="4913783" cy="432000"/>
        </a:xfrm>
        <a:prstGeom prst="rect">
          <a:avLst/>
        </a:prstGeom>
        <a:solidFill>
          <a:schemeClr val="accent5">
            <a:hueOff val="1516141"/>
            <a:satOff val="8483"/>
            <a:lumOff val="981"/>
            <a:alphaOff val="0"/>
          </a:schemeClr>
        </a:solidFill>
        <a:ln w="12700" cap="flat" cmpd="sng" algn="ctr">
          <a:solidFill>
            <a:schemeClr val="accent5">
              <a:hueOff val="1516141"/>
              <a:satOff val="848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Samsung Electronics</a:t>
          </a:r>
          <a:r>
            <a:rPr lang="en-US" sz="1500" kern="1200" dirty="0"/>
            <a:t>:</a:t>
          </a:r>
        </a:p>
      </dsp:txBody>
      <dsp:txXfrm>
        <a:off x="5601764" y="50531"/>
        <a:ext cx="4913783" cy="432000"/>
      </dsp:txXfrm>
    </dsp:sp>
    <dsp:sp modelId="{24688A4F-C6AC-49E0-887C-E0A250F30368}">
      <dsp:nvSpPr>
        <dsp:cNvPr id="0" name=""/>
        <dsp:cNvSpPr/>
      </dsp:nvSpPr>
      <dsp:spPr>
        <a:xfrm>
          <a:off x="5601764" y="482531"/>
          <a:ext cx="4913783" cy="3129300"/>
        </a:xfrm>
        <a:prstGeom prst="rect">
          <a:avLst/>
        </a:prstGeom>
        <a:solidFill>
          <a:schemeClr val="accent5">
            <a:tint val="40000"/>
            <a:alpha val="90000"/>
            <a:hueOff val="2322383"/>
            <a:satOff val="8567"/>
            <a:lumOff val="7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322383"/>
              <a:satOff val="8567"/>
              <a:lumOff val="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Operating Cash Flow</a:t>
          </a:r>
          <a:r>
            <a:rPr lang="en-US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2023: $45,000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2022: $42,000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2021: $40,000 million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Investing Cash Flow</a:t>
          </a:r>
          <a:r>
            <a:rPr lang="en-US" sz="1500" kern="120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2023: -$20,000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2022: -$25,000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2021: -$30,000 million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Financing Cash Flow</a:t>
          </a:r>
          <a:r>
            <a:rPr lang="en-US" sz="1500" kern="120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2023: -$10,000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2022: -$12,000 million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2021: -$15,000 million</a:t>
          </a:r>
        </a:p>
      </dsp:txBody>
      <dsp:txXfrm>
        <a:off x="5601764" y="482531"/>
        <a:ext cx="4913783" cy="3129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1A01B-E23D-48C1-85A2-7BC3CDE86A21}">
      <dsp:nvSpPr>
        <dsp:cNvPr id="0" name=""/>
        <dsp:cNvSpPr/>
      </dsp:nvSpPr>
      <dsp:spPr>
        <a:xfrm>
          <a:off x="0" y="136871"/>
          <a:ext cx="1127461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Conclusion</a:t>
          </a:r>
          <a:r>
            <a:rPr lang="en-US" sz="1800" kern="1200"/>
            <a:t>:</a:t>
          </a:r>
        </a:p>
      </dsp:txBody>
      <dsp:txXfrm>
        <a:off x="21075" y="157946"/>
        <a:ext cx="11232462" cy="389580"/>
      </dsp:txXfrm>
    </dsp:sp>
    <dsp:sp modelId="{E633DB32-AE33-4FE1-BB8F-7A487ABACE2A}">
      <dsp:nvSpPr>
        <dsp:cNvPr id="0" name=""/>
        <dsp:cNvSpPr/>
      </dsp:nvSpPr>
      <dsp:spPr>
        <a:xfrm>
          <a:off x="0" y="568601"/>
          <a:ext cx="11274612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96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Apple Inc.</a:t>
          </a:r>
          <a:r>
            <a:rPr lang="en-US" sz="1400" kern="1200"/>
            <a:t>: Demonstrates superior profitability metrics with consistently higher gross, operating, and net profit margins compared to Samsung Electronics. Apple's return on equity (ROE) is exceptionally high, reflecting efficient use of equity.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Samsung Electronics</a:t>
          </a:r>
          <a:r>
            <a:rPr lang="en-US" sz="1400" kern="1200"/>
            <a:t>: Shows stronger short-term financial health indicated by a better current ratio. However, profitability metrics such as profit margins and ROE are lower compared to Apple.</a:t>
          </a:r>
        </a:p>
      </dsp:txBody>
      <dsp:txXfrm>
        <a:off x="0" y="568601"/>
        <a:ext cx="11274612" cy="875610"/>
      </dsp:txXfrm>
    </dsp:sp>
    <dsp:sp modelId="{1913AD4B-4524-473E-81FE-D282E81066B1}">
      <dsp:nvSpPr>
        <dsp:cNvPr id="0" name=""/>
        <dsp:cNvSpPr/>
      </dsp:nvSpPr>
      <dsp:spPr>
        <a:xfrm>
          <a:off x="0" y="1444211"/>
          <a:ext cx="1127461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Implications</a:t>
          </a:r>
          <a:r>
            <a:rPr lang="en-US" sz="1800" kern="1200"/>
            <a:t>:</a:t>
          </a:r>
        </a:p>
      </dsp:txBody>
      <dsp:txXfrm>
        <a:off x="21075" y="1465286"/>
        <a:ext cx="11232462" cy="389580"/>
      </dsp:txXfrm>
    </dsp:sp>
    <dsp:sp modelId="{36227DA5-8F3A-48C2-86DD-F71C8E6BD1F2}">
      <dsp:nvSpPr>
        <dsp:cNvPr id="0" name=""/>
        <dsp:cNvSpPr/>
      </dsp:nvSpPr>
      <dsp:spPr>
        <a:xfrm>
          <a:off x="0" y="1875941"/>
          <a:ext cx="11274612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96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Market Position</a:t>
          </a:r>
          <a:r>
            <a:rPr lang="en-US" sz="1400" kern="1200"/>
            <a:t>: Apple maintains a strong market position driven by its high-profit margins and efficient financial management, positioning it as a leader in the technology sector.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Growth Potential</a:t>
          </a:r>
          <a:r>
            <a:rPr lang="en-US" sz="1400" kern="1200"/>
            <a:t>: Samsung Electronics, while financially sound in the short term, could focus on improving profitability metrics to enhance investor confidence and competitiveness against Apple.</a:t>
          </a:r>
        </a:p>
      </dsp:txBody>
      <dsp:txXfrm>
        <a:off x="0" y="1875941"/>
        <a:ext cx="11274612" cy="875610"/>
      </dsp:txXfrm>
    </dsp:sp>
    <dsp:sp modelId="{78ED4501-8A46-43FC-BE66-7835DB66F9B8}">
      <dsp:nvSpPr>
        <dsp:cNvPr id="0" name=""/>
        <dsp:cNvSpPr/>
      </dsp:nvSpPr>
      <dsp:spPr>
        <a:xfrm>
          <a:off x="0" y="2751551"/>
          <a:ext cx="1127461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Future Directions</a:t>
          </a:r>
          <a:r>
            <a:rPr lang="en-US" sz="1800" kern="1200"/>
            <a:t>:</a:t>
          </a:r>
        </a:p>
      </dsp:txBody>
      <dsp:txXfrm>
        <a:off x="21075" y="2772626"/>
        <a:ext cx="11232462" cy="389580"/>
      </dsp:txXfrm>
    </dsp:sp>
    <dsp:sp modelId="{10D3C1EB-D16F-4B96-A423-81D277C7000C}">
      <dsp:nvSpPr>
        <dsp:cNvPr id="0" name=""/>
        <dsp:cNvSpPr/>
      </dsp:nvSpPr>
      <dsp:spPr>
        <a:xfrm>
          <a:off x="0" y="3183281"/>
          <a:ext cx="11274612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96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Investment Strategy</a:t>
          </a:r>
          <a:r>
            <a:rPr lang="en-US" sz="1400" kern="1200"/>
            <a:t>: Investors may favor Apple for its higher profitability metrics and strong market position, whereas Samsung may appeal for its potential growth and improving financial health.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Strategic Insights</a:t>
          </a:r>
          <a:r>
            <a:rPr lang="en-US" sz="1400" kern="1200"/>
            <a:t>: Understanding these financial insights can guide strategic decisions for both companies in terms of product development, market expansion, and financial management.</a:t>
          </a:r>
        </a:p>
      </dsp:txBody>
      <dsp:txXfrm>
        <a:off x="0" y="3183281"/>
        <a:ext cx="11274612" cy="875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09F26-A328-4494-8DFB-026499890E7F}">
      <dsp:nvSpPr>
        <dsp:cNvPr id="0" name=""/>
        <dsp:cNvSpPr/>
      </dsp:nvSpPr>
      <dsp:spPr>
        <a:xfrm>
          <a:off x="0" y="3623"/>
          <a:ext cx="11274612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Apple stock price and market cap: </a:t>
          </a:r>
          <a:r>
            <a:rPr lang="en-CA" sz="2500" kern="1200">
              <a:hlinkClick xmlns:r="http://schemas.openxmlformats.org/officeDocument/2006/relationships" r:id="rId1"/>
            </a:rPr>
            <a:t>Yahoo Finance - Apple</a:t>
          </a:r>
          <a:endParaRPr lang="en-US" sz="2500" kern="1200"/>
        </a:p>
      </dsp:txBody>
      <dsp:txXfrm>
        <a:off x="48481" y="52104"/>
        <a:ext cx="11177650" cy="896166"/>
      </dsp:txXfrm>
    </dsp:sp>
    <dsp:sp modelId="{CAC6B098-D007-48C3-954A-7D976BFA35D1}">
      <dsp:nvSpPr>
        <dsp:cNvPr id="0" name=""/>
        <dsp:cNvSpPr/>
      </dsp:nvSpPr>
      <dsp:spPr>
        <a:xfrm>
          <a:off x="0" y="1068752"/>
          <a:ext cx="11274612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Samsung stock price and market cap: </a:t>
          </a:r>
          <a:r>
            <a:rPr lang="en-CA" sz="2500" kern="1200">
              <a:hlinkClick xmlns:r="http://schemas.openxmlformats.org/officeDocument/2006/relationships" r:id="rId2"/>
            </a:rPr>
            <a:t>Yahoo Finance - Samsung</a:t>
          </a:r>
          <a:endParaRPr lang="en-US" sz="2500" kern="1200"/>
        </a:p>
      </dsp:txBody>
      <dsp:txXfrm>
        <a:off x="48481" y="1117233"/>
        <a:ext cx="11177650" cy="896166"/>
      </dsp:txXfrm>
    </dsp:sp>
    <dsp:sp modelId="{25991825-8C5A-4C6B-ACD1-A825D214196D}">
      <dsp:nvSpPr>
        <dsp:cNvPr id="0" name=""/>
        <dsp:cNvSpPr/>
      </dsp:nvSpPr>
      <dsp:spPr>
        <a:xfrm>
          <a:off x="0" y="2133881"/>
          <a:ext cx="11274612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P/E and PEG ratios: </a:t>
          </a:r>
          <a:r>
            <a:rPr lang="en-CA" sz="2500" kern="1200">
              <a:hlinkClick xmlns:r="http://schemas.openxmlformats.org/officeDocument/2006/relationships" r:id="rId3"/>
            </a:rPr>
            <a:t>Yahoo Finance - Apple</a:t>
          </a:r>
          <a:r>
            <a:rPr lang="en-CA" sz="2500" kern="1200"/>
            <a:t>, </a:t>
          </a:r>
          <a:r>
            <a:rPr lang="en-CA" sz="2500" kern="1200">
              <a:hlinkClick xmlns:r="http://schemas.openxmlformats.org/officeDocument/2006/relationships" r:id="rId4"/>
            </a:rPr>
            <a:t>Yahoo Finance - Samsung</a:t>
          </a:r>
          <a:endParaRPr lang="en-US" sz="2500" kern="1200"/>
        </a:p>
      </dsp:txBody>
      <dsp:txXfrm>
        <a:off x="48481" y="2182362"/>
        <a:ext cx="11177650" cy="896166"/>
      </dsp:txXfrm>
    </dsp:sp>
    <dsp:sp modelId="{D491A17C-2353-458A-80CE-6D72AADF9F24}">
      <dsp:nvSpPr>
        <dsp:cNvPr id="0" name=""/>
        <dsp:cNvSpPr/>
      </dsp:nvSpPr>
      <dsp:spPr>
        <a:xfrm>
          <a:off x="0" y="3199010"/>
          <a:ext cx="11274612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Apple and Samsung financial statements: Apple Annual Report 2023, Samsung Annual Report 2023</a:t>
          </a:r>
        </a:p>
      </dsp:txBody>
      <dsp:txXfrm>
        <a:off x="48481" y="3247491"/>
        <a:ext cx="11177650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BDE8FE-0C57-9EE4-78DC-1ED6433F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476" b="1928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851992-EE6A-1713-C0A2-1C8AD924D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CA" sz="5200">
                <a:solidFill>
                  <a:srgbClr val="FFFFFF"/>
                </a:solidFill>
              </a:rPr>
              <a:t>Financial Comparison: Apple Inc. vs. Samsung Electronics Co., Ltd.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88678-2719-7700-3A2B-CECE278C9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CA" sz="2200" dirty="0">
                <a:solidFill>
                  <a:srgbClr val="FFFFFF"/>
                </a:solidFill>
              </a:rPr>
              <a:t>Analyzing Key Financial Metrics</a:t>
            </a:r>
            <a:br>
              <a:rPr lang="en-CA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Presented by Group 7: </a:t>
            </a:r>
          </a:p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</a:rPr>
              <a:t>Nikhil, Maisha, Raghav, Rahul, Somya</a:t>
            </a:r>
          </a:p>
        </p:txBody>
      </p:sp>
    </p:spTree>
    <p:extLst>
      <p:ext uri="{BB962C8B-B14F-4D97-AF65-F5344CB8AC3E}">
        <p14:creationId xmlns:p14="http://schemas.microsoft.com/office/powerpoint/2010/main" val="366568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EB491-C385-36D6-5C64-D60DF486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CA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61C6-A12B-C54C-1D7F-30621E938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06" y="2406433"/>
            <a:ext cx="5638437" cy="3156166"/>
          </a:xfrm>
        </p:spPr>
        <p:txBody>
          <a:bodyPr anchor="ctr">
            <a:normAutofit/>
          </a:bodyPr>
          <a:lstStyle/>
          <a:p>
            <a:r>
              <a:rPr lang="en-CA" sz="1800" b="1" dirty="0"/>
              <a:t>Apple Inc. (AAPL)</a:t>
            </a:r>
            <a:endParaRPr lang="en-CA" sz="1800" dirty="0"/>
          </a:p>
          <a:p>
            <a:pPr lvl="1"/>
            <a:r>
              <a:rPr lang="en-CA" sz="1400" dirty="0"/>
              <a:t>Industry: Technology - Consumer Electronics</a:t>
            </a:r>
          </a:p>
          <a:p>
            <a:pPr lvl="1"/>
            <a:r>
              <a:rPr lang="en-CA" sz="1400" dirty="0"/>
              <a:t>Known for innovative products like iPhone, iPad, and Mac</a:t>
            </a:r>
          </a:p>
          <a:p>
            <a:r>
              <a:rPr lang="en-CA" sz="1800" b="1" dirty="0"/>
              <a:t>Samsung Electronics Co., Ltd.</a:t>
            </a:r>
            <a:endParaRPr lang="en-CA" sz="1800" dirty="0"/>
          </a:p>
          <a:p>
            <a:pPr lvl="1"/>
            <a:r>
              <a:rPr lang="en-CA" sz="1400" dirty="0"/>
              <a:t>Industry: Technology - Consumer Electronics</a:t>
            </a:r>
          </a:p>
          <a:p>
            <a:pPr lvl="1"/>
            <a:r>
              <a:rPr lang="en-CA" sz="1400" dirty="0"/>
              <a:t>Major competitor to Apple in smartphones and electronics</a:t>
            </a:r>
          </a:p>
          <a:p>
            <a:endParaRPr lang="en-CA" sz="18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16920FF-5240-FAE0-B33E-98CF4C3699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981" r="8294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60442D-422D-1B3B-D7F8-70A6F81A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CA" dirty="0"/>
              <a:t>Base Metrics Comparison</a:t>
            </a: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731B98CD-9561-8E1F-2F88-40DFAA7F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18" r="2248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  <p:graphicFrame>
        <p:nvGraphicFramePr>
          <p:cNvPr id="17" name="Rectangle 2">
            <a:extLst>
              <a:ext uri="{FF2B5EF4-FFF2-40B4-BE49-F238E27FC236}">
                <a16:creationId xmlns:a16="http://schemas.microsoft.com/office/drawing/2014/main" id="{E5EBDC95-F244-3EF1-9599-2880AC99D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14263"/>
              </p:ext>
            </p:extLst>
          </p:nvPr>
        </p:nvGraphicFramePr>
        <p:xfrm>
          <a:off x="192025" y="3181199"/>
          <a:ext cx="6476999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14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7B9995-0004-1178-6BC9-F6FD0F3D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Income Statement Analysis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E89C536-B2DD-C630-EECD-394B16A088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30" r="14007" b="-1"/>
          <a:stretch/>
        </p:blipFill>
        <p:spPr>
          <a:xfrm>
            <a:off x="606552" y="765850"/>
            <a:ext cx="4724400" cy="5412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28CB4-5083-E309-C3DC-968E3CB199F3}"/>
              </a:ext>
            </a:extLst>
          </p:cNvPr>
          <p:cNvSpPr txBox="1"/>
          <p:nvPr/>
        </p:nvSpPr>
        <p:spPr>
          <a:xfrm>
            <a:off x="5638860" y="2411653"/>
            <a:ext cx="5867022" cy="39288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Apple Inc.</a:t>
            </a:r>
            <a:r>
              <a:rPr lang="en-US" sz="1400"/>
              <a:t>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Gross Profit Margin</a:t>
            </a:r>
            <a:r>
              <a:rPr lang="en-US" sz="1400"/>
              <a:t>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2023: 45.59%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2022: 44.13%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2021: 43.31%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Operating Profit Margin</a:t>
            </a:r>
            <a:r>
              <a:rPr lang="en-US" sz="1400"/>
              <a:t>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2023: 30.98%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2022: 29.82%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2021: 30.29%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Net Profit Margin</a:t>
            </a:r>
            <a:r>
              <a:rPr lang="en-US" sz="1400"/>
              <a:t>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2023: 26.31%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2022: 25.31%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2021: 25.31%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Samsung Electronics</a:t>
            </a:r>
            <a:r>
              <a:rPr lang="en-US" sz="1400"/>
              <a:t>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Gross Profit Margin</a:t>
            </a:r>
            <a:r>
              <a:rPr lang="en-US" sz="1400"/>
              <a:t>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2023: 35.40%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2022: 32.80%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2021: 31.25%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Operating Profit Margin</a:t>
            </a:r>
            <a:r>
              <a:rPr lang="en-US" sz="1400"/>
              <a:t>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2023: 17.21%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2022: 16.00%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2021: 14.84%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b="1"/>
              <a:t>Net Profit Margin</a:t>
            </a:r>
            <a:r>
              <a:rPr lang="en-US" sz="1400"/>
              <a:t>: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2023: 13.93%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2022: 12.80%</a:t>
            </a:r>
          </a:p>
          <a:p>
            <a:pPr marL="742950" lvl="1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/>
              <a:t>2021: 11.72%</a:t>
            </a:r>
          </a:p>
        </p:txBody>
      </p:sp>
    </p:spTree>
    <p:extLst>
      <p:ext uri="{BB962C8B-B14F-4D97-AF65-F5344CB8AC3E}">
        <p14:creationId xmlns:p14="http://schemas.microsoft.com/office/powerpoint/2010/main" val="216374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67D3E7-1CD2-7B25-E9AD-44C4144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CA"/>
              <a:t>Balance Sheet Analysis</a:t>
            </a:r>
          </a:p>
        </p:txBody>
      </p: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CB4CD4DF-0F15-3188-9506-463B32A5E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36352"/>
              </p:ext>
            </p:extLst>
          </p:nvPr>
        </p:nvGraphicFramePr>
        <p:xfrm>
          <a:off x="836676" y="1900235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304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0A929-1D55-B276-DDB9-4A27BB0C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CA" dirty="0"/>
              <a:t>Cash Flow Statement Analysis</a:t>
            </a: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5D756890-3F5D-2CC4-9EBB-2DA0A1E11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55866"/>
              </p:ext>
            </p:extLst>
          </p:nvPr>
        </p:nvGraphicFramePr>
        <p:xfrm>
          <a:off x="836676" y="1900235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42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1302-561E-45C6-BD21-2F5E9214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Recommendations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515DF8E8-D480-85C0-6B7C-97E140D131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36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7FF3-EC60-C79A-7335-0CD6C606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FEF661-A0A6-0F93-AAC4-4D1F7430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595472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47765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52847"/>
      </a:accent1>
      <a:accent2>
        <a:srgbClr val="D6399B"/>
      </a:accent2>
      <a:accent3>
        <a:srgbClr val="D65B39"/>
      </a:accent3>
      <a:accent4>
        <a:srgbClr val="25B961"/>
      </a:accent4>
      <a:accent5>
        <a:srgbClr val="31B79F"/>
      </a:accent5>
      <a:accent6>
        <a:srgbClr val="289FC5"/>
      </a:accent6>
      <a:hlink>
        <a:srgbClr val="31937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682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Financial Comparison: Apple Inc. vs. Samsung Electronics Co., Ltd.</vt:lpstr>
      <vt:lpstr>Company Overview</vt:lpstr>
      <vt:lpstr>Base Metrics Comparison</vt:lpstr>
      <vt:lpstr>Income Statement Analysis</vt:lpstr>
      <vt:lpstr>Balance Sheet Analysis</vt:lpstr>
      <vt:lpstr>Cash Flow Statement Analysis</vt:lpstr>
      <vt:lpstr>Conclusion and Recommendations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Somya Sachan</dc:creator>
  <cp:lastModifiedBy>Somya Sachan</cp:lastModifiedBy>
  <cp:revision>3</cp:revision>
  <dcterms:created xsi:type="dcterms:W3CDTF">2024-07-16T19:48:49Z</dcterms:created>
  <dcterms:modified xsi:type="dcterms:W3CDTF">2024-07-16T21:10:38Z</dcterms:modified>
</cp:coreProperties>
</file>