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6EDB43-8226-428F-9F0F-1995DC92C9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08C2890-0FB2-407D-B463-CE8C82F5354E}">
      <dgm:prSet/>
      <dgm:spPr/>
      <dgm:t>
        <a:bodyPr/>
        <a:lstStyle/>
        <a:p>
          <a:pPr>
            <a:defRPr cap="all"/>
          </a:pPr>
          <a:r>
            <a:rPr lang="en-US" b="1"/>
            <a:t>Traffic Congestion:</a:t>
          </a:r>
          <a:r>
            <a:rPr lang="en-US"/>
            <a:t> High levels during peak hours.</a:t>
          </a:r>
        </a:p>
      </dgm:t>
    </dgm:pt>
    <dgm:pt modelId="{AA50B2A6-960C-48E8-BF31-9787F4A6EB68}" type="parTrans" cxnId="{82CFA19D-C5D2-42CC-B5E2-59B74253D67E}">
      <dgm:prSet/>
      <dgm:spPr/>
      <dgm:t>
        <a:bodyPr/>
        <a:lstStyle/>
        <a:p>
          <a:endParaRPr lang="en-US"/>
        </a:p>
      </dgm:t>
    </dgm:pt>
    <dgm:pt modelId="{DF6B941B-B221-4CE6-91A8-51490ACCCCFE}" type="sibTrans" cxnId="{82CFA19D-C5D2-42CC-B5E2-59B74253D67E}">
      <dgm:prSet/>
      <dgm:spPr/>
      <dgm:t>
        <a:bodyPr/>
        <a:lstStyle/>
        <a:p>
          <a:endParaRPr lang="en-US"/>
        </a:p>
      </dgm:t>
    </dgm:pt>
    <dgm:pt modelId="{D3E5248F-CDA0-496D-80C1-17171BC26995}">
      <dgm:prSet/>
      <dgm:spPr/>
      <dgm:t>
        <a:bodyPr/>
        <a:lstStyle/>
        <a:p>
          <a:pPr>
            <a:defRPr cap="all"/>
          </a:pPr>
          <a:r>
            <a:rPr lang="en-US" b="1"/>
            <a:t>Accident Management:</a:t>
          </a:r>
          <a:r>
            <a:rPr lang="en-US"/>
            <a:t> Slow response times.</a:t>
          </a:r>
        </a:p>
      </dgm:t>
    </dgm:pt>
    <dgm:pt modelId="{6893DAEC-4B88-4F00-9BBA-C1EC0E1E9E08}" type="parTrans" cxnId="{5D74E93D-E0ED-41CB-B37E-7D33A6130EEF}">
      <dgm:prSet/>
      <dgm:spPr/>
      <dgm:t>
        <a:bodyPr/>
        <a:lstStyle/>
        <a:p>
          <a:endParaRPr lang="en-US"/>
        </a:p>
      </dgm:t>
    </dgm:pt>
    <dgm:pt modelId="{CE035C03-B891-4786-B061-5FF8A4A95894}" type="sibTrans" cxnId="{5D74E93D-E0ED-41CB-B37E-7D33A6130EEF}">
      <dgm:prSet/>
      <dgm:spPr/>
      <dgm:t>
        <a:bodyPr/>
        <a:lstStyle/>
        <a:p>
          <a:endParaRPr lang="en-US"/>
        </a:p>
      </dgm:t>
    </dgm:pt>
    <dgm:pt modelId="{B41C6A10-3065-40CF-83D5-F6C80A13152E}">
      <dgm:prSet/>
      <dgm:spPr/>
      <dgm:t>
        <a:bodyPr/>
        <a:lstStyle/>
        <a:p>
          <a:pPr>
            <a:defRPr cap="all"/>
          </a:pPr>
          <a:r>
            <a:rPr lang="en-US" b="1"/>
            <a:t>Inefficient Traffic Signals:</a:t>
          </a:r>
          <a:r>
            <a:rPr lang="en-US"/>
            <a:t> Fixed timings not adaptive to real-time conditions.</a:t>
          </a:r>
        </a:p>
      </dgm:t>
    </dgm:pt>
    <dgm:pt modelId="{3EB4AA36-597E-4241-9204-F11218CF74B2}" type="parTrans" cxnId="{CF37B9F5-489A-4747-9C71-204C03BF1BDD}">
      <dgm:prSet/>
      <dgm:spPr/>
      <dgm:t>
        <a:bodyPr/>
        <a:lstStyle/>
        <a:p>
          <a:endParaRPr lang="en-US"/>
        </a:p>
      </dgm:t>
    </dgm:pt>
    <dgm:pt modelId="{D83A5770-188C-4384-94D4-2FEF379C091A}" type="sibTrans" cxnId="{CF37B9F5-489A-4747-9C71-204C03BF1BDD}">
      <dgm:prSet/>
      <dgm:spPr/>
      <dgm:t>
        <a:bodyPr/>
        <a:lstStyle/>
        <a:p>
          <a:endParaRPr lang="en-US"/>
        </a:p>
      </dgm:t>
    </dgm:pt>
    <dgm:pt modelId="{32E17251-B9EC-4B46-B4A0-C60EAD93AA5E}">
      <dgm:prSet/>
      <dgm:spPr/>
      <dgm:t>
        <a:bodyPr/>
        <a:lstStyle/>
        <a:p>
          <a:pPr>
            <a:defRPr cap="all"/>
          </a:pPr>
          <a:r>
            <a:rPr lang="en-US" b="1"/>
            <a:t>Data Integration:</a:t>
          </a:r>
          <a:r>
            <a:rPr lang="en-US"/>
            <a:t> Lack of integration between data sources.</a:t>
          </a:r>
        </a:p>
      </dgm:t>
    </dgm:pt>
    <dgm:pt modelId="{6ECA65BA-DBE8-4B27-919E-906CFAC8B973}" type="parTrans" cxnId="{94DD967A-36C5-4D99-BFFF-ACA8787E4753}">
      <dgm:prSet/>
      <dgm:spPr/>
      <dgm:t>
        <a:bodyPr/>
        <a:lstStyle/>
        <a:p>
          <a:endParaRPr lang="en-US"/>
        </a:p>
      </dgm:t>
    </dgm:pt>
    <dgm:pt modelId="{3A7D4D8C-0C08-44E0-A8C1-26A618377241}" type="sibTrans" cxnId="{94DD967A-36C5-4D99-BFFF-ACA8787E4753}">
      <dgm:prSet/>
      <dgm:spPr/>
      <dgm:t>
        <a:bodyPr/>
        <a:lstStyle/>
        <a:p>
          <a:endParaRPr lang="en-US"/>
        </a:p>
      </dgm:t>
    </dgm:pt>
    <dgm:pt modelId="{C8D25C78-C8D8-4FDC-BA6E-E0DAF8BD1C5A}">
      <dgm:prSet/>
      <dgm:spPr/>
      <dgm:t>
        <a:bodyPr/>
        <a:lstStyle/>
        <a:p>
          <a:pPr>
            <a:defRPr cap="all"/>
          </a:pPr>
          <a:r>
            <a:rPr lang="en-US" b="1"/>
            <a:t>Environmental Impact:</a:t>
          </a:r>
          <a:r>
            <a:rPr lang="en-US"/>
            <a:t> High emissions in congested areas.</a:t>
          </a:r>
        </a:p>
      </dgm:t>
    </dgm:pt>
    <dgm:pt modelId="{AE3FD558-67D9-4D90-9EF8-A4629F050848}" type="parTrans" cxnId="{83A860BE-0196-414E-8A85-497903D9D1A2}">
      <dgm:prSet/>
      <dgm:spPr/>
      <dgm:t>
        <a:bodyPr/>
        <a:lstStyle/>
        <a:p>
          <a:endParaRPr lang="en-US"/>
        </a:p>
      </dgm:t>
    </dgm:pt>
    <dgm:pt modelId="{0A427F61-4775-459B-A9FE-8D3694F4D5AA}" type="sibTrans" cxnId="{83A860BE-0196-414E-8A85-497903D9D1A2}">
      <dgm:prSet/>
      <dgm:spPr/>
      <dgm:t>
        <a:bodyPr/>
        <a:lstStyle/>
        <a:p>
          <a:endParaRPr lang="en-US"/>
        </a:p>
      </dgm:t>
    </dgm:pt>
    <dgm:pt modelId="{FABD476B-4E3C-40C1-8F83-AD995B258F51}" type="pres">
      <dgm:prSet presAssocID="{7E6EDB43-8226-428F-9F0F-1995DC92C94D}" presName="root" presStyleCnt="0">
        <dgm:presLayoutVars>
          <dgm:dir/>
          <dgm:resizeHandles val="exact"/>
        </dgm:presLayoutVars>
      </dgm:prSet>
      <dgm:spPr/>
    </dgm:pt>
    <dgm:pt modelId="{B3FC1044-2F25-48ED-9E30-504798B4CE25}" type="pres">
      <dgm:prSet presAssocID="{B08C2890-0FB2-407D-B463-CE8C82F5354E}" presName="compNode" presStyleCnt="0"/>
      <dgm:spPr/>
    </dgm:pt>
    <dgm:pt modelId="{026D6536-1B4F-46F1-980E-A6D8DE3F596F}" type="pres">
      <dgm:prSet presAssocID="{B08C2890-0FB2-407D-B463-CE8C82F5354E}" presName="iconBgRect" presStyleLbl="bgShp" presStyleIdx="0" presStyleCnt="5"/>
      <dgm:spPr/>
    </dgm:pt>
    <dgm:pt modelId="{5FF1C69A-333A-4DF7-BFE7-139877C5F983}" type="pres">
      <dgm:prSet presAssocID="{B08C2890-0FB2-407D-B463-CE8C82F535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D407D5AE-FA3D-4347-B49A-58A0E79EE22B}" type="pres">
      <dgm:prSet presAssocID="{B08C2890-0FB2-407D-B463-CE8C82F5354E}" presName="spaceRect" presStyleCnt="0"/>
      <dgm:spPr/>
    </dgm:pt>
    <dgm:pt modelId="{5CDF51E4-00B3-4269-B4FF-E8F6761D9321}" type="pres">
      <dgm:prSet presAssocID="{B08C2890-0FB2-407D-B463-CE8C82F5354E}" presName="textRect" presStyleLbl="revTx" presStyleIdx="0" presStyleCnt="5">
        <dgm:presLayoutVars>
          <dgm:chMax val="1"/>
          <dgm:chPref val="1"/>
        </dgm:presLayoutVars>
      </dgm:prSet>
      <dgm:spPr/>
    </dgm:pt>
    <dgm:pt modelId="{0F95A3C5-5A45-45D1-B1B5-16290DF85716}" type="pres">
      <dgm:prSet presAssocID="{DF6B941B-B221-4CE6-91A8-51490ACCCCFE}" presName="sibTrans" presStyleCnt="0"/>
      <dgm:spPr/>
    </dgm:pt>
    <dgm:pt modelId="{D9613A79-C163-41A7-9A79-CC1B46D8FA53}" type="pres">
      <dgm:prSet presAssocID="{D3E5248F-CDA0-496D-80C1-17171BC26995}" presName="compNode" presStyleCnt="0"/>
      <dgm:spPr/>
    </dgm:pt>
    <dgm:pt modelId="{BB14EC07-22EE-47F8-B971-4623811EE1CB}" type="pres">
      <dgm:prSet presAssocID="{D3E5248F-CDA0-496D-80C1-17171BC26995}" presName="iconBgRect" presStyleLbl="bgShp" presStyleIdx="1" presStyleCnt="5"/>
      <dgm:spPr/>
    </dgm:pt>
    <dgm:pt modelId="{FBD155E2-AEF4-497A-919D-E2CCB03D8F0C}" type="pres">
      <dgm:prSet presAssocID="{D3E5248F-CDA0-496D-80C1-17171BC269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D4893E1-FEB3-4E4B-B8DA-5152169B1362}" type="pres">
      <dgm:prSet presAssocID="{D3E5248F-CDA0-496D-80C1-17171BC26995}" presName="spaceRect" presStyleCnt="0"/>
      <dgm:spPr/>
    </dgm:pt>
    <dgm:pt modelId="{27CE2253-21B8-46E5-8315-22B4E62BD514}" type="pres">
      <dgm:prSet presAssocID="{D3E5248F-CDA0-496D-80C1-17171BC26995}" presName="textRect" presStyleLbl="revTx" presStyleIdx="1" presStyleCnt="5">
        <dgm:presLayoutVars>
          <dgm:chMax val="1"/>
          <dgm:chPref val="1"/>
        </dgm:presLayoutVars>
      </dgm:prSet>
      <dgm:spPr/>
    </dgm:pt>
    <dgm:pt modelId="{9D1FAC74-BE0C-470C-8FCC-3701E7ACE6FF}" type="pres">
      <dgm:prSet presAssocID="{CE035C03-B891-4786-B061-5FF8A4A95894}" presName="sibTrans" presStyleCnt="0"/>
      <dgm:spPr/>
    </dgm:pt>
    <dgm:pt modelId="{6759F69C-6669-40B8-9E0D-15BBA01DB9C1}" type="pres">
      <dgm:prSet presAssocID="{B41C6A10-3065-40CF-83D5-F6C80A13152E}" presName="compNode" presStyleCnt="0"/>
      <dgm:spPr/>
    </dgm:pt>
    <dgm:pt modelId="{7F851E67-4790-4AE6-B941-B9C141EC662A}" type="pres">
      <dgm:prSet presAssocID="{B41C6A10-3065-40CF-83D5-F6C80A13152E}" presName="iconBgRect" presStyleLbl="bgShp" presStyleIdx="2" presStyleCnt="5"/>
      <dgm:spPr/>
    </dgm:pt>
    <dgm:pt modelId="{0EBF4D72-38C4-4441-8A8D-53E2F97DD8E6}" type="pres">
      <dgm:prSet presAssocID="{B41C6A10-3065-40CF-83D5-F6C80A1315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43BE20A1-A6B6-47BD-92D3-5FA8AD3CD56C}" type="pres">
      <dgm:prSet presAssocID="{B41C6A10-3065-40CF-83D5-F6C80A13152E}" presName="spaceRect" presStyleCnt="0"/>
      <dgm:spPr/>
    </dgm:pt>
    <dgm:pt modelId="{64F2DAA8-6378-4BB5-8073-FA689DEE9305}" type="pres">
      <dgm:prSet presAssocID="{B41C6A10-3065-40CF-83D5-F6C80A13152E}" presName="textRect" presStyleLbl="revTx" presStyleIdx="2" presStyleCnt="5">
        <dgm:presLayoutVars>
          <dgm:chMax val="1"/>
          <dgm:chPref val="1"/>
        </dgm:presLayoutVars>
      </dgm:prSet>
      <dgm:spPr/>
    </dgm:pt>
    <dgm:pt modelId="{188A8C97-B259-4BBC-9942-B826459AC7E3}" type="pres">
      <dgm:prSet presAssocID="{D83A5770-188C-4384-94D4-2FEF379C091A}" presName="sibTrans" presStyleCnt="0"/>
      <dgm:spPr/>
    </dgm:pt>
    <dgm:pt modelId="{FEFE82CA-B8B4-4F52-9904-DEDD68B266CD}" type="pres">
      <dgm:prSet presAssocID="{32E17251-B9EC-4B46-B4A0-C60EAD93AA5E}" presName="compNode" presStyleCnt="0"/>
      <dgm:spPr/>
    </dgm:pt>
    <dgm:pt modelId="{1C123E93-C5BF-4C0C-A095-869885D33DA7}" type="pres">
      <dgm:prSet presAssocID="{32E17251-B9EC-4B46-B4A0-C60EAD93AA5E}" presName="iconBgRect" presStyleLbl="bgShp" presStyleIdx="3" presStyleCnt="5"/>
      <dgm:spPr/>
    </dgm:pt>
    <dgm:pt modelId="{BD648302-6613-4B60-A8B8-00EF53C9543C}" type="pres">
      <dgm:prSet presAssocID="{32E17251-B9EC-4B46-B4A0-C60EAD93AA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85C89F-D3F9-4F3D-A5F1-9A098D08AE50}" type="pres">
      <dgm:prSet presAssocID="{32E17251-B9EC-4B46-B4A0-C60EAD93AA5E}" presName="spaceRect" presStyleCnt="0"/>
      <dgm:spPr/>
    </dgm:pt>
    <dgm:pt modelId="{AF62937C-8E72-4969-AAD2-8BEB0CDC976F}" type="pres">
      <dgm:prSet presAssocID="{32E17251-B9EC-4B46-B4A0-C60EAD93AA5E}" presName="textRect" presStyleLbl="revTx" presStyleIdx="3" presStyleCnt="5">
        <dgm:presLayoutVars>
          <dgm:chMax val="1"/>
          <dgm:chPref val="1"/>
        </dgm:presLayoutVars>
      </dgm:prSet>
      <dgm:spPr/>
    </dgm:pt>
    <dgm:pt modelId="{EB54982B-F559-438D-A589-ED8FCAB808A8}" type="pres">
      <dgm:prSet presAssocID="{3A7D4D8C-0C08-44E0-A8C1-26A618377241}" presName="sibTrans" presStyleCnt="0"/>
      <dgm:spPr/>
    </dgm:pt>
    <dgm:pt modelId="{0458346E-0FD1-4547-9839-9E788D1F228F}" type="pres">
      <dgm:prSet presAssocID="{C8D25C78-C8D8-4FDC-BA6E-E0DAF8BD1C5A}" presName="compNode" presStyleCnt="0"/>
      <dgm:spPr/>
    </dgm:pt>
    <dgm:pt modelId="{2625D4AB-E39E-4DAB-999A-CD640F682368}" type="pres">
      <dgm:prSet presAssocID="{C8D25C78-C8D8-4FDC-BA6E-E0DAF8BD1C5A}" presName="iconBgRect" presStyleLbl="bgShp" presStyleIdx="4" presStyleCnt="5"/>
      <dgm:spPr/>
    </dgm:pt>
    <dgm:pt modelId="{8E2BC1D0-22C4-416D-89FC-A7B0ADBB24B6}" type="pres">
      <dgm:prSet presAssocID="{C8D25C78-C8D8-4FDC-BA6E-E0DAF8BD1C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E7D1E2FE-C97A-4396-8075-F2E74029C070}" type="pres">
      <dgm:prSet presAssocID="{C8D25C78-C8D8-4FDC-BA6E-E0DAF8BD1C5A}" presName="spaceRect" presStyleCnt="0"/>
      <dgm:spPr/>
    </dgm:pt>
    <dgm:pt modelId="{F46F6DDE-2B85-4126-AC39-BBC0404B2220}" type="pres">
      <dgm:prSet presAssocID="{C8D25C78-C8D8-4FDC-BA6E-E0DAF8BD1C5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5A74635-ABB5-4919-A70A-0563E491C66A}" type="presOf" srcId="{7E6EDB43-8226-428F-9F0F-1995DC92C94D}" destId="{FABD476B-4E3C-40C1-8F83-AD995B258F51}" srcOrd="0" destOrd="0" presId="urn:microsoft.com/office/officeart/2018/5/layout/IconCircleLabelList"/>
    <dgm:cxn modelId="{5D74E93D-E0ED-41CB-B37E-7D33A6130EEF}" srcId="{7E6EDB43-8226-428F-9F0F-1995DC92C94D}" destId="{D3E5248F-CDA0-496D-80C1-17171BC26995}" srcOrd="1" destOrd="0" parTransId="{6893DAEC-4B88-4F00-9BBA-C1EC0E1E9E08}" sibTransId="{CE035C03-B891-4786-B061-5FF8A4A95894}"/>
    <dgm:cxn modelId="{8681D65C-4D75-4F9C-87EF-0DFB14AF623A}" type="presOf" srcId="{B08C2890-0FB2-407D-B463-CE8C82F5354E}" destId="{5CDF51E4-00B3-4269-B4FF-E8F6761D9321}" srcOrd="0" destOrd="0" presId="urn:microsoft.com/office/officeart/2018/5/layout/IconCircleLabelList"/>
    <dgm:cxn modelId="{3305FB68-757B-4428-818C-3F903B1D5CF9}" type="presOf" srcId="{B41C6A10-3065-40CF-83D5-F6C80A13152E}" destId="{64F2DAA8-6378-4BB5-8073-FA689DEE9305}" srcOrd="0" destOrd="0" presId="urn:microsoft.com/office/officeart/2018/5/layout/IconCircleLabelList"/>
    <dgm:cxn modelId="{94DD967A-36C5-4D99-BFFF-ACA8787E4753}" srcId="{7E6EDB43-8226-428F-9F0F-1995DC92C94D}" destId="{32E17251-B9EC-4B46-B4A0-C60EAD93AA5E}" srcOrd="3" destOrd="0" parTransId="{6ECA65BA-DBE8-4B27-919E-906CFAC8B973}" sibTransId="{3A7D4D8C-0C08-44E0-A8C1-26A618377241}"/>
    <dgm:cxn modelId="{851B7D87-0CA2-47F5-A94E-652987574291}" type="presOf" srcId="{C8D25C78-C8D8-4FDC-BA6E-E0DAF8BD1C5A}" destId="{F46F6DDE-2B85-4126-AC39-BBC0404B2220}" srcOrd="0" destOrd="0" presId="urn:microsoft.com/office/officeart/2018/5/layout/IconCircleLabelList"/>
    <dgm:cxn modelId="{00B6FB94-C40A-4A90-9839-1548E3871A8A}" type="presOf" srcId="{D3E5248F-CDA0-496D-80C1-17171BC26995}" destId="{27CE2253-21B8-46E5-8315-22B4E62BD514}" srcOrd="0" destOrd="0" presId="urn:microsoft.com/office/officeart/2018/5/layout/IconCircleLabelList"/>
    <dgm:cxn modelId="{82CFA19D-C5D2-42CC-B5E2-59B74253D67E}" srcId="{7E6EDB43-8226-428F-9F0F-1995DC92C94D}" destId="{B08C2890-0FB2-407D-B463-CE8C82F5354E}" srcOrd="0" destOrd="0" parTransId="{AA50B2A6-960C-48E8-BF31-9787F4A6EB68}" sibTransId="{DF6B941B-B221-4CE6-91A8-51490ACCCCFE}"/>
    <dgm:cxn modelId="{83A860BE-0196-414E-8A85-497903D9D1A2}" srcId="{7E6EDB43-8226-428F-9F0F-1995DC92C94D}" destId="{C8D25C78-C8D8-4FDC-BA6E-E0DAF8BD1C5A}" srcOrd="4" destOrd="0" parTransId="{AE3FD558-67D9-4D90-9EF8-A4629F050848}" sibTransId="{0A427F61-4775-459B-A9FE-8D3694F4D5AA}"/>
    <dgm:cxn modelId="{0913A5D2-FCDC-4A3A-8684-D78B8AE88BC1}" type="presOf" srcId="{32E17251-B9EC-4B46-B4A0-C60EAD93AA5E}" destId="{AF62937C-8E72-4969-AAD2-8BEB0CDC976F}" srcOrd="0" destOrd="0" presId="urn:microsoft.com/office/officeart/2018/5/layout/IconCircleLabelList"/>
    <dgm:cxn modelId="{CF37B9F5-489A-4747-9C71-204C03BF1BDD}" srcId="{7E6EDB43-8226-428F-9F0F-1995DC92C94D}" destId="{B41C6A10-3065-40CF-83D5-F6C80A13152E}" srcOrd="2" destOrd="0" parTransId="{3EB4AA36-597E-4241-9204-F11218CF74B2}" sibTransId="{D83A5770-188C-4384-94D4-2FEF379C091A}"/>
    <dgm:cxn modelId="{C69551B4-55DF-4CD2-B9A2-EA8D24A40109}" type="presParOf" srcId="{FABD476B-4E3C-40C1-8F83-AD995B258F51}" destId="{B3FC1044-2F25-48ED-9E30-504798B4CE25}" srcOrd="0" destOrd="0" presId="urn:microsoft.com/office/officeart/2018/5/layout/IconCircleLabelList"/>
    <dgm:cxn modelId="{5C365651-750E-43DE-9E1C-6F557E1B56A0}" type="presParOf" srcId="{B3FC1044-2F25-48ED-9E30-504798B4CE25}" destId="{026D6536-1B4F-46F1-980E-A6D8DE3F596F}" srcOrd="0" destOrd="0" presId="urn:microsoft.com/office/officeart/2018/5/layout/IconCircleLabelList"/>
    <dgm:cxn modelId="{AD98D33D-D2CD-426F-99E0-9547984BFC1A}" type="presParOf" srcId="{B3FC1044-2F25-48ED-9E30-504798B4CE25}" destId="{5FF1C69A-333A-4DF7-BFE7-139877C5F983}" srcOrd="1" destOrd="0" presId="urn:microsoft.com/office/officeart/2018/5/layout/IconCircleLabelList"/>
    <dgm:cxn modelId="{6D1310A5-3B74-4EE5-9BF1-2CFC6FC01967}" type="presParOf" srcId="{B3FC1044-2F25-48ED-9E30-504798B4CE25}" destId="{D407D5AE-FA3D-4347-B49A-58A0E79EE22B}" srcOrd="2" destOrd="0" presId="urn:microsoft.com/office/officeart/2018/5/layout/IconCircleLabelList"/>
    <dgm:cxn modelId="{E86B9639-AC94-45FC-AE7B-D5D4C44AEDF4}" type="presParOf" srcId="{B3FC1044-2F25-48ED-9E30-504798B4CE25}" destId="{5CDF51E4-00B3-4269-B4FF-E8F6761D9321}" srcOrd="3" destOrd="0" presId="urn:microsoft.com/office/officeart/2018/5/layout/IconCircleLabelList"/>
    <dgm:cxn modelId="{3B184DF0-EE4C-48F6-BD50-A439F8B8E5AC}" type="presParOf" srcId="{FABD476B-4E3C-40C1-8F83-AD995B258F51}" destId="{0F95A3C5-5A45-45D1-B1B5-16290DF85716}" srcOrd="1" destOrd="0" presId="urn:microsoft.com/office/officeart/2018/5/layout/IconCircleLabelList"/>
    <dgm:cxn modelId="{5811001D-1CD1-4E45-A4FC-7A257F8C37A2}" type="presParOf" srcId="{FABD476B-4E3C-40C1-8F83-AD995B258F51}" destId="{D9613A79-C163-41A7-9A79-CC1B46D8FA53}" srcOrd="2" destOrd="0" presId="urn:microsoft.com/office/officeart/2018/5/layout/IconCircleLabelList"/>
    <dgm:cxn modelId="{D2128CA5-7481-43CF-AF07-B316E5E3DC2F}" type="presParOf" srcId="{D9613A79-C163-41A7-9A79-CC1B46D8FA53}" destId="{BB14EC07-22EE-47F8-B971-4623811EE1CB}" srcOrd="0" destOrd="0" presId="urn:microsoft.com/office/officeart/2018/5/layout/IconCircleLabelList"/>
    <dgm:cxn modelId="{77239B00-36CD-4FB1-85AF-C6DC55D160E8}" type="presParOf" srcId="{D9613A79-C163-41A7-9A79-CC1B46D8FA53}" destId="{FBD155E2-AEF4-497A-919D-E2CCB03D8F0C}" srcOrd="1" destOrd="0" presId="urn:microsoft.com/office/officeart/2018/5/layout/IconCircleLabelList"/>
    <dgm:cxn modelId="{B87463AB-5A63-460F-873D-9DF058D562A3}" type="presParOf" srcId="{D9613A79-C163-41A7-9A79-CC1B46D8FA53}" destId="{3D4893E1-FEB3-4E4B-B8DA-5152169B1362}" srcOrd="2" destOrd="0" presId="urn:microsoft.com/office/officeart/2018/5/layout/IconCircleLabelList"/>
    <dgm:cxn modelId="{5E2B3034-FB62-4A2C-A9DA-B3986CCD6645}" type="presParOf" srcId="{D9613A79-C163-41A7-9A79-CC1B46D8FA53}" destId="{27CE2253-21B8-46E5-8315-22B4E62BD514}" srcOrd="3" destOrd="0" presId="urn:microsoft.com/office/officeart/2018/5/layout/IconCircleLabelList"/>
    <dgm:cxn modelId="{794B03FC-2F1B-42A1-B4F1-CBCCB12B3595}" type="presParOf" srcId="{FABD476B-4E3C-40C1-8F83-AD995B258F51}" destId="{9D1FAC74-BE0C-470C-8FCC-3701E7ACE6FF}" srcOrd="3" destOrd="0" presId="urn:microsoft.com/office/officeart/2018/5/layout/IconCircleLabelList"/>
    <dgm:cxn modelId="{51E1C165-BC55-40AF-BD94-7B8C3A13FD02}" type="presParOf" srcId="{FABD476B-4E3C-40C1-8F83-AD995B258F51}" destId="{6759F69C-6669-40B8-9E0D-15BBA01DB9C1}" srcOrd="4" destOrd="0" presId="urn:microsoft.com/office/officeart/2018/5/layout/IconCircleLabelList"/>
    <dgm:cxn modelId="{DB0709C0-5013-46CF-A0AA-3E3C38924286}" type="presParOf" srcId="{6759F69C-6669-40B8-9E0D-15BBA01DB9C1}" destId="{7F851E67-4790-4AE6-B941-B9C141EC662A}" srcOrd="0" destOrd="0" presId="urn:microsoft.com/office/officeart/2018/5/layout/IconCircleLabelList"/>
    <dgm:cxn modelId="{5E197856-73F5-40B1-9ACC-4EB7546AF044}" type="presParOf" srcId="{6759F69C-6669-40B8-9E0D-15BBA01DB9C1}" destId="{0EBF4D72-38C4-4441-8A8D-53E2F97DD8E6}" srcOrd="1" destOrd="0" presId="urn:microsoft.com/office/officeart/2018/5/layout/IconCircleLabelList"/>
    <dgm:cxn modelId="{668BFD5B-E844-4456-BD5F-922E91BE2C3D}" type="presParOf" srcId="{6759F69C-6669-40B8-9E0D-15BBA01DB9C1}" destId="{43BE20A1-A6B6-47BD-92D3-5FA8AD3CD56C}" srcOrd="2" destOrd="0" presId="urn:microsoft.com/office/officeart/2018/5/layout/IconCircleLabelList"/>
    <dgm:cxn modelId="{11863387-B08A-4F03-A6A4-1DE2CC6B0FD8}" type="presParOf" srcId="{6759F69C-6669-40B8-9E0D-15BBA01DB9C1}" destId="{64F2DAA8-6378-4BB5-8073-FA689DEE9305}" srcOrd="3" destOrd="0" presId="urn:microsoft.com/office/officeart/2018/5/layout/IconCircleLabelList"/>
    <dgm:cxn modelId="{41740F42-6F65-4B41-A38B-067F0561E7E7}" type="presParOf" srcId="{FABD476B-4E3C-40C1-8F83-AD995B258F51}" destId="{188A8C97-B259-4BBC-9942-B826459AC7E3}" srcOrd="5" destOrd="0" presId="urn:microsoft.com/office/officeart/2018/5/layout/IconCircleLabelList"/>
    <dgm:cxn modelId="{7D94A65F-2B04-4853-8A56-E7B4C812B3E9}" type="presParOf" srcId="{FABD476B-4E3C-40C1-8F83-AD995B258F51}" destId="{FEFE82CA-B8B4-4F52-9904-DEDD68B266CD}" srcOrd="6" destOrd="0" presId="urn:microsoft.com/office/officeart/2018/5/layout/IconCircleLabelList"/>
    <dgm:cxn modelId="{4531F943-0668-4C7A-9DCA-B4B8E27AA408}" type="presParOf" srcId="{FEFE82CA-B8B4-4F52-9904-DEDD68B266CD}" destId="{1C123E93-C5BF-4C0C-A095-869885D33DA7}" srcOrd="0" destOrd="0" presId="urn:microsoft.com/office/officeart/2018/5/layout/IconCircleLabelList"/>
    <dgm:cxn modelId="{6C40F23A-A5CB-4357-80D9-F6F101D49CC2}" type="presParOf" srcId="{FEFE82CA-B8B4-4F52-9904-DEDD68B266CD}" destId="{BD648302-6613-4B60-A8B8-00EF53C9543C}" srcOrd="1" destOrd="0" presId="urn:microsoft.com/office/officeart/2018/5/layout/IconCircleLabelList"/>
    <dgm:cxn modelId="{26284092-8430-41B5-AF33-231CF7D12CB7}" type="presParOf" srcId="{FEFE82CA-B8B4-4F52-9904-DEDD68B266CD}" destId="{E685C89F-D3F9-4F3D-A5F1-9A098D08AE50}" srcOrd="2" destOrd="0" presId="urn:microsoft.com/office/officeart/2018/5/layout/IconCircleLabelList"/>
    <dgm:cxn modelId="{24302B63-7B37-4731-B209-44AE2642944D}" type="presParOf" srcId="{FEFE82CA-B8B4-4F52-9904-DEDD68B266CD}" destId="{AF62937C-8E72-4969-AAD2-8BEB0CDC976F}" srcOrd="3" destOrd="0" presId="urn:microsoft.com/office/officeart/2018/5/layout/IconCircleLabelList"/>
    <dgm:cxn modelId="{F9E3CF37-8CA4-4319-A195-EF0BDC0DE8F8}" type="presParOf" srcId="{FABD476B-4E3C-40C1-8F83-AD995B258F51}" destId="{EB54982B-F559-438D-A589-ED8FCAB808A8}" srcOrd="7" destOrd="0" presId="urn:microsoft.com/office/officeart/2018/5/layout/IconCircleLabelList"/>
    <dgm:cxn modelId="{65989B3C-703E-4B59-A649-E02F8F4C6C60}" type="presParOf" srcId="{FABD476B-4E3C-40C1-8F83-AD995B258F51}" destId="{0458346E-0FD1-4547-9839-9E788D1F228F}" srcOrd="8" destOrd="0" presId="urn:microsoft.com/office/officeart/2018/5/layout/IconCircleLabelList"/>
    <dgm:cxn modelId="{150744DF-DC26-41BA-BFC9-8880D1E5967B}" type="presParOf" srcId="{0458346E-0FD1-4547-9839-9E788D1F228F}" destId="{2625D4AB-E39E-4DAB-999A-CD640F682368}" srcOrd="0" destOrd="0" presId="urn:microsoft.com/office/officeart/2018/5/layout/IconCircleLabelList"/>
    <dgm:cxn modelId="{6B459568-2E4B-4C59-9EF0-11E61A95E5F8}" type="presParOf" srcId="{0458346E-0FD1-4547-9839-9E788D1F228F}" destId="{8E2BC1D0-22C4-416D-89FC-A7B0ADBB24B6}" srcOrd="1" destOrd="0" presId="urn:microsoft.com/office/officeart/2018/5/layout/IconCircleLabelList"/>
    <dgm:cxn modelId="{430F6CEC-F0E7-4741-B575-FBD20EFDACBC}" type="presParOf" srcId="{0458346E-0FD1-4547-9839-9E788D1F228F}" destId="{E7D1E2FE-C97A-4396-8075-F2E74029C070}" srcOrd="2" destOrd="0" presId="urn:microsoft.com/office/officeart/2018/5/layout/IconCircleLabelList"/>
    <dgm:cxn modelId="{48CA4988-ECEC-48CB-AE5C-B5891F87947E}" type="presParOf" srcId="{0458346E-0FD1-4547-9839-9E788D1F228F}" destId="{F46F6DDE-2B85-4126-AC39-BBC0404B222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2BE11-EE4F-4754-86EF-7C9CD1F53E7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9E9412-33D9-464E-9B64-71EEED5E31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Stakeholders:</a:t>
          </a:r>
          <a:endParaRPr lang="en-US"/>
        </a:p>
      </dgm:t>
    </dgm:pt>
    <dgm:pt modelId="{F6D43703-1594-4353-8AB2-7F5152BF6A1E}" type="parTrans" cxnId="{0EF29692-4A6B-4716-8752-A6F1A43DDB37}">
      <dgm:prSet/>
      <dgm:spPr/>
      <dgm:t>
        <a:bodyPr/>
        <a:lstStyle/>
        <a:p>
          <a:endParaRPr lang="en-US"/>
        </a:p>
      </dgm:t>
    </dgm:pt>
    <dgm:pt modelId="{190A1176-F4ED-47AD-963E-68F23E7B9CD2}" type="sibTrans" cxnId="{0EF29692-4A6B-4716-8752-A6F1A43DDB37}">
      <dgm:prSet/>
      <dgm:spPr/>
      <dgm:t>
        <a:bodyPr/>
        <a:lstStyle/>
        <a:p>
          <a:endParaRPr lang="en-US"/>
        </a:p>
      </dgm:t>
    </dgm:pt>
    <dgm:pt modelId="{23B553E8-19D3-44D3-92AE-D3D6755ED7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City Residents</a:t>
          </a:r>
        </a:p>
      </dgm:t>
    </dgm:pt>
    <dgm:pt modelId="{9973AA94-8AC3-4F34-B2A2-D3F31068F37B}" type="parTrans" cxnId="{9F8467A7-ADF5-4D21-8F8C-5A18E7FB61E0}">
      <dgm:prSet/>
      <dgm:spPr/>
      <dgm:t>
        <a:bodyPr/>
        <a:lstStyle/>
        <a:p>
          <a:endParaRPr lang="en-US"/>
        </a:p>
      </dgm:t>
    </dgm:pt>
    <dgm:pt modelId="{2967BBCC-B12C-4EF4-BC11-9E8E67E6293D}" type="sibTrans" cxnId="{9F8467A7-ADF5-4D21-8F8C-5A18E7FB61E0}">
      <dgm:prSet/>
      <dgm:spPr/>
      <dgm:t>
        <a:bodyPr/>
        <a:lstStyle/>
        <a:p>
          <a:endParaRPr lang="en-US"/>
        </a:p>
      </dgm:t>
    </dgm:pt>
    <dgm:pt modelId="{2932521C-86F9-44CF-9EAB-281670C2F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City Government</a:t>
          </a:r>
        </a:p>
      </dgm:t>
    </dgm:pt>
    <dgm:pt modelId="{647599B1-873D-497A-864C-BBDAA0B231BB}" type="parTrans" cxnId="{344AB3BF-C843-4A05-8058-7C00D4FA58DC}">
      <dgm:prSet/>
      <dgm:spPr/>
      <dgm:t>
        <a:bodyPr/>
        <a:lstStyle/>
        <a:p>
          <a:endParaRPr lang="en-US"/>
        </a:p>
      </dgm:t>
    </dgm:pt>
    <dgm:pt modelId="{93B4A798-4E9B-44C2-8B37-1708AE131A7F}" type="sibTrans" cxnId="{344AB3BF-C843-4A05-8058-7C00D4FA58DC}">
      <dgm:prSet/>
      <dgm:spPr/>
      <dgm:t>
        <a:bodyPr/>
        <a:lstStyle/>
        <a:p>
          <a:endParaRPr lang="en-US"/>
        </a:p>
      </dgm:t>
    </dgm:pt>
    <dgm:pt modelId="{71B3CE01-0A9A-478A-8460-AB2EEA8EF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Emergency Services</a:t>
          </a:r>
        </a:p>
      </dgm:t>
    </dgm:pt>
    <dgm:pt modelId="{26CA84A8-B551-4772-8F08-976F92057C5E}" type="parTrans" cxnId="{7D81584B-F12F-4C0E-880D-0F5FDBB695F3}">
      <dgm:prSet/>
      <dgm:spPr/>
      <dgm:t>
        <a:bodyPr/>
        <a:lstStyle/>
        <a:p>
          <a:endParaRPr lang="en-US"/>
        </a:p>
      </dgm:t>
    </dgm:pt>
    <dgm:pt modelId="{33CB38F3-1BC6-4185-B649-EDAC44C89A0C}" type="sibTrans" cxnId="{7D81584B-F12F-4C0E-880D-0F5FDBB695F3}">
      <dgm:prSet/>
      <dgm:spPr/>
      <dgm:t>
        <a:bodyPr/>
        <a:lstStyle/>
        <a:p>
          <a:endParaRPr lang="en-US"/>
        </a:p>
      </dgm:t>
    </dgm:pt>
    <dgm:pt modelId="{BFC5E08D-7689-4625-AFAE-DC6BD549D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 Transportation Authorities</a:t>
          </a:r>
        </a:p>
      </dgm:t>
    </dgm:pt>
    <dgm:pt modelId="{035AFC94-EAFA-4DAF-A576-8699D01906C0}" type="parTrans" cxnId="{EC8F4EAA-B3B9-4DED-8EE9-6600BD539E66}">
      <dgm:prSet/>
      <dgm:spPr/>
      <dgm:t>
        <a:bodyPr/>
        <a:lstStyle/>
        <a:p>
          <a:endParaRPr lang="en-US"/>
        </a:p>
      </dgm:t>
    </dgm:pt>
    <dgm:pt modelId="{FC6EA431-3C6B-4144-843B-6BBFF09FD57A}" type="sibTrans" cxnId="{EC8F4EAA-B3B9-4DED-8EE9-6600BD539E66}">
      <dgm:prSet/>
      <dgm:spPr/>
      <dgm:t>
        <a:bodyPr/>
        <a:lstStyle/>
        <a:p>
          <a:endParaRPr lang="en-US"/>
        </a:p>
      </dgm:t>
    </dgm:pt>
    <dgm:pt modelId="{7803E303-B00B-4C0F-9FFF-49436D1B4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Environmental Agencies</a:t>
          </a:r>
        </a:p>
      </dgm:t>
    </dgm:pt>
    <dgm:pt modelId="{6BC1853B-7529-41D2-8EE8-2024C6E259E3}" type="parTrans" cxnId="{AD9E8C26-590E-4F6C-BD62-0F48A0476678}">
      <dgm:prSet/>
      <dgm:spPr/>
      <dgm:t>
        <a:bodyPr/>
        <a:lstStyle/>
        <a:p>
          <a:endParaRPr lang="en-US"/>
        </a:p>
      </dgm:t>
    </dgm:pt>
    <dgm:pt modelId="{DA7FFC5F-7A16-46FC-8E29-323270202741}" type="sibTrans" cxnId="{AD9E8C26-590E-4F6C-BD62-0F48A0476678}">
      <dgm:prSet/>
      <dgm:spPr/>
      <dgm:t>
        <a:bodyPr/>
        <a:lstStyle/>
        <a:p>
          <a:endParaRPr lang="en-US"/>
        </a:p>
      </dgm:t>
    </dgm:pt>
    <dgm:pt modelId="{EA363A14-5ACC-46BE-B467-FB762BF2F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Businesses</a:t>
          </a:r>
        </a:p>
      </dgm:t>
    </dgm:pt>
    <dgm:pt modelId="{F6244F97-3A11-45A9-9747-77A8C02F2D82}" type="parTrans" cxnId="{BB6CAB2A-CE1E-4538-A6EF-60E5581A5A56}">
      <dgm:prSet/>
      <dgm:spPr/>
      <dgm:t>
        <a:bodyPr/>
        <a:lstStyle/>
        <a:p>
          <a:endParaRPr lang="en-US"/>
        </a:p>
      </dgm:t>
    </dgm:pt>
    <dgm:pt modelId="{06854558-E83B-4539-9690-9D82A32DB2D8}" type="sibTrans" cxnId="{BB6CAB2A-CE1E-4538-A6EF-60E5581A5A56}">
      <dgm:prSet/>
      <dgm:spPr/>
      <dgm:t>
        <a:bodyPr/>
        <a:lstStyle/>
        <a:p>
          <a:endParaRPr lang="en-US"/>
        </a:p>
      </dgm:t>
    </dgm:pt>
    <dgm:pt modelId="{C41A22A9-EB55-4B27-B1E7-A154A4E4788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Why:</a:t>
          </a:r>
          <a:endParaRPr lang="en-US"/>
        </a:p>
      </dgm:t>
    </dgm:pt>
    <dgm:pt modelId="{52DC7AF9-EF1C-4CB5-88F2-13BA550CF363}" type="parTrans" cxnId="{C65FD8B7-8332-4409-A97E-DD4489E66C23}">
      <dgm:prSet/>
      <dgm:spPr/>
      <dgm:t>
        <a:bodyPr/>
        <a:lstStyle/>
        <a:p>
          <a:endParaRPr lang="en-US"/>
        </a:p>
      </dgm:t>
    </dgm:pt>
    <dgm:pt modelId="{D3DAF8E6-B3C8-4967-8BE2-248CABB16CFF}" type="sibTrans" cxnId="{C65FD8B7-8332-4409-A97E-DD4489E66C23}">
      <dgm:prSet/>
      <dgm:spPr/>
      <dgm:t>
        <a:bodyPr/>
        <a:lstStyle/>
        <a:p>
          <a:endParaRPr lang="en-US"/>
        </a:p>
      </dgm:t>
    </dgm:pt>
    <dgm:pt modelId="{8DAEFADB-1690-40B5-B820-2EBD1B14A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urban mobility.</a:t>
          </a:r>
        </a:p>
      </dgm:t>
    </dgm:pt>
    <dgm:pt modelId="{F0902A14-5568-4B0A-9974-10432E28C485}" type="parTrans" cxnId="{7AF6A02A-70E7-4901-8279-F96A2C75FBCF}">
      <dgm:prSet/>
      <dgm:spPr/>
      <dgm:t>
        <a:bodyPr/>
        <a:lstStyle/>
        <a:p>
          <a:endParaRPr lang="en-US"/>
        </a:p>
      </dgm:t>
    </dgm:pt>
    <dgm:pt modelId="{B1B88E68-BF07-4B93-AD29-D148AFA261DE}" type="sibTrans" cxnId="{7AF6A02A-70E7-4901-8279-F96A2C75FBCF}">
      <dgm:prSet/>
      <dgm:spPr/>
      <dgm:t>
        <a:bodyPr/>
        <a:lstStyle/>
        <a:p>
          <a:endParaRPr lang="en-US"/>
        </a:p>
      </dgm:t>
    </dgm:pt>
    <dgm:pt modelId="{9404258E-2CBD-436D-A590-391996F9D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congestion and travel times.</a:t>
          </a:r>
        </a:p>
      </dgm:t>
    </dgm:pt>
    <dgm:pt modelId="{3DFFC5A0-CBD7-465C-BF83-34129937C218}" type="parTrans" cxnId="{E22C9C7D-5B6D-478C-A9DB-9FE9C238C1C9}">
      <dgm:prSet/>
      <dgm:spPr/>
      <dgm:t>
        <a:bodyPr/>
        <a:lstStyle/>
        <a:p>
          <a:endParaRPr lang="en-US"/>
        </a:p>
      </dgm:t>
    </dgm:pt>
    <dgm:pt modelId="{9325CDCD-69D4-4C3C-AD06-003C2D6B1449}" type="sibTrans" cxnId="{E22C9C7D-5B6D-478C-A9DB-9FE9C238C1C9}">
      <dgm:prSet/>
      <dgm:spPr/>
      <dgm:t>
        <a:bodyPr/>
        <a:lstStyle/>
        <a:p>
          <a:endParaRPr lang="en-US"/>
        </a:p>
      </dgm:t>
    </dgm:pt>
    <dgm:pt modelId="{3B9489C7-F76F-4BEB-968C-61A9CFBF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public safety.</a:t>
          </a:r>
        </a:p>
      </dgm:t>
    </dgm:pt>
    <dgm:pt modelId="{6229E7FA-007F-41F9-B590-070F22C93000}" type="parTrans" cxnId="{F787C272-4442-4E00-90DE-21D901F52163}">
      <dgm:prSet/>
      <dgm:spPr/>
      <dgm:t>
        <a:bodyPr/>
        <a:lstStyle/>
        <a:p>
          <a:endParaRPr lang="en-US"/>
        </a:p>
      </dgm:t>
    </dgm:pt>
    <dgm:pt modelId="{8334B3E8-D606-44AA-8140-CE0D580E0706}" type="sibTrans" cxnId="{F787C272-4442-4E00-90DE-21D901F52163}">
      <dgm:prSet/>
      <dgm:spPr/>
      <dgm:t>
        <a:bodyPr/>
        <a:lstStyle/>
        <a:p>
          <a:endParaRPr lang="en-US"/>
        </a:p>
      </dgm:t>
    </dgm:pt>
    <dgm:pt modelId="{279CA59E-5A99-44E4-9606-D8ED1B38BA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vehicle emissions.</a:t>
          </a:r>
        </a:p>
      </dgm:t>
    </dgm:pt>
    <dgm:pt modelId="{8DE50FC7-D8A1-4AD4-A7D5-7C8FED459CD4}" type="parTrans" cxnId="{66FB55C0-8BB8-4558-A392-E754DEC12D02}">
      <dgm:prSet/>
      <dgm:spPr/>
      <dgm:t>
        <a:bodyPr/>
        <a:lstStyle/>
        <a:p>
          <a:endParaRPr lang="en-US"/>
        </a:p>
      </dgm:t>
    </dgm:pt>
    <dgm:pt modelId="{FFCF43EA-FCAE-4359-8F08-521E839E81FA}" type="sibTrans" cxnId="{66FB55C0-8BB8-4558-A392-E754DEC12D02}">
      <dgm:prSet/>
      <dgm:spPr/>
      <dgm:t>
        <a:bodyPr/>
        <a:lstStyle/>
        <a:p>
          <a:endParaRPr lang="en-US"/>
        </a:p>
      </dgm:t>
    </dgm:pt>
    <dgm:pt modelId="{97686374-EBAD-45CC-8DBD-707E4AA0519E}" type="pres">
      <dgm:prSet presAssocID="{C1D2BE11-EE4F-4754-86EF-7C9CD1F53E73}" presName="root" presStyleCnt="0">
        <dgm:presLayoutVars>
          <dgm:dir/>
          <dgm:resizeHandles val="exact"/>
        </dgm:presLayoutVars>
      </dgm:prSet>
      <dgm:spPr/>
    </dgm:pt>
    <dgm:pt modelId="{60A2B064-7914-4F65-86C7-04A7813A5E5F}" type="pres">
      <dgm:prSet presAssocID="{F09E9412-33D9-464E-9B64-71EEED5E310B}" presName="compNode" presStyleCnt="0"/>
      <dgm:spPr/>
    </dgm:pt>
    <dgm:pt modelId="{0CB2F9A0-80E3-43A9-B5F2-B268E0B9C739}" type="pres">
      <dgm:prSet presAssocID="{F09E9412-33D9-464E-9B64-71EEED5E31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D858B5A-F8D6-4487-A9E5-1052E087CA57}" type="pres">
      <dgm:prSet presAssocID="{F09E9412-33D9-464E-9B64-71EEED5E310B}" presName="iconSpace" presStyleCnt="0"/>
      <dgm:spPr/>
    </dgm:pt>
    <dgm:pt modelId="{4CB504F2-109D-4371-A1B5-8DDFC9145D42}" type="pres">
      <dgm:prSet presAssocID="{F09E9412-33D9-464E-9B64-71EEED5E310B}" presName="parTx" presStyleLbl="revTx" presStyleIdx="0" presStyleCnt="4">
        <dgm:presLayoutVars>
          <dgm:chMax val="0"/>
          <dgm:chPref val="0"/>
        </dgm:presLayoutVars>
      </dgm:prSet>
      <dgm:spPr/>
    </dgm:pt>
    <dgm:pt modelId="{9772FB02-F081-4240-AE7E-F1B4011302C4}" type="pres">
      <dgm:prSet presAssocID="{F09E9412-33D9-464E-9B64-71EEED5E310B}" presName="txSpace" presStyleCnt="0"/>
      <dgm:spPr/>
    </dgm:pt>
    <dgm:pt modelId="{AB1CD1A7-74BD-4FE6-9738-9B33CBDD8A8F}" type="pres">
      <dgm:prSet presAssocID="{F09E9412-33D9-464E-9B64-71EEED5E310B}" presName="desTx" presStyleLbl="revTx" presStyleIdx="1" presStyleCnt="4">
        <dgm:presLayoutVars/>
      </dgm:prSet>
      <dgm:spPr/>
    </dgm:pt>
    <dgm:pt modelId="{DB77D74A-C642-404C-9FFA-3399E5F9C2C2}" type="pres">
      <dgm:prSet presAssocID="{190A1176-F4ED-47AD-963E-68F23E7B9CD2}" presName="sibTrans" presStyleCnt="0"/>
      <dgm:spPr/>
    </dgm:pt>
    <dgm:pt modelId="{9371E9FE-20F3-4B85-949D-C234292CC87F}" type="pres">
      <dgm:prSet presAssocID="{C41A22A9-EB55-4B27-B1E7-A154A4E47886}" presName="compNode" presStyleCnt="0"/>
      <dgm:spPr/>
    </dgm:pt>
    <dgm:pt modelId="{5D3A9E48-221B-4184-91AD-898AD7297019}" type="pres">
      <dgm:prSet presAssocID="{C41A22A9-EB55-4B27-B1E7-A154A4E478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44F25B3-BC60-444A-82A9-A2AD9ED3BA45}" type="pres">
      <dgm:prSet presAssocID="{C41A22A9-EB55-4B27-B1E7-A154A4E47886}" presName="iconSpace" presStyleCnt="0"/>
      <dgm:spPr/>
    </dgm:pt>
    <dgm:pt modelId="{43CD5392-F411-40AD-8428-4444BEEFC8D2}" type="pres">
      <dgm:prSet presAssocID="{C41A22A9-EB55-4B27-B1E7-A154A4E47886}" presName="parTx" presStyleLbl="revTx" presStyleIdx="2" presStyleCnt="4">
        <dgm:presLayoutVars>
          <dgm:chMax val="0"/>
          <dgm:chPref val="0"/>
        </dgm:presLayoutVars>
      </dgm:prSet>
      <dgm:spPr/>
    </dgm:pt>
    <dgm:pt modelId="{59651988-9811-468A-9AF9-E791E3DA5DC6}" type="pres">
      <dgm:prSet presAssocID="{C41A22A9-EB55-4B27-B1E7-A154A4E47886}" presName="txSpace" presStyleCnt="0"/>
      <dgm:spPr/>
    </dgm:pt>
    <dgm:pt modelId="{9BC488F5-4DB6-41A2-B973-CB9E6CBC4118}" type="pres">
      <dgm:prSet presAssocID="{C41A22A9-EB55-4B27-B1E7-A154A4E47886}" presName="desTx" presStyleLbl="revTx" presStyleIdx="3" presStyleCnt="4">
        <dgm:presLayoutVars/>
      </dgm:prSet>
      <dgm:spPr/>
    </dgm:pt>
  </dgm:ptLst>
  <dgm:cxnLst>
    <dgm:cxn modelId="{20E0A601-063F-475E-922B-4C2491967232}" type="presOf" srcId="{EA363A14-5ACC-46BE-B467-FB762BF2FBB2}" destId="{AB1CD1A7-74BD-4FE6-9738-9B33CBDD8A8F}" srcOrd="0" destOrd="5" presId="urn:microsoft.com/office/officeart/2018/5/layout/CenteredIconLabelDescriptionList"/>
    <dgm:cxn modelId="{31952D09-A0F8-4593-A588-62C79D4B48A3}" type="presOf" srcId="{BFC5E08D-7689-4625-AFAE-DC6BD549DACA}" destId="{AB1CD1A7-74BD-4FE6-9738-9B33CBDD8A8F}" srcOrd="0" destOrd="3" presId="urn:microsoft.com/office/officeart/2018/5/layout/CenteredIconLabelDescriptionList"/>
    <dgm:cxn modelId="{AD9E8C26-590E-4F6C-BD62-0F48A0476678}" srcId="{F09E9412-33D9-464E-9B64-71EEED5E310B}" destId="{7803E303-B00B-4C0F-9FFF-49436D1B47E2}" srcOrd="4" destOrd="0" parTransId="{6BC1853B-7529-41D2-8EE8-2024C6E259E3}" sibTransId="{DA7FFC5F-7A16-46FC-8E29-323270202741}"/>
    <dgm:cxn modelId="{B8718728-0196-4AC0-97F5-C86E5215DED3}" type="presOf" srcId="{3B9489C7-F76F-4BEB-968C-61A9CFBF250A}" destId="{9BC488F5-4DB6-41A2-B973-CB9E6CBC4118}" srcOrd="0" destOrd="2" presId="urn:microsoft.com/office/officeart/2018/5/layout/CenteredIconLabelDescriptionList"/>
    <dgm:cxn modelId="{7AF6A02A-70E7-4901-8279-F96A2C75FBCF}" srcId="{C41A22A9-EB55-4B27-B1E7-A154A4E47886}" destId="{8DAEFADB-1690-40B5-B820-2EBD1B14A335}" srcOrd="0" destOrd="0" parTransId="{F0902A14-5568-4B0A-9974-10432E28C485}" sibTransId="{B1B88E68-BF07-4B93-AD29-D148AFA261DE}"/>
    <dgm:cxn modelId="{BB6CAB2A-CE1E-4538-A6EF-60E5581A5A56}" srcId="{F09E9412-33D9-464E-9B64-71EEED5E310B}" destId="{EA363A14-5ACC-46BE-B467-FB762BF2FBB2}" srcOrd="5" destOrd="0" parTransId="{F6244F97-3A11-45A9-9747-77A8C02F2D82}" sibTransId="{06854558-E83B-4539-9690-9D82A32DB2D8}"/>
    <dgm:cxn modelId="{7D81584B-F12F-4C0E-880D-0F5FDBB695F3}" srcId="{F09E9412-33D9-464E-9B64-71EEED5E310B}" destId="{71B3CE01-0A9A-478A-8460-AB2EEA8EF643}" srcOrd="2" destOrd="0" parTransId="{26CA84A8-B551-4772-8F08-976F92057C5E}" sibTransId="{33CB38F3-1BC6-4185-B649-EDAC44C89A0C}"/>
    <dgm:cxn modelId="{F787C272-4442-4E00-90DE-21D901F52163}" srcId="{C41A22A9-EB55-4B27-B1E7-A154A4E47886}" destId="{3B9489C7-F76F-4BEB-968C-61A9CFBF250A}" srcOrd="2" destOrd="0" parTransId="{6229E7FA-007F-41F9-B590-070F22C93000}" sibTransId="{8334B3E8-D606-44AA-8140-CE0D580E0706}"/>
    <dgm:cxn modelId="{4DD81A56-69B6-431B-AA04-A54C25648E93}" type="presOf" srcId="{2932521C-86F9-44CF-9EAB-281670C2FBB2}" destId="{AB1CD1A7-74BD-4FE6-9738-9B33CBDD8A8F}" srcOrd="0" destOrd="1" presId="urn:microsoft.com/office/officeart/2018/5/layout/CenteredIconLabelDescriptionList"/>
    <dgm:cxn modelId="{E22C9C7D-5B6D-478C-A9DB-9FE9C238C1C9}" srcId="{C41A22A9-EB55-4B27-B1E7-A154A4E47886}" destId="{9404258E-2CBD-436D-A590-391996F9D1FE}" srcOrd="1" destOrd="0" parTransId="{3DFFC5A0-CBD7-465C-BF83-34129937C218}" sibTransId="{9325CDCD-69D4-4C3C-AD06-003C2D6B1449}"/>
    <dgm:cxn modelId="{7991937F-FB2C-4FCD-B3F9-80602EC5EC5B}" type="presOf" srcId="{23B553E8-19D3-44D3-92AE-D3D6755ED7C4}" destId="{AB1CD1A7-74BD-4FE6-9738-9B33CBDD8A8F}" srcOrd="0" destOrd="0" presId="urn:microsoft.com/office/officeart/2018/5/layout/CenteredIconLabelDescriptionList"/>
    <dgm:cxn modelId="{16558383-9DB1-411D-9C31-8F262CD31C64}" type="presOf" srcId="{C1D2BE11-EE4F-4754-86EF-7C9CD1F53E73}" destId="{97686374-EBAD-45CC-8DBD-707E4AA0519E}" srcOrd="0" destOrd="0" presId="urn:microsoft.com/office/officeart/2018/5/layout/CenteredIconLabelDescriptionList"/>
    <dgm:cxn modelId="{41CB8985-E47D-4E45-BC1C-1654D831DE13}" type="presOf" srcId="{F09E9412-33D9-464E-9B64-71EEED5E310B}" destId="{4CB504F2-109D-4371-A1B5-8DDFC9145D42}" srcOrd="0" destOrd="0" presId="urn:microsoft.com/office/officeart/2018/5/layout/CenteredIconLabelDescriptionList"/>
    <dgm:cxn modelId="{26705D8F-986E-4D58-BA37-F16E79C80C34}" type="presOf" srcId="{71B3CE01-0A9A-478A-8460-AB2EEA8EF643}" destId="{AB1CD1A7-74BD-4FE6-9738-9B33CBDD8A8F}" srcOrd="0" destOrd="2" presId="urn:microsoft.com/office/officeart/2018/5/layout/CenteredIconLabelDescriptionList"/>
    <dgm:cxn modelId="{0EF29692-4A6B-4716-8752-A6F1A43DDB37}" srcId="{C1D2BE11-EE4F-4754-86EF-7C9CD1F53E73}" destId="{F09E9412-33D9-464E-9B64-71EEED5E310B}" srcOrd="0" destOrd="0" parTransId="{F6D43703-1594-4353-8AB2-7F5152BF6A1E}" sibTransId="{190A1176-F4ED-47AD-963E-68F23E7B9CD2}"/>
    <dgm:cxn modelId="{9F8467A7-ADF5-4D21-8F8C-5A18E7FB61E0}" srcId="{F09E9412-33D9-464E-9B64-71EEED5E310B}" destId="{23B553E8-19D3-44D3-92AE-D3D6755ED7C4}" srcOrd="0" destOrd="0" parTransId="{9973AA94-8AC3-4F34-B2A2-D3F31068F37B}" sibTransId="{2967BBCC-B12C-4EF4-BC11-9E8E67E6293D}"/>
    <dgm:cxn modelId="{EC8F4EAA-B3B9-4DED-8EE9-6600BD539E66}" srcId="{F09E9412-33D9-464E-9B64-71EEED5E310B}" destId="{BFC5E08D-7689-4625-AFAE-DC6BD549DACA}" srcOrd="3" destOrd="0" parTransId="{035AFC94-EAFA-4DAF-A576-8699D01906C0}" sibTransId="{FC6EA431-3C6B-4144-843B-6BBFF09FD57A}"/>
    <dgm:cxn modelId="{C65FD8B7-8332-4409-A97E-DD4489E66C23}" srcId="{C1D2BE11-EE4F-4754-86EF-7C9CD1F53E73}" destId="{C41A22A9-EB55-4B27-B1E7-A154A4E47886}" srcOrd="1" destOrd="0" parTransId="{52DC7AF9-EF1C-4CB5-88F2-13BA550CF363}" sibTransId="{D3DAF8E6-B3C8-4967-8BE2-248CABB16CFF}"/>
    <dgm:cxn modelId="{8435B3BE-4BBB-48B8-8E0B-D14338E603E0}" type="presOf" srcId="{279CA59E-5A99-44E4-9606-D8ED1B38BA2F}" destId="{9BC488F5-4DB6-41A2-B973-CB9E6CBC4118}" srcOrd="0" destOrd="3" presId="urn:microsoft.com/office/officeart/2018/5/layout/CenteredIconLabelDescriptionList"/>
    <dgm:cxn modelId="{344AB3BF-C843-4A05-8058-7C00D4FA58DC}" srcId="{F09E9412-33D9-464E-9B64-71EEED5E310B}" destId="{2932521C-86F9-44CF-9EAB-281670C2FBB2}" srcOrd="1" destOrd="0" parTransId="{647599B1-873D-497A-864C-BBDAA0B231BB}" sibTransId="{93B4A798-4E9B-44C2-8B37-1708AE131A7F}"/>
    <dgm:cxn modelId="{66FB55C0-8BB8-4558-A392-E754DEC12D02}" srcId="{C41A22A9-EB55-4B27-B1E7-A154A4E47886}" destId="{279CA59E-5A99-44E4-9606-D8ED1B38BA2F}" srcOrd="3" destOrd="0" parTransId="{8DE50FC7-D8A1-4AD4-A7D5-7C8FED459CD4}" sibTransId="{FFCF43EA-FCAE-4359-8F08-521E839E81FA}"/>
    <dgm:cxn modelId="{EFA653CD-E3D2-44EC-B3A7-3A3D3178D51D}" type="presOf" srcId="{8DAEFADB-1690-40B5-B820-2EBD1B14A335}" destId="{9BC488F5-4DB6-41A2-B973-CB9E6CBC4118}" srcOrd="0" destOrd="0" presId="urn:microsoft.com/office/officeart/2018/5/layout/CenteredIconLabelDescriptionList"/>
    <dgm:cxn modelId="{E80A35D1-1BC6-4F5E-BC3B-955EE81D7F5C}" type="presOf" srcId="{9404258E-2CBD-436D-A590-391996F9D1FE}" destId="{9BC488F5-4DB6-41A2-B973-CB9E6CBC4118}" srcOrd="0" destOrd="1" presId="urn:microsoft.com/office/officeart/2018/5/layout/CenteredIconLabelDescriptionList"/>
    <dgm:cxn modelId="{F00141D6-0B70-428B-A5BE-0CC0197239B7}" type="presOf" srcId="{7803E303-B00B-4C0F-9FFF-49436D1B47E2}" destId="{AB1CD1A7-74BD-4FE6-9738-9B33CBDD8A8F}" srcOrd="0" destOrd="4" presId="urn:microsoft.com/office/officeart/2018/5/layout/CenteredIconLabelDescriptionList"/>
    <dgm:cxn modelId="{B481DEFE-811E-4D04-8BDA-B1B5D89CD429}" type="presOf" srcId="{C41A22A9-EB55-4B27-B1E7-A154A4E47886}" destId="{43CD5392-F411-40AD-8428-4444BEEFC8D2}" srcOrd="0" destOrd="0" presId="urn:microsoft.com/office/officeart/2018/5/layout/CenteredIconLabelDescriptionList"/>
    <dgm:cxn modelId="{FCD91C26-EBD5-4A10-89F8-0D907BF1F9DE}" type="presParOf" srcId="{97686374-EBAD-45CC-8DBD-707E4AA0519E}" destId="{60A2B064-7914-4F65-86C7-04A7813A5E5F}" srcOrd="0" destOrd="0" presId="urn:microsoft.com/office/officeart/2018/5/layout/CenteredIconLabelDescriptionList"/>
    <dgm:cxn modelId="{2186DCBE-907C-4138-B3C3-C71A146FE388}" type="presParOf" srcId="{60A2B064-7914-4F65-86C7-04A7813A5E5F}" destId="{0CB2F9A0-80E3-43A9-B5F2-B268E0B9C739}" srcOrd="0" destOrd="0" presId="urn:microsoft.com/office/officeart/2018/5/layout/CenteredIconLabelDescriptionList"/>
    <dgm:cxn modelId="{6E52394B-3537-4975-89D6-759366851CAA}" type="presParOf" srcId="{60A2B064-7914-4F65-86C7-04A7813A5E5F}" destId="{DD858B5A-F8D6-4487-A9E5-1052E087CA57}" srcOrd="1" destOrd="0" presId="urn:microsoft.com/office/officeart/2018/5/layout/CenteredIconLabelDescriptionList"/>
    <dgm:cxn modelId="{AFF62F80-D9EA-4DB2-B163-F86D16666389}" type="presParOf" srcId="{60A2B064-7914-4F65-86C7-04A7813A5E5F}" destId="{4CB504F2-109D-4371-A1B5-8DDFC9145D42}" srcOrd="2" destOrd="0" presId="urn:microsoft.com/office/officeart/2018/5/layout/CenteredIconLabelDescriptionList"/>
    <dgm:cxn modelId="{9DE5ECAB-A683-4F43-BEAC-58330103C4F1}" type="presParOf" srcId="{60A2B064-7914-4F65-86C7-04A7813A5E5F}" destId="{9772FB02-F081-4240-AE7E-F1B4011302C4}" srcOrd="3" destOrd="0" presId="urn:microsoft.com/office/officeart/2018/5/layout/CenteredIconLabelDescriptionList"/>
    <dgm:cxn modelId="{F1EB0913-0ACD-4FBC-8A44-3C53BCAD3EBB}" type="presParOf" srcId="{60A2B064-7914-4F65-86C7-04A7813A5E5F}" destId="{AB1CD1A7-74BD-4FE6-9738-9B33CBDD8A8F}" srcOrd="4" destOrd="0" presId="urn:microsoft.com/office/officeart/2018/5/layout/CenteredIconLabelDescriptionList"/>
    <dgm:cxn modelId="{CB818CB7-B7D6-443F-8DFC-5EFAF01E7733}" type="presParOf" srcId="{97686374-EBAD-45CC-8DBD-707E4AA0519E}" destId="{DB77D74A-C642-404C-9FFA-3399E5F9C2C2}" srcOrd="1" destOrd="0" presId="urn:microsoft.com/office/officeart/2018/5/layout/CenteredIconLabelDescriptionList"/>
    <dgm:cxn modelId="{C5E87DE9-3A10-441F-AB5E-FD2B609A5E90}" type="presParOf" srcId="{97686374-EBAD-45CC-8DBD-707E4AA0519E}" destId="{9371E9FE-20F3-4B85-949D-C234292CC87F}" srcOrd="2" destOrd="0" presId="urn:microsoft.com/office/officeart/2018/5/layout/CenteredIconLabelDescriptionList"/>
    <dgm:cxn modelId="{4E749F30-2CA8-452C-9A7E-1E28D353D0FC}" type="presParOf" srcId="{9371E9FE-20F3-4B85-949D-C234292CC87F}" destId="{5D3A9E48-221B-4184-91AD-898AD7297019}" srcOrd="0" destOrd="0" presId="urn:microsoft.com/office/officeart/2018/5/layout/CenteredIconLabelDescriptionList"/>
    <dgm:cxn modelId="{87C0B70E-54B2-4D12-8942-66651D38A3B1}" type="presParOf" srcId="{9371E9FE-20F3-4B85-949D-C234292CC87F}" destId="{C44F25B3-BC60-444A-82A9-A2AD9ED3BA45}" srcOrd="1" destOrd="0" presId="urn:microsoft.com/office/officeart/2018/5/layout/CenteredIconLabelDescriptionList"/>
    <dgm:cxn modelId="{E72CD30E-5EB8-4BD9-ABA6-94A3476AA083}" type="presParOf" srcId="{9371E9FE-20F3-4B85-949D-C234292CC87F}" destId="{43CD5392-F411-40AD-8428-4444BEEFC8D2}" srcOrd="2" destOrd="0" presId="urn:microsoft.com/office/officeart/2018/5/layout/CenteredIconLabelDescriptionList"/>
    <dgm:cxn modelId="{AA58C379-6CEB-4788-8499-54247F82AF36}" type="presParOf" srcId="{9371E9FE-20F3-4B85-949D-C234292CC87F}" destId="{59651988-9811-468A-9AF9-E791E3DA5DC6}" srcOrd="3" destOrd="0" presId="urn:microsoft.com/office/officeart/2018/5/layout/CenteredIconLabelDescriptionList"/>
    <dgm:cxn modelId="{D8DF6766-348C-437E-97F2-81E2624D3649}" type="presParOf" srcId="{9371E9FE-20F3-4B85-949D-C234292CC87F}" destId="{9BC488F5-4DB6-41A2-B973-CB9E6CBC41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D6536-1B4F-46F1-980E-A6D8DE3F596F}">
      <dsp:nvSpPr>
        <dsp:cNvPr id="0" name=""/>
        <dsp:cNvSpPr/>
      </dsp:nvSpPr>
      <dsp:spPr>
        <a:xfrm>
          <a:off x="693518" y="1127177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1C69A-333A-4DF7-BFE7-139877C5F983}">
      <dsp:nvSpPr>
        <dsp:cNvPr id="0" name=""/>
        <dsp:cNvSpPr/>
      </dsp:nvSpPr>
      <dsp:spPr>
        <a:xfrm>
          <a:off x="927518" y="1361177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F51E4-00B3-4269-B4FF-E8F6761D9321}">
      <dsp:nvSpPr>
        <dsp:cNvPr id="0" name=""/>
        <dsp:cNvSpPr/>
      </dsp:nvSpPr>
      <dsp:spPr>
        <a:xfrm>
          <a:off x="342518" y="25671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Traffic Congestion:</a:t>
          </a:r>
          <a:r>
            <a:rPr lang="en-US" sz="1100" kern="1200"/>
            <a:t> High levels during peak hours.</a:t>
          </a:r>
        </a:p>
      </dsp:txBody>
      <dsp:txXfrm>
        <a:off x="342518" y="2567177"/>
        <a:ext cx="1800000" cy="720000"/>
      </dsp:txXfrm>
    </dsp:sp>
    <dsp:sp modelId="{BB14EC07-22EE-47F8-B971-4623811EE1CB}">
      <dsp:nvSpPr>
        <dsp:cNvPr id="0" name=""/>
        <dsp:cNvSpPr/>
      </dsp:nvSpPr>
      <dsp:spPr>
        <a:xfrm>
          <a:off x="2808518" y="1127177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155E2-AEF4-497A-919D-E2CCB03D8F0C}">
      <dsp:nvSpPr>
        <dsp:cNvPr id="0" name=""/>
        <dsp:cNvSpPr/>
      </dsp:nvSpPr>
      <dsp:spPr>
        <a:xfrm>
          <a:off x="3042518" y="13611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E2253-21B8-46E5-8315-22B4E62BD514}">
      <dsp:nvSpPr>
        <dsp:cNvPr id="0" name=""/>
        <dsp:cNvSpPr/>
      </dsp:nvSpPr>
      <dsp:spPr>
        <a:xfrm>
          <a:off x="2457518" y="25671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Accident Management:</a:t>
          </a:r>
          <a:r>
            <a:rPr lang="en-US" sz="1100" kern="1200"/>
            <a:t> Slow response times.</a:t>
          </a:r>
        </a:p>
      </dsp:txBody>
      <dsp:txXfrm>
        <a:off x="2457518" y="2567177"/>
        <a:ext cx="1800000" cy="720000"/>
      </dsp:txXfrm>
    </dsp:sp>
    <dsp:sp modelId="{7F851E67-4790-4AE6-B941-B9C141EC662A}">
      <dsp:nvSpPr>
        <dsp:cNvPr id="0" name=""/>
        <dsp:cNvSpPr/>
      </dsp:nvSpPr>
      <dsp:spPr>
        <a:xfrm>
          <a:off x="4923518" y="1127177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F4D72-38C4-4441-8A8D-53E2F97DD8E6}">
      <dsp:nvSpPr>
        <dsp:cNvPr id="0" name=""/>
        <dsp:cNvSpPr/>
      </dsp:nvSpPr>
      <dsp:spPr>
        <a:xfrm>
          <a:off x="5157518" y="13611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2DAA8-6378-4BB5-8073-FA689DEE9305}">
      <dsp:nvSpPr>
        <dsp:cNvPr id="0" name=""/>
        <dsp:cNvSpPr/>
      </dsp:nvSpPr>
      <dsp:spPr>
        <a:xfrm>
          <a:off x="4572518" y="25671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Inefficient Traffic Signals:</a:t>
          </a:r>
          <a:r>
            <a:rPr lang="en-US" sz="1100" kern="1200"/>
            <a:t> Fixed timings not adaptive to real-time conditions.</a:t>
          </a:r>
        </a:p>
      </dsp:txBody>
      <dsp:txXfrm>
        <a:off x="4572518" y="2567177"/>
        <a:ext cx="1800000" cy="720000"/>
      </dsp:txXfrm>
    </dsp:sp>
    <dsp:sp modelId="{1C123E93-C5BF-4C0C-A095-869885D33DA7}">
      <dsp:nvSpPr>
        <dsp:cNvPr id="0" name=""/>
        <dsp:cNvSpPr/>
      </dsp:nvSpPr>
      <dsp:spPr>
        <a:xfrm>
          <a:off x="7038518" y="112717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48302-6613-4B60-A8B8-00EF53C9543C}">
      <dsp:nvSpPr>
        <dsp:cNvPr id="0" name=""/>
        <dsp:cNvSpPr/>
      </dsp:nvSpPr>
      <dsp:spPr>
        <a:xfrm>
          <a:off x="7272518" y="13611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937C-8E72-4969-AAD2-8BEB0CDC976F}">
      <dsp:nvSpPr>
        <dsp:cNvPr id="0" name=""/>
        <dsp:cNvSpPr/>
      </dsp:nvSpPr>
      <dsp:spPr>
        <a:xfrm>
          <a:off x="6687518" y="25671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Data Integration:</a:t>
          </a:r>
          <a:r>
            <a:rPr lang="en-US" sz="1100" kern="1200"/>
            <a:t> Lack of integration between data sources.</a:t>
          </a:r>
        </a:p>
      </dsp:txBody>
      <dsp:txXfrm>
        <a:off x="6687518" y="2567177"/>
        <a:ext cx="1800000" cy="720000"/>
      </dsp:txXfrm>
    </dsp:sp>
    <dsp:sp modelId="{2625D4AB-E39E-4DAB-999A-CD640F682368}">
      <dsp:nvSpPr>
        <dsp:cNvPr id="0" name=""/>
        <dsp:cNvSpPr/>
      </dsp:nvSpPr>
      <dsp:spPr>
        <a:xfrm>
          <a:off x="9153518" y="1127177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BC1D0-22C4-416D-89FC-A7B0ADBB24B6}">
      <dsp:nvSpPr>
        <dsp:cNvPr id="0" name=""/>
        <dsp:cNvSpPr/>
      </dsp:nvSpPr>
      <dsp:spPr>
        <a:xfrm>
          <a:off x="9387518" y="136117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6DDE-2B85-4126-AC39-BBC0404B2220}">
      <dsp:nvSpPr>
        <dsp:cNvPr id="0" name=""/>
        <dsp:cNvSpPr/>
      </dsp:nvSpPr>
      <dsp:spPr>
        <a:xfrm>
          <a:off x="8802518" y="25671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Environmental Impact:</a:t>
          </a:r>
          <a:r>
            <a:rPr lang="en-US" sz="1100" kern="1200"/>
            <a:t> High emissions in congested areas.</a:t>
          </a:r>
        </a:p>
      </dsp:txBody>
      <dsp:txXfrm>
        <a:off x="8802518" y="256717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2F9A0-80E3-43A9-B5F2-B268E0B9C739}">
      <dsp:nvSpPr>
        <dsp:cNvPr id="0" name=""/>
        <dsp:cNvSpPr/>
      </dsp:nvSpPr>
      <dsp:spPr>
        <a:xfrm>
          <a:off x="2036006" y="0"/>
          <a:ext cx="1510523" cy="1003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504F2-109D-4371-A1B5-8DDFC9145D42}">
      <dsp:nvSpPr>
        <dsp:cNvPr id="0" name=""/>
        <dsp:cNvSpPr/>
      </dsp:nvSpPr>
      <dsp:spPr>
        <a:xfrm>
          <a:off x="633377" y="1087883"/>
          <a:ext cx="4315781" cy="430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Stakeholders:</a:t>
          </a:r>
          <a:endParaRPr lang="en-US" sz="2600" kern="1200"/>
        </a:p>
      </dsp:txBody>
      <dsp:txXfrm>
        <a:off x="633377" y="1087883"/>
        <a:ext cx="4315781" cy="430283"/>
      </dsp:txXfrm>
    </dsp:sp>
    <dsp:sp modelId="{AB1CD1A7-74BD-4FE6-9738-9B33CBDD8A8F}">
      <dsp:nvSpPr>
        <dsp:cNvPr id="0" name=""/>
        <dsp:cNvSpPr/>
      </dsp:nvSpPr>
      <dsp:spPr>
        <a:xfrm>
          <a:off x="633377" y="1557185"/>
          <a:ext cx="4315781" cy="137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City Residents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City Government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Emergency Services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Transportation Authorities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Environmental Agencies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Businesses</a:t>
          </a:r>
        </a:p>
      </dsp:txBody>
      <dsp:txXfrm>
        <a:off x="633377" y="1557185"/>
        <a:ext cx="4315781" cy="1377940"/>
      </dsp:txXfrm>
    </dsp:sp>
    <dsp:sp modelId="{5D3A9E48-221B-4184-91AD-898AD7297019}">
      <dsp:nvSpPr>
        <dsp:cNvPr id="0" name=""/>
        <dsp:cNvSpPr/>
      </dsp:nvSpPr>
      <dsp:spPr>
        <a:xfrm>
          <a:off x="7107049" y="0"/>
          <a:ext cx="1510523" cy="1003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D5392-F411-40AD-8428-4444BEEFC8D2}">
      <dsp:nvSpPr>
        <dsp:cNvPr id="0" name=""/>
        <dsp:cNvSpPr/>
      </dsp:nvSpPr>
      <dsp:spPr>
        <a:xfrm>
          <a:off x="5704420" y="1087883"/>
          <a:ext cx="4315781" cy="430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1" kern="1200"/>
            <a:t>Why:</a:t>
          </a:r>
          <a:endParaRPr lang="en-US" sz="2600" kern="1200"/>
        </a:p>
      </dsp:txBody>
      <dsp:txXfrm>
        <a:off x="5704420" y="1087883"/>
        <a:ext cx="4315781" cy="430283"/>
      </dsp:txXfrm>
    </dsp:sp>
    <dsp:sp modelId="{9BC488F5-4DB6-41A2-B973-CB9E6CBC4118}">
      <dsp:nvSpPr>
        <dsp:cNvPr id="0" name=""/>
        <dsp:cNvSpPr/>
      </dsp:nvSpPr>
      <dsp:spPr>
        <a:xfrm>
          <a:off x="5704420" y="1557185"/>
          <a:ext cx="4315781" cy="137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urban mobility.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congestion and travel times.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Enhance public safety.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 vehicle emissions.</a:t>
          </a:r>
        </a:p>
      </dsp:txBody>
      <dsp:txXfrm>
        <a:off x="5704420" y="1557185"/>
        <a:ext cx="4315781" cy="1377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8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6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1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6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6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9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2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city skyline">
            <a:extLst>
              <a:ext uri="{FF2B5EF4-FFF2-40B4-BE49-F238E27FC236}">
                <a16:creationId xmlns:a16="http://schemas.microsoft.com/office/drawing/2014/main" id="{F44DC8F0-95D9-FEB0-05F2-5853EBE0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5DD10B-4E46-6118-4667-EE0D190C2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Smart City Traffic Management System</a:t>
            </a:r>
            <a:endParaRPr lang="en-CA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AAC2-1298-D82F-EDEB-9692BB8B7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A Data-Driven Approach to Improve Urban Mobility</a:t>
            </a:r>
          </a:p>
          <a:p>
            <a:pPr>
              <a:lnSpc>
                <a:spcPct val="110000"/>
              </a:lnSpc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Presented by Group 7: </a:t>
            </a:r>
          </a:p>
          <a:p>
            <a:pPr>
              <a:lnSpc>
                <a:spcPct val="110000"/>
              </a:lnSpc>
            </a:pPr>
            <a:r>
              <a:rPr lang="en-US" sz="1400">
                <a:solidFill>
                  <a:srgbClr val="FFFFFF"/>
                </a:solidFill>
              </a:rPr>
              <a:t>Nikhil, Maisha, Raghav, Rahul, Somya</a:t>
            </a:r>
          </a:p>
          <a:p>
            <a:pPr>
              <a:lnSpc>
                <a:spcPct val="110000"/>
              </a:lnSpc>
            </a:pPr>
            <a:endParaRPr lang="en-CA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A164A-1DF7-ACE4-3F1E-3D3AD4F2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29796-00B4-3CD5-5895-9739F380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Summary: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comprehensive approach to smart traffic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Benefits for residents, government, and businesses.</a:t>
            </a:r>
          </a:p>
          <a:p>
            <a:pPr marL="0" indent="0">
              <a:buNone/>
            </a:pPr>
            <a:r>
              <a:rPr lang="en-US" sz="1800" b="1" dirty="0"/>
              <a:t>Next Steps: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Gather stakeholder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Finalize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Begin development.</a:t>
            </a:r>
          </a:p>
          <a:p>
            <a:endParaRPr lang="en-CA" sz="18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DE610B0D-BC90-28AF-BC54-BFF585C1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5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B0915-9C58-D6D8-C448-111D1D4E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87" b="7830"/>
          <a:stretch/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D761E2-8AF1-A300-4E17-DAE7561B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319"/>
            <a:ext cx="4705097" cy="1601582"/>
          </a:xfrm>
        </p:spPr>
        <p:txBody>
          <a:bodyPr anchor="t">
            <a:normAutofit/>
          </a:bodyPr>
          <a:lstStyle/>
          <a:p>
            <a:r>
              <a:rPr lang="en-CA"/>
              <a:t>System/Project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5817-4B3C-1DED-8EB9-E8446CCF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318"/>
            <a:ext cx="5753567" cy="1601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Chosen System:</a:t>
            </a:r>
            <a:r>
              <a:rPr lang="en-US" sz="1800" dirty="0"/>
              <a:t> Smart City Traffic Management System</a:t>
            </a:r>
            <a:br>
              <a:rPr lang="en-US" sz="1800" dirty="0"/>
            </a:br>
            <a:r>
              <a:rPr lang="en-US" sz="1800" b="1" dirty="0"/>
              <a:t>Purpose:</a:t>
            </a:r>
            <a:r>
              <a:rPr lang="en-US" sz="1800" dirty="0"/>
              <a:t> Enhance urban mobility and reduce congestion through data analytics.</a:t>
            </a:r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1028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F51D7-5563-4B7C-F474-7A0286B4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Identified Bottlenecks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43DE3-4DDF-8872-608B-19E9E50C1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91424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09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5C45-6A13-7212-2AC7-CA73D1DF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Stakeholders and Project Rationale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A2DE652-A4D3-AF41-53E8-9126D5ADD1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2935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02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64AD1-5C57-F0C5-026D-8D7928DF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1993-588A-F14A-4F08-ECF24503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Real-Time Traffic Monitoring:</a:t>
            </a:r>
            <a:r>
              <a:rPr lang="en-US" sz="1400"/>
              <a:t> Collect and display real-time data from cameras, sensors, and GPS.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Adaptive Traffic Signal Control:</a:t>
            </a:r>
            <a:r>
              <a:rPr lang="en-US" sz="1400"/>
              <a:t> Adjust signal timings based on real-time traffic conditions.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Accident Detection and Management:</a:t>
            </a:r>
            <a:r>
              <a:rPr lang="en-US" sz="1400"/>
              <a:t> Automatic detection of accidents and notification to emergency services.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Traffic Data Analysis:</a:t>
            </a:r>
            <a:r>
              <a:rPr lang="en-US" sz="1400"/>
              <a:t> Analyze traffic patterns, predict congestion, and recommend alternative routes.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User Alerts:</a:t>
            </a:r>
            <a:r>
              <a:rPr lang="en-US" sz="1400"/>
              <a:t> Provide real-time traffic alerts to drivers and commuters through mobile apps and digital signage.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Environmental Monitoring:</a:t>
            </a:r>
            <a:r>
              <a:rPr lang="en-US" sz="1400"/>
              <a:t> Track vehicle emissions and air quality in congested areas.</a:t>
            </a:r>
          </a:p>
          <a:p>
            <a:pPr>
              <a:lnSpc>
                <a:spcPct val="110000"/>
              </a:lnSpc>
            </a:pPr>
            <a:endParaRPr lang="en-CA" sz="1400"/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70BD9C0E-BE2D-56FE-3EE5-317242492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F95F7-82D5-893C-394F-AA50D9C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117C-2EF6-49F9-FC16-1F3E5A83E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Performance:</a:t>
            </a:r>
            <a:r>
              <a:rPr lang="en-US" sz="1100" dirty="0"/>
              <a:t> Process and respond to real-time data within 2 seconds.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Scalability:</a:t>
            </a:r>
            <a:r>
              <a:rPr lang="en-US" sz="1100" dirty="0"/>
              <a:t> Handle data from up to 1 million vehicles and sensors in the city.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Security:</a:t>
            </a:r>
            <a:r>
              <a:rPr lang="en-US" sz="1100" dirty="0"/>
              <a:t> Ensure data encryption and secure access to prevent unauthorized use.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Reliability:</a:t>
            </a:r>
            <a:r>
              <a:rPr lang="en-US" sz="1100" dirty="0"/>
              <a:t> System uptime must be 99.9% with robust failover mechanisms.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Usability:</a:t>
            </a:r>
            <a:r>
              <a:rPr lang="en-US" sz="1100" dirty="0"/>
              <a:t> Interfaces should be intuitive for both traffic operators and end-users.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Interoperability:</a:t>
            </a:r>
            <a:r>
              <a:rPr lang="en-US" sz="1100" dirty="0"/>
              <a:t> Must integrate seamlessly with existing city infrastructure and third-party systems.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Maintainability:</a:t>
            </a:r>
            <a:r>
              <a:rPr lang="en-US" sz="1100" dirty="0"/>
              <a:t> Easy to update and maintain with comprehensive documentation for system administrators.</a:t>
            </a:r>
          </a:p>
          <a:p>
            <a:pPr>
              <a:lnSpc>
                <a:spcPct val="110000"/>
              </a:lnSpc>
            </a:pPr>
            <a:endParaRPr lang="en-CA" sz="11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503214A7-3ED9-3554-72E0-84A7BE121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lls of blueprints">
            <a:extLst>
              <a:ext uri="{FF2B5EF4-FFF2-40B4-BE49-F238E27FC236}">
                <a16:creationId xmlns:a16="http://schemas.microsoft.com/office/drawing/2014/main" id="{2F75AE7B-CE5D-11CE-F057-E4D1A81B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08" r="-1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BD9E50-E9BC-BC0D-71D8-CE232C24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674690"/>
          </a:xfrm>
        </p:spPr>
        <p:txBody>
          <a:bodyPr anchor="b">
            <a:normAutofit/>
          </a:bodyPr>
          <a:lstStyle/>
          <a:p>
            <a:r>
              <a:rPr lang="en-CA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211D-EF12-6FA2-FAFA-B3A34A47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1278194"/>
            <a:ext cx="5916168" cy="5031166"/>
          </a:xfrm>
        </p:spPr>
        <p:txBody>
          <a:bodyPr numCol="2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Initiation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Define project scope and objectives.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Identify stakeholders and form the project team.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Develop a project charter.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Planning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Conduct stakeholder meetings to gather detailed requirements.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Develop a detailed project plan with timelines, milestones, and deliverables.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Assess and plan for potential risks and mitigation strategies.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Execution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Design system architecture and user interfaces.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Develop the system using an Agile methodology with iterative sprints.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Regularly review progress with stakeholders and incorporate feedback.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Testing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Conduct unit, integration, and system testing.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Perform load testing to ensure the system can handle peak traffic data.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Conduct user acceptance testing (UAT) with traffic operators and select end-users.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Deployment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Prepare a detailed deployment plan and backup strategies.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Deploy the system in a controlled environment and gradually scale up.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Monitor system performance and address any post-deployment issues.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Closure Phase:</a:t>
            </a:r>
            <a:endParaRPr lang="en-US" sz="9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Obtain formal acceptance from stakeholders.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Conduct a project review and document lessons learned.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Handover system documentation and provide training sessions for end-users and administrators.</a:t>
            </a:r>
          </a:p>
          <a:p>
            <a:pPr>
              <a:lnSpc>
                <a:spcPct val="110000"/>
              </a:lnSpc>
            </a:pPr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35495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DC37F-EAAD-BFB7-2E1B-BD158500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6812BF-B0CA-C802-8845-662779E23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2441273"/>
            <a:ext cx="5385816" cy="38179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Agile Development: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Iterative and incremental development to allow flexibility and continuous stakeholder feedback.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Data-Driven Decision Making: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Utilize advanced data analytics and machine learning algorithms to optimize traffic flow and predict congestion.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User-Centered Design: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Focus on creating user-friendly interfaces for traffic operators and end-users.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Continuous Integration and Continuous Deployment (CI/CD):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Automate testing and deployment to ensure quick and reliable updates. </a:t>
            </a:r>
          </a:p>
        </p:txBody>
      </p:sp>
      <p:pic>
        <p:nvPicPr>
          <p:cNvPr id="9" name="Graphic 8" descr="Workflow">
            <a:extLst>
              <a:ext uri="{FF2B5EF4-FFF2-40B4-BE49-F238E27FC236}">
                <a16:creationId xmlns:a16="http://schemas.microsoft.com/office/drawing/2014/main" id="{5B36C918-CA92-8669-CED7-5DA12FAE5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7FB3A-3C96-279F-5AC5-BCED14E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Benefits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EEE6-4455-BD94-E41B-7A848579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Improved Urban Mobility:</a:t>
            </a:r>
            <a:r>
              <a:rPr lang="en-US" sz="1800" dirty="0"/>
              <a:t> Reduced congestion and travel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Enhanced Public Safety:</a:t>
            </a:r>
            <a:r>
              <a:rPr lang="en-US" sz="1800" dirty="0"/>
              <a:t> Faster accident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Environmental Benefits:</a:t>
            </a:r>
            <a:r>
              <a:rPr lang="en-US" sz="1800" dirty="0"/>
              <a:t> Reduced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Economic Growth:</a:t>
            </a:r>
            <a:r>
              <a:rPr lang="en-US" sz="1800" dirty="0"/>
              <a:t> Improved transportation for businesses.</a:t>
            </a:r>
          </a:p>
          <a:p>
            <a:endParaRPr lang="en-CA" sz="1800" dirty="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407DFF52-C4D1-FF75-6DF5-23480990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273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_2SEEDS">
      <a:dk1>
        <a:srgbClr val="000000"/>
      </a:dk1>
      <a:lt1>
        <a:srgbClr val="FFFFFF"/>
      </a:lt1>
      <a:dk2>
        <a:srgbClr val="1F2D36"/>
      </a:dk2>
      <a:lt2>
        <a:srgbClr val="E2E5E8"/>
      </a:lt2>
      <a:accent1>
        <a:srgbClr val="B1793B"/>
      </a:accent1>
      <a:accent2>
        <a:srgbClr val="C35A4D"/>
      </a:accent2>
      <a:accent3>
        <a:srgbClr val="A9A342"/>
      </a:accent3>
      <a:accent4>
        <a:srgbClr val="3BB1AE"/>
      </a:accent4>
      <a:accent5>
        <a:srgbClr val="4D95C3"/>
      </a:accent5>
      <a:accent6>
        <a:srgbClr val="3B52B1"/>
      </a:accent6>
      <a:hlink>
        <a:srgbClr val="3F7C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658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Smart City Traffic Management System</vt:lpstr>
      <vt:lpstr>System/Project Selection</vt:lpstr>
      <vt:lpstr>Identified Bottlenecks</vt:lpstr>
      <vt:lpstr>Stakeholders and Project Rationale</vt:lpstr>
      <vt:lpstr>Functional Requirements</vt:lpstr>
      <vt:lpstr>Non-Functional Requirements</vt:lpstr>
      <vt:lpstr>Project Plan</vt:lpstr>
      <vt:lpstr>Methodology</vt:lpstr>
      <vt:lpstr>Benefits and Impact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Somya Sachan</dc:creator>
  <cp:lastModifiedBy>Somya Sachan</cp:lastModifiedBy>
  <cp:revision>2</cp:revision>
  <dcterms:created xsi:type="dcterms:W3CDTF">2024-07-28T01:40:42Z</dcterms:created>
  <dcterms:modified xsi:type="dcterms:W3CDTF">2024-07-28T03:52:58Z</dcterms:modified>
</cp:coreProperties>
</file>