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C6F70-7160-43F9-8335-4811CEC4DDC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07AABE-D8CE-4BBE-9CA5-38B762E92F46}">
      <dgm:prSet/>
      <dgm:spPr/>
      <dgm:t>
        <a:bodyPr/>
        <a:lstStyle/>
        <a:p>
          <a:pPr>
            <a:defRPr b="1"/>
          </a:pPr>
          <a:r>
            <a:rPr lang="en-US" b="1"/>
            <a:t>Short-Term Goals (1-2 Years):</a:t>
          </a:r>
          <a:endParaRPr lang="en-US"/>
        </a:p>
      </dgm:t>
    </dgm:pt>
    <dgm:pt modelId="{2AAEC9F1-F990-4943-9E88-A5A9FB35D4C2}" type="parTrans" cxnId="{F58A0B2D-376C-4DBA-9061-097BA5099BB9}">
      <dgm:prSet/>
      <dgm:spPr/>
      <dgm:t>
        <a:bodyPr/>
        <a:lstStyle/>
        <a:p>
          <a:endParaRPr lang="en-US"/>
        </a:p>
      </dgm:t>
    </dgm:pt>
    <dgm:pt modelId="{5A678279-2F2D-462D-83DB-ED6CB03FAD61}" type="sibTrans" cxnId="{F58A0B2D-376C-4DBA-9061-097BA5099BB9}">
      <dgm:prSet/>
      <dgm:spPr/>
      <dgm:t>
        <a:bodyPr/>
        <a:lstStyle/>
        <a:p>
          <a:endParaRPr lang="en-US"/>
        </a:p>
      </dgm:t>
    </dgm:pt>
    <dgm:pt modelId="{29CAB979-2747-424E-AFCB-61021DD5B955}">
      <dgm:prSet/>
      <dgm:spPr/>
      <dgm:t>
        <a:bodyPr/>
        <a:lstStyle/>
        <a:p>
          <a:r>
            <a:rPr lang="en-US"/>
            <a:t>Secure location and complete development.</a:t>
          </a:r>
        </a:p>
      </dgm:t>
    </dgm:pt>
    <dgm:pt modelId="{A06806BD-BFE5-4753-BAF1-7276E291B439}" type="parTrans" cxnId="{91AEBCC2-CF8D-4192-BDD0-3D0E77ACCD2F}">
      <dgm:prSet/>
      <dgm:spPr/>
      <dgm:t>
        <a:bodyPr/>
        <a:lstStyle/>
        <a:p>
          <a:endParaRPr lang="en-US"/>
        </a:p>
      </dgm:t>
    </dgm:pt>
    <dgm:pt modelId="{9CD59E6D-2D47-4636-85CB-FB1813B5FA83}" type="sibTrans" cxnId="{91AEBCC2-CF8D-4192-BDD0-3D0E77ACCD2F}">
      <dgm:prSet/>
      <dgm:spPr/>
      <dgm:t>
        <a:bodyPr/>
        <a:lstStyle/>
        <a:p>
          <a:endParaRPr lang="en-US"/>
        </a:p>
      </dgm:t>
    </dgm:pt>
    <dgm:pt modelId="{AD0DA2AF-DC88-477E-984E-638BCEC0CB5D}">
      <dgm:prSet/>
      <dgm:spPr/>
      <dgm:t>
        <a:bodyPr/>
        <a:lstStyle/>
        <a:p>
          <a:r>
            <a:rPr lang="en-US"/>
            <a:t>Achieve 60% occupancy rate in Year 1.</a:t>
          </a:r>
        </a:p>
      </dgm:t>
    </dgm:pt>
    <dgm:pt modelId="{0BE5831C-5B6B-403A-A2EF-F9D7A4B1EE50}" type="parTrans" cxnId="{802A0E23-14F5-4C64-AC03-2CE9138BF94E}">
      <dgm:prSet/>
      <dgm:spPr/>
      <dgm:t>
        <a:bodyPr/>
        <a:lstStyle/>
        <a:p>
          <a:endParaRPr lang="en-US"/>
        </a:p>
      </dgm:t>
    </dgm:pt>
    <dgm:pt modelId="{7D513996-8481-4F57-B7AD-43231C062DA5}" type="sibTrans" cxnId="{802A0E23-14F5-4C64-AC03-2CE9138BF94E}">
      <dgm:prSet/>
      <dgm:spPr/>
      <dgm:t>
        <a:bodyPr/>
        <a:lstStyle/>
        <a:p>
          <a:endParaRPr lang="en-US"/>
        </a:p>
      </dgm:t>
    </dgm:pt>
    <dgm:pt modelId="{39F2021F-4043-47D1-B254-AE109F367AAC}">
      <dgm:prSet/>
      <dgm:spPr/>
      <dgm:t>
        <a:bodyPr/>
        <a:lstStyle/>
        <a:p>
          <a:r>
            <a:rPr lang="en-US"/>
            <a:t>Guest satisfaction rating of 90%+.</a:t>
          </a:r>
        </a:p>
      </dgm:t>
    </dgm:pt>
    <dgm:pt modelId="{7B2C39A9-753F-41CE-8E3C-300A003DA73C}" type="parTrans" cxnId="{691DF98A-6CCB-4F5A-BE39-6D176FDE9A3C}">
      <dgm:prSet/>
      <dgm:spPr/>
      <dgm:t>
        <a:bodyPr/>
        <a:lstStyle/>
        <a:p>
          <a:endParaRPr lang="en-US"/>
        </a:p>
      </dgm:t>
    </dgm:pt>
    <dgm:pt modelId="{400B3654-7DAE-45AB-B9C2-A472C8C13503}" type="sibTrans" cxnId="{691DF98A-6CCB-4F5A-BE39-6D176FDE9A3C}">
      <dgm:prSet/>
      <dgm:spPr/>
      <dgm:t>
        <a:bodyPr/>
        <a:lstStyle/>
        <a:p>
          <a:endParaRPr lang="en-US"/>
        </a:p>
      </dgm:t>
    </dgm:pt>
    <dgm:pt modelId="{54E181C4-4838-49B7-A958-E071154073C5}">
      <dgm:prSet/>
      <dgm:spPr/>
      <dgm:t>
        <a:bodyPr/>
        <a:lstStyle/>
        <a:p>
          <a:pPr>
            <a:defRPr b="1"/>
          </a:pPr>
          <a:r>
            <a:rPr lang="en-US" b="1"/>
            <a:t>Long-Term Goals (3-5 Years):</a:t>
          </a:r>
          <a:endParaRPr lang="en-US"/>
        </a:p>
      </dgm:t>
    </dgm:pt>
    <dgm:pt modelId="{F3509ADC-A0B2-4883-A466-6B4FDBE510D8}" type="parTrans" cxnId="{D25C180D-D8DE-48E1-BE6E-EABED3110FEF}">
      <dgm:prSet/>
      <dgm:spPr/>
      <dgm:t>
        <a:bodyPr/>
        <a:lstStyle/>
        <a:p>
          <a:endParaRPr lang="en-US"/>
        </a:p>
      </dgm:t>
    </dgm:pt>
    <dgm:pt modelId="{4384A01E-67E2-4578-AFF6-C7BF1996FFCA}" type="sibTrans" cxnId="{D25C180D-D8DE-48E1-BE6E-EABED3110FEF}">
      <dgm:prSet/>
      <dgm:spPr/>
      <dgm:t>
        <a:bodyPr/>
        <a:lstStyle/>
        <a:p>
          <a:endParaRPr lang="en-US"/>
        </a:p>
      </dgm:t>
    </dgm:pt>
    <dgm:pt modelId="{D4DCC664-AEE9-424E-9C54-32FFFB7A8F20}">
      <dgm:prSet/>
      <dgm:spPr/>
      <dgm:t>
        <a:bodyPr/>
        <a:lstStyle/>
        <a:p>
          <a:r>
            <a:rPr lang="en-US"/>
            <a:t>Expand to additional locations.</a:t>
          </a:r>
        </a:p>
      </dgm:t>
    </dgm:pt>
    <dgm:pt modelId="{579AA987-9CAC-438B-AD00-15D9AF4FE774}" type="parTrans" cxnId="{70B33CC6-6211-477C-BBEF-57F9509943C7}">
      <dgm:prSet/>
      <dgm:spPr/>
      <dgm:t>
        <a:bodyPr/>
        <a:lstStyle/>
        <a:p>
          <a:endParaRPr lang="en-US"/>
        </a:p>
      </dgm:t>
    </dgm:pt>
    <dgm:pt modelId="{2EF79DC1-872E-406C-9855-1F725FEE706A}" type="sibTrans" cxnId="{70B33CC6-6211-477C-BBEF-57F9509943C7}">
      <dgm:prSet/>
      <dgm:spPr/>
      <dgm:t>
        <a:bodyPr/>
        <a:lstStyle/>
        <a:p>
          <a:endParaRPr lang="en-US"/>
        </a:p>
      </dgm:t>
    </dgm:pt>
    <dgm:pt modelId="{603B6B3E-E4A0-4837-9655-931ADF132342}">
      <dgm:prSet/>
      <dgm:spPr/>
      <dgm:t>
        <a:bodyPr/>
        <a:lstStyle/>
        <a:p>
          <a:r>
            <a:rPr lang="en-US"/>
            <a:t>Develop partnerships with health professionals.</a:t>
          </a:r>
        </a:p>
      </dgm:t>
    </dgm:pt>
    <dgm:pt modelId="{7FC0AC3E-5C41-4E51-A620-186C6AAA6864}" type="parTrans" cxnId="{C2D0B354-8E2F-428A-9CD3-AFF7A3CAF287}">
      <dgm:prSet/>
      <dgm:spPr/>
      <dgm:t>
        <a:bodyPr/>
        <a:lstStyle/>
        <a:p>
          <a:endParaRPr lang="en-US"/>
        </a:p>
      </dgm:t>
    </dgm:pt>
    <dgm:pt modelId="{5D7A4F9A-4FA7-475F-AC4B-F7FF84A6A5BD}" type="sibTrans" cxnId="{C2D0B354-8E2F-428A-9CD3-AFF7A3CAF287}">
      <dgm:prSet/>
      <dgm:spPr/>
      <dgm:t>
        <a:bodyPr/>
        <a:lstStyle/>
        <a:p>
          <a:endParaRPr lang="en-US"/>
        </a:p>
      </dgm:t>
    </dgm:pt>
    <dgm:pt modelId="{6FF6CB8A-2A40-4DA2-A0A7-203AE2A1E4E1}">
      <dgm:prSet/>
      <dgm:spPr/>
      <dgm:t>
        <a:bodyPr/>
        <a:lstStyle/>
        <a:p>
          <a:r>
            <a:rPr lang="en-US"/>
            <a:t>Achieve a 20% annual growth rate in revenue.</a:t>
          </a:r>
        </a:p>
      </dgm:t>
    </dgm:pt>
    <dgm:pt modelId="{AD1537C2-3BEE-4B67-AD1A-7CF9433B62AB}" type="parTrans" cxnId="{819C8275-FC87-47B5-BBA9-B8228CB0D42F}">
      <dgm:prSet/>
      <dgm:spPr/>
      <dgm:t>
        <a:bodyPr/>
        <a:lstStyle/>
        <a:p>
          <a:endParaRPr lang="en-US"/>
        </a:p>
      </dgm:t>
    </dgm:pt>
    <dgm:pt modelId="{82CBAB43-2AA4-400D-8B2D-7B44DF3BB32E}" type="sibTrans" cxnId="{819C8275-FC87-47B5-BBA9-B8228CB0D42F}">
      <dgm:prSet/>
      <dgm:spPr/>
      <dgm:t>
        <a:bodyPr/>
        <a:lstStyle/>
        <a:p>
          <a:endParaRPr lang="en-US"/>
        </a:p>
      </dgm:t>
    </dgm:pt>
    <dgm:pt modelId="{3E87A4E8-BD3F-40D9-94A0-02F3842F2064}" type="pres">
      <dgm:prSet presAssocID="{69BC6F70-7160-43F9-8335-4811CEC4DDC6}" presName="root" presStyleCnt="0">
        <dgm:presLayoutVars>
          <dgm:dir/>
          <dgm:resizeHandles val="exact"/>
        </dgm:presLayoutVars>
      </dgm:prSet>
      <dgm:spPr/>
    </dgm:pt>
    <dgm:pt modelId="{30D57854-77CD-4EB6-90ED-D3C2D1FCF513}" type="pres">
      <dgm:prSet presAssocID="{B407AABE-D8CE-4BBE-9CA5-38B762E92F46}" presName="compNode" presStyleCnt="0"/>
      <dgm:spPr/>
    </dgm:pt>
    <dgm:pt modelId="{F980AFCB-19F4-4F03-BF1E-FB508638526F}" type="pres">
      <dgm:prSet presAssocID="{B407AABE-D8CE-4BBE-9CA5-38B762E92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1FE818-8E59-4958-BC5B-E1FF0E20D546}" type="pres">
      <dgm:prSet presAssocID="{B407AABE-D8CE-4BBE-9CA5-38B762E92F46}" presName="iconSpace" presStyleCnt="0"/>
      <dgm:spPr/>
    </dgm:pt>
    <dgm:pt modelId="{E9589F7F-2ECA-4D5B-B583-1275FCFFC7CC}" type="pres">
      <dgm:prSet presAssocID="{B407AABE-D8CE-4BBE-9CA5-38B762E92F46}" presName="parTx" presStyleLbl="revTx" presStyleIdx="0" presStyleCnt="4">
        <dgm:presLayoutVars>
          <dgm:chMax val="0"/>
          <dgm:chPref val="0"/>
        </dgm:presLayoutVars>
      </dgm:prSet>
      <dgm:spPr/>
    </dgm:pt>
    <dgm:pt modelId="{C62B69E9-8304-48E4-92CF-E46FB8FD0740}" type="pres">
      <dgm:prSet presAssocID="{B407AABE-D8CE-4BBE-9CA5-38B762E92F46}" presName="txSpace" presStyleCnt="0"/>
      <dgm:spPr/>
    </dgm:pt>
    <dgm:pt modelId="{E4F52AF1-4679-472F-98FF-95BD83FEFCB5}" type="pres">
      <dgm:prSet presAssocID="{B407AABE-D8CE-4BBE-9CA5-38B762E92F46}" presName="desTx" presStyleLbl="revTx" presStyleIdx="1" presStyleCnt="4">
        <dgm:presLayoutVars/>
      </dgm:prSet>
      <dgm:spPr/>
    </dgm:pt>
    <dgm:pt modelId="{1D116A38-886A-409A-890A-50F5BB8D5CE9}" type="pres">
      <dgm:prSet presAssocID="{5A678279-2F2D-462D-83DB-ED6CB03FAD61}" presName="sibTrans" presStyleCnt="0"/>
      <dgm:spPr/>
    </dgm:pt>
    <dgm:pt modelId="{33085A5A-1060-443F-8D3E-706E91B93BDE}" type="pres">
      <dgm:prSet presAssocID="{54E181C4-4838-49B7-A958-E071154073C5}" presName="compNode" presStyleCnt="0"/>
      <dgm:spPr/>
    </dgm:pt>
    <dgm:pt modelId="{A3BD3F48-D952-4085-BA7E-27AD4B5807A6}" type="pres">
      <dgm:prSet presAssocID="{54E181C4-4838-49B7-A958-E071154073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3755064-75C4-406D-97E9-40C5090D9F73}" type="pres">
      <dgm:prSet presAssocID="{54E181C4-4838-49B7-A958-E071154073C5}" presName="iconSpace" presStyleCnt="0"/>
      <dgm:spPr/>
    </dgm:pt>
    <dgm:pt modelId="{1E6F582D-BC6C-4EC9-BFD1-038853DBE3FB}" type="pres">
      <dgm:prSet presAssocID="{54E181C4-4838-49B7-A958-E071154073C5}" presName="parTx" presStyleLbl="revTx" presStyleIdx="2" presStyleCnt="4">
        <dgm:presLayoutVars>
          <dgm:chMax val="0"/>
          <dgm:chPref val="0"/>
        </dgm:presLayoutVars>
      </dgm:prSet>
      <dgm:spPr/>
    </dgm:pt>
    <dgm:pt modelId="{036ABD9D-7B0C-4A45-938F-B1840CE09BEA}" type="pres">
      <dgm:prSet presAssocID="{54E181C4-4838-49B7-A958-E071154073C5}" presName="txSpace" presStyleCnt="0"/>
      <dgm:spPr/>
    </dgm:pt>
    <dgm:pt modelId="{5E8A81F4-6F55-465B-A558-8E920E114509}" type="pres">
      <dgm:prSet presAssocID="{54E181C4-4838-49B7-A958-E071154073C5}" presName="desTx" presStyleLbl="revTx" presStyleIdx="3" presStyleCnt="4">
        <dgm:presLayoutVars/>
      </dgm:prSet>
      <dgm:spPr/>
    </dgm:pt>
  </dgm:ptLst>
  <dgm:cxnLst>
    <dgm:cxn modelId="{D25C180D-D8DE-48E1-BE6E-EABED3110FEF}" srcId="{69BC6F70-7160-43F9-8335-4811CEC4DDC6}" destId="{54E181C4-4838-49B7-A958-E071154073C5}" srcOrd="1" destOrd="0" parTransId="{F3509ADC-A0B2-4883-A466-6B4FDBE510D8}" sibTransId="{4384A01E-67E2-4578-AFF6-C7BF1996FFCA}"/>
    <dgm:cxn modelId="{802A0E23-14F5-4C64-AC03-2CE9138BF94E}" srcId="{B407AABE-D8CE-4BBE-9CA5-38B762E92F46}" destId="{AD0DA2AF-DC88-477E-984E-638BCEC0CB5D}" srcOrd="1" destOrd="0" parTransId="{0BE5831C-5B6B-403A-A2EF-F9D7A4B1EE50}" sibTransId="{7D513996-8481-4F57-B7AD-43231C062DA5}"/>
    <dgm:cxn modelId="{F58A0B2D-376C-4DBA-9061-097BA5099BB9}" srcId="{69BC6F70-7160-43F9-8335-4811CEC4DDC6}" destId="{B407AABE-D8CE-4BBE-9CA5-38B762E92F46}" srcOrd="0" destOrd="0" parTransId="{2AAEC9F1-F990-4943-9E88-A5A9FB35D4C2}" sibTransId="{5A678279-2F2D-462D-83DB-ED6CB03FAD61}"/>
    <dgm:cxn modelId="{91F5383D-8986-48B2-979C-458890AB86AC}" type="presOf" srcId="{69BC6F70-7160-43F9-8335-4811CEC4DDC6}" destId="{3E87A4E8-BD3F-40D9-94A0-02F3842F2064}" srcOrd="0" destOrd="0" presId="urn:microsoft.com/office/officeart/2018/5/layout/CenteredIconLabelDescriptionList"/>
    <dgm:cxn modelId="{3BF69774-8783-48C8-B0E9-8DF719D4737C}" type="presOf" srcId="{54E181C4-4838-49B7-A958-E071154073C5}" destId="{1E6F582D-BC6C-4EC9-BFD1-038853DBE3FB}" srcOrd="0" destOrd="0" presId="urn:microsoft.com/office/officeart/2018/5/layout/CenteredIconLabelDescriptionList"/>
    <dgm:cxn modelId="{C2D0B354-8E2F-428A-9CD3-AFF7A3CAF287}" srcId="{54E181C4-4838-49B7-A958-E071154073C5}" destId="{603B6B3E-E4A0-4837-9655-931ADF132342}" srcOrd="1" destOrd="0" parTransId="{7FC0AC3E-5C41-4E51-A620-186C6AAA6864}" sibTransId="{5D7A4F9A-4FA7-475F-AC4B-F7FF84A6A5BD}"/>
    <dgm:cxn modelId="{4D8B5155-71BA-4FB0-9B7A-EAB8E959B6C1}" type="presOf" srcId="{D4DCC664-AEE9-424E-9C54-32FFFB7A8F20}" destId="{5E8A81F4-6F55-465B-A558-8E920E114509}" srcOrd="0" destOrd="0" presId="urn:microsoft.com/office/officeart/2018/5/layout/CenteredIconLabelDescriptionList"/>
    <dgm:cxn modelId="{819C8275-FC87-47B5-BBA9-B8228CB0D42F}" srcId="{54E181C4-4838-49B7-A958-E071154073C5}" destId="{6FF6CB8A-2A40-4DA2-A0A7-203AE2A1E4E1}" srcOrd="2" destOrd="0" parTransId="{AD1537C2-3BEE-4B67-AD1A-7CF9433B62AB}" sibTransId="{82CBAB43-2AA4-400D-8B2D-7B44DF3BB32E}"/>
    <dgm:cxn modelId="{808BE07A-F03A-4FF1-B309-C9E718560035}" type="presOf" srcId="{39F2021F-4043-47D1-B254-AE109F367AAC}" destId="{E4F52AF1-4679-472F-98FF-95BD83FEFCB5}" srcOrd="0" destOrd="2" presId="urn:microsoft.com/office/officeart/2018/5/layout/CenteredIconLabelDescriptionList"/>
    <dgm:cxn modelId="{691DF98A-6CCB-4F5A-BE39-6D176FDE9A3C}" srcId="{B407AABE-D8CE-4BBE-9CA5-38B762E92F46}" destId="{39F2021F-4043-47D1-B254-AE109F367AAC}" srcOrd="2" destOrd="0" parTransId="{7B2C39A9-753F-41CE-8E3C-300A003DA73C}" sibTransId="{400B3654-7DAE-45AB-B9C2-A472C8C13503}"/>
    <dgm:cxn modelId="{7755528F-1317-4CFB-BFF1-5CE03A38F0A9}" type="presOf" srcId="{B407AABE-D8CE-4BBE-9CA5-38B762E92F46}" destId="{E9589F7F-2ECA-4D5B-B583-1275FCFFC7CC}" srcOrd="0" destOrd="0" presId="urn:microsoft.com/office/officeart/2018/5/layout/CenteredIconLabelDescriptionList"/>
    <dgm:cxn modelId="{B1C41A9B-6094-49C7-A9B2-B9A836C8A5C1}" type="presOf" srcId="{603B6B3E-E4A0-4837-9655-931ADF132342}" destId="{5E8A81F4-6F55-465B-A558-8E920E114509}" srcOrd="0" destOrd="1" presId="urn:microsoft.com/office/officeart/2018/5/layout/CenteredIconLabelDescriptionList"/>
    <dgm:cxn modelId="{3AA170B6-300F-4908-A16B-A9862DFA9D15}" type="presOf" srcId="{AD0DA2AF-DC88-477E-984E-638BCEC0CB5D}" destId="{E4F52AF1-4679-472F-98FF-95BD83FEFCB5}" srcOrd="0" destOrd="1" presId="urn:microsoft.com/office/officeart/2018/5/layout/CenteredIconLabelDescriptionList"/>
    <dgm:cxn modelId="{B0F09BBC-21DA-4748-A334-2AE6EA312E0D}" type="presOf" srcId="{29CAB979-2747-424E-AFCB-61021DD5B955}" destId="{E4F52AF1-4679-472F-98FF-95BD83FEFCB5}" srcOrd="0" destOrd="0" presId="urn:microsoft.com/office/officeart/2018/5/layout/CenteredIconLabelDescriptionList"/>
    <dgm:cxn modelId="{91AEBCC2-CF8D-4192-BDD0-3D0E77ACCD2F}" srcId="{B407AABE-D8CE-4BBE-9CA5-38B762E92F46}" destId="{29CAB979-2747-424E-AFCB-61021DD5B955}" srcOrd="0" destOrd="0" parTransId="{A06806BD-BFE5-4753-BAF1-7276E291B439}" sibTransId="{9CD59E6D-2D47-4636-85CB-FB1813B5FA83}"/>
    <dgm:cxn modelId="{70B33CC6-6211-477C-BBEF-57F9509943C7}" srcId="{54E181C4-4838-49B7-A958-E071154073C5}" destId="{D4DCC664-AEE9-424E-9C54-32FFFB7A8F20}" srcOrd="0" destOrd="0" parTransId="{579AA987-9CAC-438B-AD00-15D9AF4FE774}" sibTransId="{2EF79DC1-872E-406C-9855-1F725FEE706A}"/>
    <dgm:cxn modelId="{9B9F2ADC-F3F3-481A-9167-CDD02CDC7649}" type="presOf" srcId="{6FF6CB8A-2A40-4DA2-A0A7-203AE2A1E4E1}" destId="{5E8A81F4-6F55-465B-A558-8E920E114509}" srcOrd="0" destOrd="2" presId="urn:microsoft.com/office/officeart/2018/5/layout/CenteredIconLabelDescriptionList"/>
    <dgm:cxn modelId="{BD33BC69-16E4-4B79-9BFE-0C95878D49BF}" type="presParOf" srcId="{3E87A4E8-BD3F-40D9-94A0-02F3842F2064}" destId="{30D57854-77CD-4EB6-90ED-D3C2D1FCF513}" srcOrd="0" destOrd="0" presId="urn:microsoft.com/office/officeart/2018/5/layout/CenteredIconLabelDescriptionList"/>
    <dgm:cxn modelId="{D09282B5-A161-4485-B955-E32D3AE96DDC}" type="presParOf" srcId="{30D57854-77CD-4EB6-90ED-D3C2D1FCF513}" destId="{F980AFCB-19F4-4F03-BF1E-FB508638526F}" srcOrd="0" destOrd="0" presId="urn:microsoft.com/office/officeart/2018/5/layout/CenteredIconLabelDescriptionList"/>
    <dgm:cxn modelId="{FDE95799-76AA-4CAC-84BE-0AA94303A54B}" type="presParOf" srcId="{30D57854-77CD-4EB6-90ED-D3C2D1FCF513}" destId="{451FE818-8E59-4958-BC5B-E1FF0E20D546}" srcOrd="1" destOrd="0" presId="urn:microsoft.com/office/officeart/2018/5/layout/CenteredIconLabelDescriptionList"/>
    <dgm:cxn modelId="{000CE5C9-8184-49ED-95C3-73854BBAD9C4}" type="presParOf" srcId="{30D57854-77CD-4EB6-90ED-D3C2D1FCF513}" destId="{E9589F7F-2ECA-4D5B-B583-1275FCFFC7CC}" srcOrd="2" destOrd="0" presId="urn:microsoft.com/office/officeart/2018/5/layout/CenteredIconLabelDescriptionList"/>
    <dgm:cxn modelId="{1A6827CC-7F90-40DE-B78E-174AEDECDB71}" type="presParOf" srcId="{30D57854-77CD-4EB6-90ED-D3C2D1FCF513}" destId="{C62B69E9-8304-48E4-92CF-E46FB8FD0740}" srcOrd="3" destOrd="0" presId="urn:microsoft.com/office/officeart/2018/5/layout/CenteredIconLabelDescriptionList"/>
    <dgm:cxn modelId="{66E612A7-3B29-4586-9DD2-994D2EF1BD54}" type="presParOf" srcId="{30D57854-77CD-4EB6-90ED-D3C2D1FCF513}" destId="{E4F52AF1-4679-472F-98FF-95BD83FEFCB5}" srcOrd="4" destOrd="0" presId="urn:microsoft.com/office/officeart/2018/5/layout/CenteredIconLabelDescriptionList"/>
    <dgm:cxn modelId="{E90CB3BD-C8EF-479B-BBB4-E50A720D04CB}" type="presParOf" srcId="{3E87A4E8-BD3F-40D9-94A0-02F3842F2064}" destId="{1D116A38-886A-409A-890A-50F5BB8D5CE9}" srcOrd="1" destOrd="0" presId="urn:microsoft.com/office/officeart/2018/5/layout/CenteredIconLabelDescriptionList"/>
    <dgm:cxn modelId="{401DFF29-D75F-4ADB-BD94-4DFC101FEFFB}" type="presParOf" srcId="{3E87A4E8-BD3F-40D9-94A0-02F3842F2064}" destId="{33085A5A-1060-443F-8D3E-706E91B93BDE}" srcOrd="2" destOrd="0" presId="urn:microsoft.com/office/officeart/2018/5/layout/CenteredIconLabelDescriptionList"/>
    <dgm:cxn modelId="{9C53E8CB-734F-42F5-9AB4-1F360619D533}" type="presParOf" srcId="{33085A5A-1060-443F-8D3E-706E91B93BDE}" destId="{A3BD3F48-D952-4085-BA7E-27AD4B5807A6}" srcOrd="0" destOrd="0" presId="urn:microsoft.com/office/officeart/2018/5/layout/CenteredIconLabelDescriptionList"/>
    <dgm:cxn modelId="{E0A1EF60-4A87-48E3-A6C3-F3AFCB30B5F7}" type="presParOf" srcId="{33085A5A-1060-443F-8D3E-706E91B93BDE}" destId="{33755064-75C4-406D-97E9-40C5090D9F73}" srcOrd="1" destOrd="0" presId="urn:microsoft.com/office/officeart/2018/5/layout/CenteredIconLabelDescriptionList"/>
    <dgm:cxn modelId="{813C1E92-1D2D-4370-8973-5D1AB345CDB8}" type="presParOf" srcId="{33085A5A-1060-443F-8D3E-706E91B93BDE}" destId="{1E6F582D-BC6C-4EC9-BFD1-038853DBE3FB}" srcOrd="2" destOrd="0" presId="urn:microsoft.com/office/officeart/2018/5/layout/CenteredIconLabelDescriptionList"/>
    <dgm:cxn modelId="{FDB66697-AEDE-43B5-B302-4378159DD95C}" type="presParOf" srcId="{33085A5A-1060-443F-8D3E-706E91B93BDE}" destId="{036ABD9D-7B0C-4A45-938F-B1840CE09BEA}" srcOrd="3" destOrd="0" presId="urn:microsoft.com/office/officeart/2018/5/layout/CenteredIconLabelDescriptionList"/>
    <dgm:cxn modelId="{DE64BEAF-3816-422E-93E6-A2173293BF40}" type="presParOf" srcId="{33085A5A-1060-443F-8D3E-706E91B93BDE}" destId="{5E8A81F4-6F55-465B-A558-8E920E11450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DD46D4-3160-4308-AE1A-9CAACC7494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F7C0C6-10C1-43C7-969B-A1C5B59A882E}">
      <dgm:prSet/>
      <dgm:spPr/>
      <dgm:t>
        <a:bodyPr/>
        <a:lstStyle/>
        <a:p>
          <a:pPr>
            <a:defRPr b="1"/>
          </a:pPr>
          <a:r>
            <a:rPr lang="en-US" b="1"/>
            <a:t>Industry Overview:</a:t>
          </a:r>
          <a:endParaRPr lang="en-US"/>
        </a:p>
      </dgm:t>
    </dgm:pt>
    <dgm:pt modelId="{D40920A5-F974-4163-A244-0407E7C20249}" type="parTrans" cxnId="{E616F3F7-2930-4CBF-8695-91F37FE7A178}">
      <dgm:prSet/>
      <dgm:spPr/>
      <dgm:t>
        <a:bodyPr/>
        <a:lstStyle/>
        <a:p>
          <a:endParaRPr lang="en-US"/>
        </a:p>
      </dgm:t>
    </dgm:pt>
    <dgm:pt modelId="{67176787-DF92-4F35-822F-96D0A5F5D7AB}" type="sibTrans" cxnId="{E616F3F7-2930-4CBF-8695-91F37FE7A178}">
      <dgm:prSet/>
      <dgm:spPr/>
      <dgm:t>
        <a:bodyPr/>
        <a:lstStyle/>
        <a:p>
          <a:endParaRPr lang="en-US"/>
        </a:p>
      </dgm:t>
    </dgm:pt>
    <dgm:pt modelId="{BD56D7CA-31F8-4C3F-9671-E412B19A387D}">
      <dgm:prSet/>
      <dgm:spPr/>
      <dgm:t>
        <a:bodyPr/>
        <a:lstStyle/>
        <a:p>
          <a:r>
            <a:rPr lang="en-US" dirty="0"/>
            <a:t>Wellness tourism market projected to grow at 8.6% annual growth.</a:t>
          </a:r>
        </a:p>
      </dgm:t>
    </dgm:pt>
    <dgm:pt modelId="{672D7DCC-B52E-4492-A3F1-92E6C834EB5D}" type="parTrans" cxnId="{44A5510B-F744-48C8-9B2A-EAE5103F7342}">
      <dgm:prSet/>
      <dgm:spPr/>
      <dgm:t>
        <a:bodyPr/>
        <a:lstStyle/>
        <a:p>
          <a:endParaRPr lang="en-US"/>
        </a:p>
      </dgm:t>
    </dgm:pt>
    <dgm:pt modelId="{D12655A3-6274-4B19-915E-5B77B12E4E71}" type="sibTrans" cxnId="{44A5510B-F744-48C8-9B2A-EAE5103F7342}">
      <dgm:prSet/>
      <dgm:spPr/>
      <dgm:t>
        <a:bodyPr/>
        <a:lstStyle/>
        <a:p>
          <a:endParaRPr lang="en-US"/>
        </a:p>
      </dgm:t>
    </dgm:pt>
    <dgm:pt modelId="{4D4FCBDC-9DA6-4780-830D-38736ECDB793}">
      <dgm:prSet/>
      <dgm:spPr/>
      <dgm:t>
        <a:bodyPr/>
        <a:lstStyle/>
        <a:p>
          <a:r>
            <a:rPr lang="en-US" dirty="0"/>
            <a:t>Expected market value of $ 8.5 trillion by 2027 (Global Wellness Institute, 2023).</a:t>
          </a:r>
        </a:p>
      </dgm:t>
    </dgm:pt>
    <dgm:pt modelId="{833CC116-E4A9-42BF-ACF1-84F13FC13DAD}" type="parTrans" cxnId="{9D67AFF7-6002-4925-AB1D-4473D90FF97E}">
      <dgm:prSet/>
      <dgm:spPr/>
      <dgm:t>
        <a:bodyPr/>
        <a:lstStyle/>
        <a:p>
          <a:endParaRPr lang="en-US"/>
        </a:p>
      </dgm:t>
    </dgm:pt>
    <dgm:pt modelId="{D1E79E98-B68B-41D7-8F85-417E9054531B}" type="sibTrans" cxnId="{9D67AFF7-6002-4925-AB1D-4473D90FF97E}">
      <dgm:prSet/>
      <dgm:spPr/>
      <dgm:t>
        <a:bodyPr/>
        <a:lstStyle/>
        <a:p>
          <a:endParaRPr lang="en-US"/>
        </a:p>
      </dgm:t>
    </dgm:pt>
    <dgm:pt modelId="{EADD40C0-D7B2-4AEC-AFEB-64BD58BDF1CB}">
      <dgm:prSet/>
      <dgm:spPr/>
      <dgm:t>
        <a:bodyPr/>
        <a:lstStyle/>
        <a:p>
          <a:pPr>
            <a:defRPr b="1"/>
          </a:pPr>
          <a:r>
            <a:rPr lang="en-US" b="1"/>
            <a:t>Target Market:</a:t>
          </a:r>
          <a:endParaRPr lang="en-US"/>
        </a:p>
      </dgm:t>
    </dgm:pt>
    <dgm:pt modelId="{D2F23D97-3DBA-48CB-8C9F-939FB896B86C}" type="parTrans" cxnId="{C4EF6B58-F275-49EF-B33F-557B5B65A1AF}">
      <dgm:prSet/>
      <dgm:spPr/>
      <dgm:t>
        <a:bodyPr/>
        <a:lstStyle/>
        <a:p>
          <a:endParaRPr lang="en-US"/>
        </a:p>
      </dgm:t>
    </dgm:pt>
    <dgm:pt modelId="{67D67D3F-279E-4F09-97D4-10C7F960AD01}" type="sibTrans" cxnId="{C4EF6B58-F275-49EF-B33F-557B5B65A1AF}">
      <dgm:prSet/>
      <dgm:spPr/>
      <dgm:t>
        <a:bodyPr/>
        <a:lstStyle/>
        <a:p>
          <a:endParaRPr lang="en-US"/>
        </a:p>
      </dgm:t>
    </dgm:pt>
    <dgm:pt modelId="{1EEF5239-860B-45F1-B4AE-71E6232CBD55}">
      <dgm:prSet/>
      <dgm:spPr/>
      <dgm:t>
        <a:bodyPr/>
        <a:lstStyle/>
        <a:p>
          <a:r>
            <a:rPr lang="en-US" b="1"/>
            <a:t>Demographics:</a:t>
          </a:r>
          <a:r>
            <a:rPr lang="en-US"/>
            <a:t> Adults 25-60, professionals, and health-conscious individuals.</a:t>
          </a:r>
        </a:p>
      </dgm:t>
    </dgm:pt>
    <dgm:pt modelId="{2B2E96EA-A3B2-40CF-BC13-FA06BBC9A89A}" type="parTrans" cxnId="{C68245AF-31D6-4383-8332-50B40EF57572}">
      <dgm:prSet/>
      <dgm:spPr/>
      <dgm:t>
        <a:bodyPr/>
        <a:lstStyle/>
        <a:p>
          <a:endParaRPr lang="en-US"/>
        </a:p>
      </dgm:t>
    </dgm:pt>
    <dgm:pt modelId="{C66250B9-70AD-4B64-BF76-FB00797AA90D}" type="sibTrans" cxnId="{C68245AF-31D6-4383-8332-50B40EF57572}">
      <dgm:prSet/>
      <dgm:spPr/>
      <dgm:t>
        <a:bodyPr/>
        <a:lstStyle/>
        <a:p>
          <a:endParaRPr lang="en-US"/>
        </a:p>
      </dgm:t>
    </dgm:pt>
    <dgm:pt modelId="{5766BD4B-EB80-44E8-B1E9-A552DB47AD3C}">
      <dgm:prSet/>
      <dgm:spPr/>
      <dgm:t>
        <a:bodyPr/>
        <a:lstStyle/>
        <a:p>
          <a:r>
            <a:rPr lang="en-US" b="1"/>
            <a:t>Psychographics:</a:t>
          </a:r>
          <a:r>
            <a:rPr lang="en-US"/>
            <a:t> Seeking stress relief and holistic health.</a:t>
          </a:r>
        </a:p>
      </dgm:t>
    </dgm:pt>
    <dgm:pt modelId="{F5524B5D-E77C-4A9C-93FC-423049CD8913}" type="parTrans" cxnId="{C32A48C7-C6D6-4CE0-BA17-8BF7A181EB54}">
      <dgm:prSet/>
      <dgm:spPr/>
      <dgm:t>
        <a:bodyPr/>
        <a:lstStyle/>
        <a:p>
          <a:endParaRPr lang="en-US"/>
        </a:p>
      </dgm:t>
    </dgm:pt>
    <dgm:pt modelId="{6D0026E6-E3D8-40C7-88AB-5BA7A5C9087E}" type="sibTrans" cxnId="{C32A48C7-C6D6-4CE0-BA17-8BF7A181EB54}">
      <dgm:prSet/>
      <dgm:spPr/>
      <dgm:t>
        <a:bodyPr/>
        <a:lstStyle/>
        <a:p>
          <a:endParaRPr lang="en-US"/>
        </a:p>
      </dgm:t>
    </dgm:pt>
    <dgm:pt modelId="{A512C0E5-176C-4590-B93F-6A671E733889}">
      <dgm:prSet/>
      <dgm:spPr/>
      <dgm:t>
        <a:bodyPr/>
        <a:lstStyle/>
        <a:p>
          <a:pPr>
            <a:defRPr b="1"/>
          </a:pPr>
          <a:r>
            <a:rPr lang="en-US" b="1"/>
            <a:t>Competitor Analysis:</a:t>
          </a:r>
          <a:endParaRPr lang="en-US"/>
        </a:p>
      </dgm:t>
    </dgm:pt>
    <dgm:pt modelId="{8814A2AC-5677-4177-A686-8BB758B60101}" type="parTrans" cxnId="{D2E95736-D02E-4E99-B596-B64C7FAA0F3A}">
      <dgm:prSet/>
      <dgm:spPr/>
      <dgm:t>
        <a:bodyPr/>
        <a:lstStyle/>
        <a:p>
          <a:endParaRPr lang="en-US"/>
        </a:p>
      </dgm:t>
    </dgm:pt>
    <dgm:pt modelId="{AE1DC4FB-C1CB-4DA0-BB17-463A515AF227}" type="sibTrans" cxnId="{D2E95736-D02E-4E99-B596-B64C7FAA0F3A}">
      <dgm:prSet/>
      <dgm:spPr/>
      <dgm:t>
        <a:bodyPr/>
        <a:lstStyle/>
        <a:p>
          <a:endParaRPr lang="en-US"/>
        </a:p>
      </dgm:t>
    </dgm:pt>
    <dgm:pt modelId="{695E2A18-581D-4CA2-8403-43A47856FF3F}">
      <dgm:prSet/>
      <dgm:spPr/>
      <dgm:t>
        <a:bodyPr/>
        <a:lstStyle/>
        <a:p>
          <a:r>
            <a:rPr lang="en-US" b="1"/>
            <a:t>Direct Competitors:</a:t>
          </a:r>
          <a:r>
            <a:rPr lang="en-US"/>
            <a:t> Canyon Ranch, Miraval Resorts.</a:t>
          </a:r>
        </a:p>
      </dgm:t>
    </dgm:pt>
    <dgm:pt modelId="{35FF6BA0-71C4-4844-8696-45D9BD30DF74}" type="parTrans" cxnId="{7A56E192-91D9-464B-B1CC-846F04D148B2}">
      <dgm:prSet/>
      <dgm:spPr/>
      <dgm:t>
        <a:bodyPr/>
        <a:lstStyle/>
        <a:p>
          <a:endParaRPr lang="en-US"/>
        </a:p>
      </dgm:t>
    </dgm:pt>
    <dgm:pt modelId="{BB4B2B0D-5BE8-4950-9DB9-85C98334CBAA}" type="sibTrans" cxnId="{7A56E192-91D9-464B-B1CC-846F04D148B2}">
      <dgm:prSet/>
      <dgm:spPr/>
      <dgm:t>
        <a:bodyPr/>
        <a:lstStyle/>
        <a:p>
          <a:endParaRPr lang="en-US"/>
        </a:p>
      </dgm:t>
    </dgm:pt>
    <dgm:pt modelId="{27B2E2CA-B301-4784-9844-09753D3D5B3A}">
      <dgm:prSet/>
      <dgm:spPr/>
      <dgm:t>
        <a:bodyPr/>
        <a:lstStyle/>
        <a:p>
          <a:r>
            <a:rPr lang="en-US" b="1"/>
            <a:t>Indirect Competitors:</a:t>
          </a:r>
          <a:r>
            <a:rPr lang="en-US"/>
            <a:t> Luxury hotels, traditional resorts.</a:t>
          </a:r>
        </a:p>
      </dgm:t>
    </dgm:pt>
    <dgm:pt modelId="{B06281E9-29AC-4A0B-A2F4-E5C8CF75F6BF}" type="parTrans" cxnId="{F179E475-B3E7-4233-AEB4-149E7967A6EC}">
      <dgm:prSet/>
      <dgm:spPr/>
      <dgm:t>
        <a:bodyPr/>
        <a:lstStyle/>
        <a:p>
          <a:endParaRPr lang="en-US"/>
        </a:p>
      </dgm:t>
    </dgm:pt>
    <dgm:pt modelId="{AFA18B7D-9DD0-490A-95D5-CAB13E2B673F}" type="sibTrans" cxnId="{F179E475-B3E7-4233-AEB4-149E7967A6EC}">
      <dgm:prSet/>
      <dgm:spPr/>
      <dgm:t>
        <a:bodyPr/>
        <a:lstStyle/>
        <a:p>
          <a:endParaRPr lang="en-US"/>
        </a:p>
      </dgm:t>
    </dgm:pt>
    <dgm:pt modelId="{A7931FC7-B33E-4EF9-84D4-290B7A0FEF4C}">
      <dgm:prSet/>
      <dgm:spPr/>
      <dgm:t>
        <a:bodyPr/>
        <a:lstStyle/>
        <a:p>
          <a:r>
            <a:rPr lang="en-US" b="1"/>
            <a:t>Competitive Advantage:</a:t>
          </a:r>
          <a:r>
            <a:rPr lang="en-US"/>
            <a:t> Unique combination of luxury, personalization, and natural setting.</a:t>
          </a:r>
        </a:p>
      </dgm:t>
    </dgm:pt>
    <dgm:pt modelId="{372A6F19-B1AC-4D86-838A-E5FC205B69E8}" type="parTrans" cxnId="{9E0AAF52-4119-4EA2-809E-01238D0340C7}">
      <dgm:prSet/>
      <dgm:spPr/>
      <dgm:t>
        <a:bodyPr/>
        <a:lstStyle/>
        <a:p>
          <a:endParaRPr lang="en-US"/>
        </a:p>
      </dgm:t>
    </dgm:pt>
    <dgm:pt modelId="{F30049EB-55AD-4C35-A409-8F4105F25943}" type="sibTrans" cxnId="{9E0AAF52-4119-4EA2-809E-01238D0340C7}">
      <dgm:prSet/>
      <dgm:spPr/>
      <dgm:t>
        <a:bodyPr/>
        <a:lstStyle/>
        <a:p>
          <a:endParaRPr lang="en-US"/>
        </a:p>
      </dgm:t>
    </dgm:pt>
    <dgm:pt modelId="{F714D239-6A81-436F-9FE1-CAEEA64FAD66}" type="pres">
      <dgm:prSet presAssocID="{63DD46D4-3160-4308-AE1A-9CAACC74940C}" presName="root" presStyleCnt="0">
        <dgm:presLayoutVars>
          <dgm:dir/>
          <dgm:resizeHandles val="exact"/>
        </dgm:presLayoutVars>
      </dgm:prSet>
      <dgm:spPr/>
    </dgm:pt>
    <dgm:pt modelId="{9A89AF65-F6BA-4CE2-92CA-83E0B18A5AD6}" type="pres">
      <dgm:prSet presAssocID="{3DF7C0C6-10C1-43C7-969B-A1C5B59A882E}" presName="compNode" presStyleCnt="0"/>
      <dgm:spPr/>
    </dgm:pt>
    <dgm:pt modelId="{E48A295A-D0BE-4731-9865-7A09E13B5169}" type="pres">
      <dgm:prSet presAssocID="{3DF7C0C6-10C1-43C7-969B-A1C5B59A882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14C2F26-78BC-4455-B9A0-2F3221A43F74}" type="pres">
      <dgm:prSet presAssocID="{3DF7C0C6-10C1-43C7-969B-A1C5B59A882E}" presName="iconSpace" presStyleCnt="0"/>
      <dgm:spPr/>
    </dgm:pt>
    <dgm:pt modelId="{EFEBDECF-9E26-4E35-A0C8-50FBAF20E06A}" type="pres">
      <dgm:prSet presAssocID="{3DF7C0C6-10C1-43C7-969B-A1C5B59A882E}" presName="parTx" presStyleLbl="revTx" presStyleIdx="0" presStyleCnt="6">
        <dgm:presLayoutVars>
          <dgm:chMax val="0"/>
          <dgm:chPref val="0"/>
        </dgm:presLayoutVars>
      </dgm:prSet>
      <dgm:spPr/>
    </dgm:pt>
    <dgm:pt modelId="{7B967F55-F308-40C1-A3D0-9A50FC0FE452}" type="pres">
      <dgm:prSet presAssocID="{3DF7C0C6-10C1-43C7-969B-A1C5B59A882E}" presName="txSpace" presStyleCnt="0"/>
      <dgm:spPr/>
    </dgm:pt>
    <dgm:pt modelId="{9EED458C-05A5-4B06-A1A0-816F5C98BAE2}" type="pres">
      <dgm:prSet presAssocID="{3DF7C0C6-10C1-43C7-969B-A1C5B59A882E}" presName="desTx" presStyleLbl="revTx" presStyleIdx="1" presStyleCnt="6">
        <dgm:presLayoutVars/>
      </dgm:prSet>
      <dgm:spPr/>
    </dgm:pt>
    <dgm:pt modelId="{5BF1C034-6D1C-4E8F-9F74-B9767C67F9F8}" type="pres">
      <dgm:prSet presAssocID="{67176787-DF92-4F35-822F-96D0A5F5D7AB}" presName="sibTrans" presStyleCnt="0"/>
      <dgm:spPr/>
    </dgm:pt>
    <dgm:pt modelId="{F35C2E50-2BC0-4183-B552-14C20A3A5536}" type="pres">
      <dgm:prSet presAssocID="{EADD40C0-D7B2-4AEC-AFEB-64BD58BDF1CB}" presName="compNode" presStyleCnt="0"/>
      <dgm:spPr/>
    </dgm:pt>
    <dgm:pt modelId="{31F8D41D-EC70-4F65-B47F-3C96E5204CAC}" type="pres">
      <dgm:prSet presAssocID="{EADD40C0-D7B2-4AEC-AFEB-64BD58BDF1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C97A0DC5-D891-47E5-989A-B9240214ECE7}" type="pres">
      <dgm:prSet presAssocID="{EADD40C0-D7B2-4AEC-AFEB-64BD58BDF1CB}" presName="iconSpace" presStyleCnt="0"/>
      <dgm:spPr/>
    </dgm:pt>
    <dgm:pt modelId="{6E09CC4D-0153-4C04-98E7-AFFF71EFF859}" type="pres">
      <dgm:prSet presAssocID="{EADD40C0-D7B2-4AEC-AFEB-64BD58BDF1CB}" presName="parTx" presStyleLbl="revTx" presStyleIdx="2" presStyleCnt="6">
        <dgm:presLayoutVars>
          <dgm:chMax val="0"/>
          <dgm:chPref val="0"/>
        </dgm:presLayoutVars>
      </dgm:prSet>
      <dgm:spPr/>
    </dgm:pt>
    <dgm:pt modelId="{48B68534-2C4E-462E-97C7-6DCC66809550}" type="pres">
      <dgm:prSet presAssocID="{EADD40C0-D7B2-4AEC-AFEB-64BD58BDF1CB}" presName="txSpace" presStyleCnt="0"/>
      <dgm:spPr/>
    </dgm:pt>
    <dgm:pt modelId="{1E910A82-03FA-4191-94B8-08866DC04FAC}" type="pres">
      <dgm:prSet presAssocID="{EADD40C0-D7B2-4AEC-AFEB-64BD58BDF1CB}" presName="desTx" presStyleLbl="revTx" presStyleIdx="3" presStyleCnt="6">
        <dgm:presLayoutVars/>
      </dgm:prSet>
      <dgm:spPr/>
    </dgm:pt>
    <dgm:pt modelId="{D9005BE1-EF60-4F82-B643-DC815C769EE6}" type="pres">
      <dgm:prSet presAssocID="{67D67D3F-279E-4F09-97D4-10C7F960AD01}" presName="sibTrans" presStyleCnt="0"/>
      <dgm:spPr/>
    </dgm:pt>
    <dgm:pt modelId="{5482EC8C-F765-4B29-9696-728F00508CCF}" type="pres">
      <dgm:prSet presAssocID="{A512C0E5-176C-4590-B93F-6A671E733889}" presName="compNode" presStyleCnt="0"/>
      <dgm:spPr/>
    </dgm:pt>
    <dgm:pt modelId="{8ED2FCED-BC14-40E6-9E2C-2E7F24151FE4}" type="pres">
      <dgm:prSet presAssocID="{A512C0E5-176C-4590-B93F-6A671E7338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boy"/>
        </a:ext>
      </dgm:extLst>
    </dgm:pt>
    <dgm:pt modelId="{27BFA747-93E8-48E6-BF64-F5FDE7DB6F3A}" type="pres">
      <dgm:prSet presAssocID="{A512C0E5-176C-4590-B93F-6A671E733889}" presName="iconSpace" presStyleCnt="0"/>
      <dgm:spPr/>
    </dgm:pt>
    <dgm:pt modelId="{089EB2A1-9D17-46BD-9204-D10F41C34DDC}" type="pres">
      <dgm:prSet presAssocID="{A512C0E5-176C-4590-B93F-6A671E733889}" presName="parTx" presStyleLbl="revTx" presStyleIdx="4" presStyleCnt="6">
        <dgm:presLayoutVars>
          <dgm:chMax val="0"/>
          <dgm:chPref val="0"/>
        </dgm:presLayoutVars>
      </dgm:prSet>
      <dgm:spPr/>
    </dgm:pt>
    <dgm:pt modelId="{E3AB2F57-1D3D-4F62-9064-C8D9FDBA2B9B}" type="pres">
      <dgm:prSet presAssocID="{A512C0E5-176C-4590-B93F-6A671E733889}" presName="txSpace" presStyleCnt="0"/>
      <dgm:spPr/>
    </dgm:pt>
    <dgm:pt modelId="{E90DF754-8736-407B-B463-C789135B7273}" type="pres">
      <dgm:prSet presAssocID="{A512C0E5-176C-4590-B93F-6A671E733889}" presName="desTx" presStyleLbl="revTx" presStyleIdx="5" presStyleCnt="6">
        <dgm:presLayoutVars/>
      </dgm:prSet>
      <dgm:spPr/>
    </dgm:pt>
  </dgm:ptLst>
  <dgm:cxnLst>
    <dgm:cxn modelId="{E750B30A-1C21-47F5-900D-0F2E395105BC}" type="presOf" srcId="{1EEF5239-860B-45F1-B4AE-71E6232CBD55}" destId="{1E910A82-03FA-4191-94B8-08866DC04FAC}" srcOrd="0" destOrd="0" presId="urn:microsoft.com/office/officeart/2018/2/layout/IconLabelDescriptionList"/>
    <dgm:cxn modelId="{44A5510B-F744-48C8-9B2A-EAE5103F7342}" srcId="{3DF7C0C6-10C1-43C7-969B-A1C5B59A882E}" destId="{BD56D7CA-31F8-4C3F-9671-E412B19A387D}" srcOrd="0" destOrd="0" parTransId="{672D7DCC-B52E-4492-A3F1-92E6C834EB5D}" sibTransId="{D12655A3-6274-4B19-915E-5B77B12E4E71}"/>
    <dgm:cxn modelId="{685FAB19-ED05-4B78-83DB-36CCAF573BE4}" type="presOf" srcId="{63DD46D4-3160-4308-AE1A-9CAACC74940C}" destId="{F714D239-6A81-436F-9FE1-CAEEA64FAD66}" srcOrd="0" destOrd="0" presId="urn:microsoft.com/office/officeart/2018/2/layout/IconLabelDescriptionList"/>
    <dgm:cxn modelId="{08DFEA29-313B-47DB-BBA4-CE7E4FC4B398}" type="presOf" srcId="{695E2A18-581D-4CA2-8403-43A47856FF3F}" destId="{E90DF754-8736-407B-B463-C789135B7273}" srcOrd="0" destOrd="0" presId="urn:microsoft.com/office/officeart/2018/2/layout/IconLabelDescriptionList"/>
    <dgm:cxn modelId="{D2E95736-D02E-4E99-B596-B64C7FAA0F3A}" srcId="{63DD46D4-3160-4308-AE1A-9CAACC74940C}" destId="{A512C0E5-176C-4590-B93F-6A671E733889}" srcOrd="2" destOrd="0" parTransId="{8814A2AC-5677-4177-A686-8BB758B60101}" sibTransId="{AE1DC4FB-C1CB-4DA0-BB17-463A515AF227}"/>
    <dgm:cxn modelId="{EE039F42-5F86-4D80-BC17-1969E1C3AC84}" type="presOf" srcId="{4D4FCBDC-9DA6-4780-830D-38736ECDB793}" destId="{9EED458C-05A5-4B06-A1A0-816F5C98BAE2}" srcOrd="0" destOrd="1" presId="urn:microsoft.com/office/officeart/2018/2/layout/IconLabelDescriptionList"/>
    <dgm:cxn modelId="{02250B68-0C55-4548-85B0-B8909DF3EDB0}" type="presOf" srcId="{A512C0E5-176C-4590-B93F-6A671E733889}" destId="{089EB2A1-9D17-46BD-9204-D10F41C34DDC}" srcOrd="0" destOrd="0" presId="urn:microsoft.com/office/officeart/2018/2/layout/IconLabelDescriptionList"/>
    <dgm:cxn modelId="{687BDC6A-99E0-4419-9319-CB0C8DC09570}" type="presOf" srcId="{27B2E2CA-B301-4784-9844-09753D3D5B3A}" destId="{E90DF754-8736-407B-B463-C789135B7273}" srcOrd="0" destOrd="1" presId="urn:microsoft.com/office/officeart/2018/2/layout/IconLabelDescriptionList"/>
    <dgm:cxn modelId="{9E0AAF52-4119-4EA2-809E-01238D0340C7}" srcId="{A512C0E5-176C-4590-B93F-6A671E733889}" destId="{A7931FC7-B33E-4EF9-84D4-290B7A0FEF4C}" srcOrd="2" destOrd="0" parTransId="{372A6F19-B1AC-4D86-838A-E5FC205B69E8}" sibTransId="{F30049EB-55AD-4C35-A409-8F4105F25943}"/>
    <dgm:cxn modelId="{F179E475-B3E7-4233-AEB4-149E7967A6EC}" srcId="{A512C0E5-176C-4590-B93F-6A671E733889}" destId="{27B2E2CA-B301-4784-9844-09753D3D5B3A}" srcOrd="1" destOrd="0" parTransId="{B06281E9-29AC-4A0B-A2F4-E5C8CF75F6BF}" sibTransId="{AFA18B7D-9DD0-490A-95D5-CAB13E2B673F}"/>
    <dgm:cxn modelId="{C4EF6B58-F275-49EF-B33F-557B5B65A1AF}" srcId="{63DD46D4-3160-4308-AE1A-9CAACC74940C}" destId="{EADD40C0-D7B2-4AEC-AFEB-64BD58BDF1CB}" srcOrd="1" destOrd="0" parTransId="{D2F23D97-3DBA-48CB-8C9F-939FB896B86C}" sibTransId="{67D67D3F-279E-4F09-97D4-10C7F960AD01}"/>
    <dgm:cxn modelId="{0A337079-257C-4728-ABE5-A0A2A140541F}" type="presOf" srcId="{A7931FC7-B33E-4EF9-84D4-290B7A0FEF4C}" destId="{E90DF754-8736-407B-B463-C789135B7273}" srcOrd="0" destOrd="2" presId="urn:microsoft.com/office/officeart/2018/2/layout/IconLabelDescriptionList"/>
    <dgm:cxn modelId="{39FE8C59-34CB-4C07-8732-C6F2E8188F53}" type="presOf" srcId="{5766BD4B-EB80-44E8-B1E9-A552DB47AD3C}" destId="{1E910A82-03FA-4191-94B8-08866DC04FAC}" srcOrd="0" destOrd="1" presId="urn:microsoft.com/office/officeart/2018/2/layout/IconLabelDescriptionList"/>
    <dgm:cxn modelId="{7A56E192-91D9-464B-B1CC-846F04D148B2}" srcId="{A512C0E5-176C-4590-B93F-6A671E733889}" destId="{695E2A18-581D-4CA2-8403-43A47856FF3F}" srcOrd="0" destOrd="0" parTransId="{35FF6BA0-71C4-4844-8696-45D9BD30DF74}" sibTransId="{BB4B2B0D-5BE8-4950-9DB9-85C98334CBAA}"/>
    <dgm:cxn modelId="{80580D93-2055-4CF9-BF95-3F24A60CECF5}" type="presOf" srcId="{3DF7C0C6-10C1-43C7-969B-A1C5B59A882E}" destId="{EFEBDECF-9E26-4E35-A0C8-50FBAF20E06A}" srcOrd="0" destOrd="0" presId="urn:microsoft.com/office/officeart/2018/2/layout/IconLabelDescriptionList"/>
    <dgm:cxn modelId="{C68245AF-31D6-4383-8332-50B40EF57572}" srcId="{EADD40C0-D7B2-4AEC-AFEB-64BD58BDF1CB}" destId="{1EEF5239-860B-45F1-B4AE-71E6232CBD55}" srcOrd="0" destOrd="0" parTransId="{2B2E96EA-A3B2-40CF-BC13-FA06BBC9A89A}" sibTransId="{C66250B9-70AD-4B64-BF76-FB00797AA90D}"/>
    <dgm:cxn modelId="{C32A48C7-C6D6-4CE0-BA17-8BF7A181EB54}" srcId="{EADD40C0-D7B2-4AEC-AFEB-64BD58BDF1CB}" destId="{5766BD4B-EB80-44E8-B1E9-A552DB47AD3C}" srcOrd="1" destOrd="0" parTransId="{F5524B5D-E77C-4A9C-93FC-423049CD8913}" sibTransId="{6D0026E6-E3D8-40C7-88AB-5BA7A5C9087E}"/>
    <dgm:cxn modelId="{805420CD-C397-479F-92BD-043EC7E45E3E}" type="presOf" srcId="{EADD40C0-D7B2-4AEC-AFEB-64BD58BDF1CB}" destId="{6E09CC4D-0153-4C04-98E7-AFFF71EFF859}" srcOrd="0" destOrd="0" presId="urn:microsoft.com/office/officeart/2018/2/layout/IconLabelDescriptionList"/>
    <dgm:cxn modelId="{2E0D83E3-0531-4FDA-8526-30B4CFE8CD40}" type="presOf" srcId="{BD56D7CA-31F8-4C3F-9671-E412B19A387D}" destId="{9EED458C-05A5-4B06-A1A0-816F5C98BAE2}" srcOrd="0" destOrd="0" presId="urn:microsoft.com/office/officeart/2018/2/layout/IconLabelDescriptionList"/>
    <dgm:cxn modelId="{9D67AFF7-6002-4925-AB1D-4473D90FF97E}" srcId="{3DF7C0C6-10C1-43C7-969B-A1C5B59A882E}" destId="{4D4FCBDC-9DA6-4780-830D-38736ECDB793}" srcOrd="1" destOrd="0" parTransId="{833CC116-E4A9-42BF-ACF1-84F13FC13DAD}" sibTransId="{D1E79E98-B68B-41D7-8F85-417E9054531B}"/>
    <dgm:cxn modelId="{E616F3F7-2930-4CBF-8695-91F37FE7A178}" srcId="{63DD46D4-3160-4308-AE1A-9CAACC74940C}" destId="{3DF7C0C6-10C1-43C7-969B-A1C5B59A882E}" srcOrd="0" destOrd="0" parTransId="{D40920A5-F974-4163-A244-0407E7C20249}" sibTransId="{67176787-DF92-4F35-822F-96D0A5F5D7AB}"/>
    <dgm:cxn modelId="{EBE115E0-A0F4-4CD8-A9E6-ECFAC0C16F92}" type="presParOf" srcId="{F714D239-6A81-436F-9FE1-CAEEA64FAD66}" destId="{9A89AF65-F6BA-4CE2-92CA-83E0B18A5AD6}" srcOrd="0" destOrd="0" presId="urn:microsoft.com/office/officeart/2018/2/layout/IconLabelDescriptionList"/>
    <dgm:cxn modelId="{A964C7BD-69DC-4097-A36B-430A343DA9D2}" type="presParOf" srcId="{9A89AF65-F6BA-4CE2-92CA-83E0B18A5AD6}" destId="{E48A295A-D0BE-4731-9865-7A09E13B5169}" srcOrd="0" destOrd="0" presId="urn:microsoft.com/office/officeart/2018/2/layout/IconLabelDescriptionList"/>
    <dgm:cxn modelId="{CF277F03-6DD7-4955-B50A-F5275B1D74FE}" type="presParOf" srcId="{9A89AF65-F6BA-4CE2-92CA-83E0B18A5AD6}" destId="{414C2F26-78BC-4455-B9A0-2F3221A43F74}" srcOrd="1" destOrd="0" presId="urn:microsoft.com/office/officeart/2018/2/layout/IconLabelDescriptionList"/>
    <dgm:cxn modelId="{098B4518-2FD2-4829-8DC0-C05E3419E4CD}" type="presParOf" srcId="{9A89AF65-F6BA-4CE2-92CA-83E0B18A5AD6}" destId="{EFEBDECF-9E26-4E35-A0C8-50FBAF20E06A}" srcOrd="2" destOrd="0" presId="urn:microsoft.com/office/officeart/2018/2/layout/IconLabelDescriptionList"/>
    <dgm:cxn modelId="{DA2E2B64-618C-4E08-A056-529D78846F0C}" type="presParOf" srcId="{9A89AF65-F6BA-4CE2-92CA-83E0B18A5AD6}" destId="{7B967F55-F308-40C1-A3D0-9A50FC0FE452}" srcOrd="3" destOrd="0" presId="urn:microsoft.com/office/officeart/2018/2/layout/IconLabelDescriptionList"/>
    <dgm:cxn modelId="{882F29D7-F9DD-4995-A270-79F0C148986F}" type="presParOf" srcId="{9A89AF65-F6BA-4CE2-92CA-83E0B18A5AD6}" destId="{9EED458C-05A5-4B06-A1A0-816F5C98BAE2}" srcOrd="4" destOrd="0" presId="urn:microsoft.com/office/officeart/2018/2/layout/IconLabelDescriptionList"/>
    <dgm:cxn modelId="{7A05A14B-5D4B-40EB-8E34-B05A911342BA}" type="presParOf" srcId="{F714D239-6A81-436F-9FE1-CAEEA64FAD66}" destId="{5BF1C034-6D1C-4E8F-9F74-B9767C67F9F8}" srcOrd="1" destOrd="0" presId="urn:microsoft.com/office/officeart/2018/2/layout/IconLabelDescriptionList"/>
    <dgm:cxn modelId="{84E4A7D7-940C-40A4-AF78-2D6B3B06BE17}" type="presParOf" srcId="{F714D239-6A81-436F-9FE1-CAEEA64FAD66}" destId="{F35C2E50-2BC0-4183-B552-14C20A3A5536}" srcOrd="2" destOrd="0" presId="urn:microsoft.com/office/officeart/2018/2/layout/IconLabelDescriptionList"/>
    <dgm:cxn modelId="{06B13E81-E5B5-4DB1-97EB-2138BF5BB6A6}" type="presParOf" srcId="{F35C2E50-2BC0-4183-B552-14C20A3A5536}" destId="{31F8D41D-EC70-4F65-B47F-3C96E5204CAC}" srcOrd="0" destOrd="0" presId="urn:microsoft.com/office/officeart/2018/2/layout/IconLabelDescriptionList"/>
    <dgm:cxn modelId="{A85119ED-A8E6-4BF3-82CF-4E54A4ABA9EC}" type="presParOf" srcId="{F35C2E50-2BC0-4183-B552-14C20A3A5536}" destId="{C97A0DC5-D891-47E5-989A-B9240214ECE7}" srcOrd="1" destOrd="0" presId="urn:microsoft.com/office/officeart/2018/2/layout/IconLabelDescriptionList"/>
    <dgm:cxn modelId="{8E18543A-F3A8-4B61-AB7E-E89D5CD6221D}" type="presParOf" srcId="{F35C2E50-2BC0-4183-B552-14C20A3A5536}" destId="{6E09CC4D-0153-4C04-98E7-AFFF71EFF859}" srcOrd="2" destOrd="0" presId="urn:microsoft.com/office/officeart/2018/2/layout/IconLabelDescriptionList"/>
    <dgm:cxn modelId="{4484BFB3-BDF5-405B-A8F7-F4FE92B4BA13}" type="presParOf" srcId="{F35C2E50-2BC0-4183-B552-14C20A3A5536}" destId="{48B68534-2C4E-462E-97C7-6DCC66809550}" srcOrd="3" destOrd="0" presId="urn:microsoft.com/office/officeart/2018/2/layout/IconLabelDescriptionList"/>
    <dgm:cxn modelId="{D126963F-E2CA-40FC-973C-C8213292959A}" type="presParOf" srcId="{F35C2E50-2BC0-4183-B552-14C20A3A5536}" destId="{1E910A82-03FA-4191-94B8-08866DC04FAC}" srcOrd="4" destOrd="0" presId="urn:microsoft.com/office/officeart/2018/2/layout/IconLabelDescriptionList"/>
    <dgm:cxn modelId="{39ABD2DE-53A2-4077-AA48-0B4D26C367A8}" type="presParOf" srcId="{F714D239-6A81-436F-9FE1-CAEEA64FAD66}" destId="{D9005BE1-EF60-4F82-B643-DC815C769EE6}" srcOrd="3" destOrd="0" presId="urn:microsoft.com/office/officeart/2018/2/layout/IconLabelDescriptionList"/>
    <dgm:cxn modelId="{A17DD1CA-4F9A-4A68-B1E4-260186765C2A}" type="presParOf" srcId="{F714D239-6A81-436F-9FE1-CAEEA64FAD66}" destId="{5482EC8C-F765-4B29-9696-728F00508CCF}" srcOrd="4" destOrd="0" presId="urn:microsoft.com/office/officeart/2018/2/layout/IconLabelDescriptionList"/>
    <dgm:cxn modelId="{3E74BFD3-73C4-404E-9E29-D563FCA702AE}" type="presParOf" srcId="{5482EC8C-F765-4B29-9696-728F00508CCF}" destId="{8ED2FCED-BC14-40E6-9E2C-2E7F24151FE4}" srcOrd="0" destOrd="0" presId="urn:microsoft.com/office/officeart/2018/2/layout/IconLabelDescriptionList"/>
    <dgm:cxn modelId="{9D4E909E-6DF3-43ED-BEE9-4A4C21042A09}" type="presParOf" srcId="{5482EC8C-F765-4B29-9696-728F00508CCF}" destId="{27BFA747-93E8-48E6-BF64-F5FDE7DB6F3A}" srcOrd="1" destOrd="0" presId="urn:microsoft.com/office/officeart/2018/2/layout/IconLabelDescriptionList"/>
    <dgm:cxn modelId="{3D67E709-9088-4AF7-BE9E-9DE14982246A}" type="presParOf" srcId="{5482EC8C-F765-4B29-9696-728F00508CCF}" destId="{089EB2A1-9D17-46BD-9204-D10F41C34DDC}" srcOrd="2" destOrd="0" presId="urn:microsoft.com/office/officeart/2018/2/layout/IconLabelDescriptionList"/>
    <dgm:cxn modelId="{4279D7D1-A58C-47F9-8636-0FCA8B46BD0A}" type="presParOf" srcId="{5482EC8C-F765-4B29-9696-728F00508CCF}" destId="{E3AB2F57-1D3D-4F62-9064-C8D9FDBA2B9B}" srcOrd="3" destOrd="0" presId="urn:microsoft.com/office/officeart/2018/2/layout/IconLabelDescriptionList"/>
    <dgm:cxn modelId="{02033D56-B8E8-496F-AD63-26C4AE703DBE}" type="presParOf" srcId="{5482EC8C-F765-4B29-9696-728F00508CCF}" destId="{E90DF754-8736-407B-B463-C789135B727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33B178-37F6-456C-8F16-FE6546DEDD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F3E5B8-D419-40BD-B066-C60392B8D704}">
      <dgm:prSet/>
      <dgm:spPr/>
      <dgm:t>
        <a:bodyPr/>
        <a:lstStyle/>
        <a:p>
          <a:r>
            <a:rPr lang="en-CA" b="1"/>
            <a:t>Brand Positioning:</a:t>
          </a:r>
          <a:endParaRPr lang="en-US"/>
        </a:p>
      </dgm:t>
    </dgm:pt>
    <dgm:pt modelId="{9EF02C92-C8FD-42E1-95EA-55B62B113661}" type="parTrans" cxnId="{1641C07E-581E-4AED-9CF0-04157656DCC7}">
      <dgm:prSet/>
      <dgm:spPr/>
      <dgm:t>
        <a:bodyPr/>
        <a:lstStyle/>
        <a:p>
          <a:endParaRPr lang="en-US"/>
        </a:p>
      </dgm:t>
    </dgm:pt>
    <dgm:pt modelId="{67DF97E5-E387-41B5-8843-09DDEA5E7EC8}" type="sibTrans" cxnId="{1641C07E-581E-4AED-9CF0-04157656DCC7}">
      <dgm:prSet/>
      <dgm:spPr/>
      <dgm:t>
        <a:bodyPr/>
        <a:lstStyle/>
        <a:p>
          <a:endParaRPr lang="en-US"/>
        </a:p>
      </dgm:t>
    </dgm:pt>
    <dgm:pt modelId="{6D05488E-FA31-4115-AE9A-443B4BDE2E06}">
      <dgm:prSet/>
      <dgm:spPr/>
      <dgm:t>
        <a:bodyPr/>
        <a:lstStyle/>
        <a:p>
          <a:r>
            <a:rPr lang="en-CA"/>
            <a:t>Premium destination offering a holistic wellness experience.</a:t>
          </a:r>
          <a:endParaRPr lang="en-US"/>
        </a:p>
      </dgm:t>
    </dgm:pt>
    <dgm:pt modelId="{3C32E77A-3F0E-4215-A287-00F957C3A15A}" type="parTrans" cxnId="{508F3D64-DA85-45E5-8D26-95CB293AF0DA}">
      <dgm:prSet/>
      <dgm:spPr/>
      <dgm:t>
        <a:bodyPr/>
        <a:lstStyle/>
        <a:p>
          <a:endParaRPr lang="en-US"/>
        </a:p>
      </dgm:t>
    </dgm:pt>
    <dgm:pt modelId="{6A3F040C-4BC7-4BE9-B152-5302E8A67970}" type="sibTrans" cxnId="{508F3D64-DA85-45E5-8D26-95CB293AF0DA}">
      <dgm:prSet/>
      <dgm:spPr/>
      <dgm:t>
        <a:bodyPr/>
        <a:lstStyle/>
        <a:p>
          <a:endParaRPr lang="en-US"/>
        </a:p>
      </dgm:t>
    </dgm:pt>
    <dgm:pt modelId="{84E37063-6F6A-4064-996A-E2B0230BB874}">
      <dgm:prSet/>
      <dgm:spPr/>
      <dgm:t>
        <a:bodyPr/>
        <a:lstStyle/>
        <a:p>
          <a:r>
            <a:rPr lang="en-CA" b="1"/>
            <a:t>Marketing Channels:</a:t>
          </a:r>
          <a:endParaRPr lang="en-US"/>
        </a:p>
      </dgm:t>
    </dgm:pt>
    <dgm:pt modelId="{10BCD03C-E005-4761-BF99-8430BB95731A}" type="parTrans" cxnId="{158B7CB3-950A-40F9-B6D1-B18A91B3EC08}">
      <dgm:prSet/>
      <dgm:spPr/>
      <dgm:t>
        <a:bodyPr/>
        <a:lstStyle/>
        <a:p>
          <a:endParaRPr lang="en-US"/>
        </a:p>
      </dgm:t>
    </dgm:pt>
    <dgm:pt modelId="{DD58E641-274D-4BAC-8EB2-FAF246976DFA}" type="sibTrans" cxnId="{158B7CB3-950A-40F9-B6D1-B18A91B3EC08}">
      <dgm:prSet/>
      <dgm:spPr/>
      <dgm:t>
        <a:bodyPr/>
        <a:lstStyle/>
        <a:p>
          <a:endParaRPr lang="en-US"/>
        </a:p>
      </dgm:t>
    </dgm:pt>
    <dgm:pt modelId="{5566AFE8-5E7E-427E-A711-8B7D517A917B}">
      <dgm:prSet/>
      <dgm:spPr/>
      <dgm:t>
        <a:bodyPr/>
        <a:lstStyle/>
        <a:p>
          <a:r>
            <a:rPr lang="en-CA" b="1"/>
            <a:t>Website &amp; SEO:</a:t>
          </a:r>
          <a:r>
            <a:rPr lang="en-CA"/>
            <a:t> Optimize for search engines.</a:t>
          </a:r>
          <a:endParaRPr lang="en-US"/>
        </a:p>
      </dgm:t>
    </dgm:pt>
    <dgm:pt modelId="{CBB4FF9F-C6B4-4239-91E4-D4AB6D4F29EB}" type="parTrans" cxnId="{308670DA-F118-47C8-87A4-144B3885518E}">
      <dgm:prSet/>
      <dgm:spPr/>
      <dgm:t>
        <a:bodyPr/>
        <a:lstStyle/>
        <a:p>
          <a:endParaRPr lang="en-US"/>
        </a:p>
      </dgm:t>
    </dgm:pt>
    <dgm:pt modelId="{B8FEB32A-4F74-456F-B1D2-6B35AB6A749D}" type="sibTrans" cxnId="{308670DA-F118-47C8-87A4-144B3885518E}">
      <dgm:prSet/>
      <dgm:spPr/>
      <dgm:t>
        <a:bodyPr/>
        <a:lstStyle/>
        <a:p>
          <a:endParaRPr lang="en-US"/>
        </a:p>
      </dgm:t>
    </dgm:pt>
    <dgm:pt modelId="{C671D637-11B7-4621-B3FD-6932FC62FAB9}">
      <dgm:prSet/>
      <dgm:spPr/>
      <dgm:t>
        <a:bodyPr/>
        <a:lstStyle/>
        <a:p>
          <a:r>
            <a:rPr lang="en-CA" b="1"/>
            <a:t>Social Media:</a:t>
          </a:r>
          <a:r>
            <a:rPr lang="en-CA"/>
            <a:t> Instagram, Facebook, Pinterest.</a:t>
          </a:r>
          <a:endParaRPr lang="en-US"/>
        </a:p>
      </dgm:t>
    </dgm:pt>
    <dgm:pt modelId="{582E2DE3-C49B-44E6-9D18-B52895145C27}" type="parTrans" cxnId="{F2CE9511-556F-438A-9343-9E6CE240CD8B}">
      <dgm:prSet/>
      <dgm:spPr/>
      <dgm:t>
        <a:bodyPr/>
        <a:lstStyle/>
        <a:p>
          <a:endParaRPr lang="en-US"/>
        </a:p>
      </dgm:t>
    </dgm:pt>
    <dgm:pt modelId="{A1064CEA-4D31-496E-BDA7-AE2BCDC74E04}" type="sibTrans" cxnId="{F2CE9511-556F-438A-9343-9E6CE240CD8B}">
      <dgm:prSet/>
      <dgm:spPr/>
      <dgm:t>
        <a:bodyPr/>
        <a:lstStyle/>
        <a:p>
          <a:endParaRPr lang="en-US"/>
        </a:p>
      </dgm:t>
    </dgm:pt>
    <dgm:pt modelId="{CA0985BD-B380-42E8-A769-7F7D2FB6FB5D}">
      <dgm:prSet/>
      <dgm:spPr/>
      <dgm:t>
        <a:bodyPr/>
        <a:lstStyle/>
        <a:p>
          <a:r>
            <a:rPr lang="en-CA" b="1"/>
            <a:t>Partnerships:</a:t>
          </a:r>
          <a:r>
            <a:rPr lang="en-CA"/>
            <a:t> Collaborate with influencers and travel agencies.</a:t>
          </a:r>
          <a:endParaRPr lang="en-US"/>
        </a:p>
      </dgm:t>
    </dgm:pt>
    <dgm:pt modelId="{4D61FE84-BB77-47A2-8CFD-ADC938EB019A}" type="parTrans" cxnId="{4141644E-408E-40E3-9DFE-727D5A0C884C}">
      <dgm:prSet/>
      <dgm:spPr/>
      <dgm:t>
        <a:bodyPr/>
        <a:lstStyle/>
        <a:p>
          <a:endParaRPr lang="en-US"/>
        </a:p>
      </dgm:t>
    </dgm:pt>
    <dgm:pt modelId="{47D850BC-A070-4706-B95C-A011B82156A6}" type="sibTrans" cxnId="{4141644E-408E-40E3-9DFE-727D5A0C884C}">
      <dgm:prSet/>
      <dgm:spPr/>
      <dgm:t>
        <a:bodyPr/>
        <a:lstStyle/>
        <a:p>
          <a:endParaRPr lang="en-US"/>
        </a:p>
      </dgm:t>
    </dgm:pt>
    <dgm:pt modelId="{F2FB017D-E8C0-4E11-AAC0-EAE3091615CA}">
      <dgm:prSet/>
      <dgm:spPr/>
      <dgm:t>
        <a:bodyPr/>
        <a:lstStyle/>
        <a:p>
          <a:r>
            <a:rPr lang="en-CA" b="1"/>
            <a:t>Promotional Activities:</a:t>
          </a:r>
          <a:endParaRPr lang="en-US"/>
        </a:p>
      </dgm:t>
    </dgm:pt>
    <dgm:pt modelId="{09A546D6-8EB0-45B1-89D6-D9B8EB975AB9}" type="parTrans" cxnId="{62B626D9-5725-4A11-B4B1-176D87AF833B}">
      <dgm:prSet/>
      <dgm:spPr/>
      <dgm:t>
        <a:bodyPr/>
        <a:lstStyle/>
        <a:p>
          <a:endParaRPr lang="en-US"/>
        </a:p>
      </dgm:t>
    </dgm:pt>
    <dgm:pt modelId="{4538C828-CBAD-40BE-973F-267D7CA29BA5}" type="sibTrans" cxnId="{62B626D9-5725-4A11-B4B1-176D87AF833B}">
      <dgm:prSet/>
      <dgm:spPr/>
      <dgm:t>
        <a:bodyPr/>
        <a:lstStyle/>
        <a:p>
          <a:endParaRPr lang="en-US"/>
        </a:p>
      </dgm:t>
    </dgm:pt>
    <dgm:pt modelId="{18D1DBFD-74FF-4B87-AA17-6731BB086A76}">
      <dgm:prSet/>
      <dgm:spPr/>
      <dgm:t>
        <a:bodyPr/>
        <a:lstStyle/>
        <a:p>
          <a:r>
            <a:rPr lang="en-CA"/>
            <a:t>Introductory offers and discounts.</a:t>
          </a:r>
          <a:endParaRPr lang="en-US"/>
        </a:p>
      </dgm:t>
    </dgm:pt>
    <dgm:pt modelId="{70F54E81-C236-42D3-92ED-ED497D089C1D}" type="parTrans" cxnId="{8E05780E-5DE0-4B5E-A0D2-7C80FFF7663D}">
      <dgm:prSet/>
      <dgm:spPr/>
      <dgm:t>
        <a:bodyPr/>
        <a:lstStyle/>
        <a:p>
          <a:endParaRPr lang="en-US"/>
        </a:p>
      </dgm:t>
    </dgm:pt>
    <dgm:pt modelId="{D819D240-F452-4D8E-BD60-423B9FAE2DF9}" type="sibTrans" cxnId="{8E05780E-5DE0-4B5E-A0D2-7C80FFF7663D}">
      <dgm:prSet/>
      <dgm:spPr/>
      <dgm:t>
        <a:bodyPr/>
        <a:lstStyle/>
        <a:p>
          <a:endParaRPr lang="en-US"/>
        </a:p>
      </dgm:t>
    </dgm:pt>
    <dgm:pt modelId="{996B62E3-E29E-423C-AA7A-A023448572B6}">
      <dgm:prSet/>
      <dgm:spPr/>
      <dgm:t>
        <a:bodyPr/>
        <a:lstStyle/>
        <a:p>
          <a:r>
            <a:rPr lang="en-CA"/>
            <a:t>Webinars and virtual events.</a:t>
          </a:r>
          <a:endParaRPr lang="en-US"/>
        </a:p>
      </dgm:t>
    </dgm:pt>
    <dgm:pt modelId="{892AC308-9FD1-4A1D-AFB4-6D40638B40ED}" type="parTrans" cxnId="{ED169CAD-43E2-4213-A40F-0545574991D6}">
      <dgm:prSet/>
      <dgm:spPr/>
      <dgm:t>
        <a:bodyPr/>
        <a:lstStyle/>
        <a:p>
          <a:endParaRPr lang="en-US"/>
        </a:p>
      </dgm:t>
    </dgm:pt>
    <dgm:pt modelId="{3342523A-7E9B-41E5-9BA0-EA87569EE1CE}" type="sibTrans" cxnId="{ED169CAD-43E2-4213-A40F-0545574991D6}">
      <dgm:prSet/>
      <dgm:spPr/>
      <dgm:t>
        <a:bodyPr/>
        <a:lstStyle/>
        <a:p>
          <a:endParaRPr lang="en-US"/>
        </a:p>
      </dgm:t>
    </dgm:pt>
    <dgm:pt modelId="{3074E1B6-9335-437B-BDA8-852EB304E7F0}">
      <dgm:prSet/>
      <dgm:spPr/>
      <dgm:t>
        <a:bodyPr/>
        <a:lstStyle/>
        <a:p>
          <a:r>
            <a:rPr lang="en-CA"/>
            <a:t>Referral program for guest recommendations.</a:t>
          </a:r>
          <a:endParaRPr lang="en-US"/>
        </a:p>
      </dgm:t>
    </dgm:pt>
    <dgm:pt modelId="{974B98C6-A47D-4ECA-916A-5943CF789F8B}" type="parTrans" cxnId="{D74EDC38-D690-4C74-B487-64D04C09EACD}">
      <dgm:prSet/>
      <dgm:spPr/>
      <dgm:t>
        <a:bodyPr/>
        <a:lstStyle/>
        <a:p>
          <a:endParaRPr lang="en-US"/>
        </a:p>
      </dgm:t>
    </dgm:pt>
    <dgm:pt modelId="{E82FED4C-EB78-455E-AE22-AE7D4A77614D}" type="sibTrans" cxnId="{D74EDC38-D690-4C74-B487-64D04C09EACD}">
      <dgm:prSet/>
      <dgm:spPr/>
      <dgm:t>
        <a:bodyPr/>
        <a:lstStyle/>
        <a:p>
          <a:endParaRPr lang="en-US"/>
        </a:p>
      </dgm:t>
    </dgm:pt>
    <dgm:pt modelId="{B26E7D16-4435-4ECB-906F-A818E77195D5}" type="pres">
      <dgm:prSet presAssocID="{EC33B178-37F6-456C-8F16-FE6546DEDD0F}" presName="linear" presStyleCnt="0">
        <dgm:presLayoutVars>
          <dgm:animLvl val="lvl"/>
          <dgm:resizeHandles val="exact"/>
        </dgm:presLayoutVars>
      </dgm:prSet>
      <dgm:spPr/>
    </dgm:pt>
    <dgm:pt modelId="{74A0A054-8A7A-4BCD-A1A8-7913653AD970}" type="pres">
      <dgm:prSet presAssocID="{02F3E5B8-D419-40BD-B066-C60392B8D7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E53889-E109-4743-9B22-227CFBD831F5}" type="pres">
      <dgm:prSet presAssocID="{02F3E5B8-D419-40BD-B066-C60392B8D704}" presName="childText" presStyleLbl="revTx" presStyleIdx="0" presStyleCnt="3">
        <dgm:presLayoutVars>
          <dgm:bulletEnabled val="1"/>
        </dgm:presLayoutVars>
      </dgm:prSet>
      <dgm:spPr/>
    </dgm:pt>
    <dgm:pt modelId="{D2FF02C9-27EF-4924-AD92-3F99C8316A98}" type="pres">
      <dgm:prSet presAssocID="{84E37063-6F6A-4064-996A-E2B0230BB8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E4FBDE-7D3C-49F2-89EC-D7F5BB386386}" type="pres">
      <dgm:prSet presAssocID="{84E37063-6F6A-4064-996A-E2B0230BB874}" presName="childText" presStyleLbl="revTx" presStyleIdx="1" presStyleCnt="3">
        <dgm:presLayoutVars>
          <dgm:bulletEnabled val="1"/>
        </dgm:presLayoutVars>
      </dgm:prSet>
      <dgm:spPr/>
    </dgm:pt>
    <dgm:pt modelId="{33617031-904F-4775-AE72-1A14307B2FBD}" type="pres">
      <dgm:prSet presAssocID="{F2FB017D-E8C0-4E11-AAC0-EAE3091615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6E8CBB-A255-4F18-8216-FDA5FFC48FD7}" type="pres">
      <dgm:prSet presAssocID="{F2FB017D-E8C0-4E11-AAC0-EAE3091615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293170B-5F70-45E8-A400-D624C69ECDA0}" type="presOf" srcId="{6D05488E-FA31-4115-AE9A-443B4BDE2E06}" destId="{74E53889-E109-4743-9B22-227CFBD831F5}" srcOrd="0" destOrd="0" presId="urn:microsoft.com/office/officeart/2005/8/layout/vList2"/>
    <dgm:cxn modelId="{8E05780E-5DE0-4B5E-A0D2-7C80FFF7663D}" srcId="{F2FB017D-E8C0-4E11-AAC0-EAE3091615CA}" destId="{18D1DBFD-74FF-4B87-AA17-6731BB086A76}" srcOrd="0" destOrd="0" parTransId="{70F54E81-C236-42D3-92ED-ED497D089C1D}" sibTransId="{D819D240-F452-4D8E-BD60-423B9FAE2DF9}"/>
    <dgm:cxn modelId="{F2CE9511-556F-438A-9343-9E6CE240CD8B}" srcId="{84E37063-6F6A-4064-996A-E2B0230BB874}" destId="{C671D637-11B7-4621-B3FD-6932FC62FAB9}" srcOrd="1" destOrd="0" parTransId="{582E2DE3-C49B-44E6-9D18-B52895145C27}" sibTransId="{A1064CEA-4D31-496E-BDA7-AE2BCDC74E04}"/>
    <dgm:cxn modelId="{E825B915-4B02-455F-9958-FDC7E3C9CD5C}" type="presOf" srcId="{CA0985BD-B380-42E8-A769-7F7D2FB6FB5D}" destId="{B8E4FBDE-7D3C-49F2-89EC-D7F5BB386386}" srcOrd="0" destOrd="2" presId="urn:microsoft.com/office/officeart/2005/8/layout/vList2"/>
    <dgm:cxn modelId="{D74EDC38-D690-4C74-B487-64D04C09EACD}" srcId="{F2FB017D-E8C0-4E11-AAC0-EAE3091615CA}" destId="{3074E1B6-9335-437B-BDA8-852EB304E7F0}" srcOrd="2" destOrd="0" parTransId="{974B98C6-A47D-4ECA-916A-5943CF789F8B}" sibTransId="{E82FED4C-EB78-455E-AE22-AE7D4A77614D}"/>
    <dgm:cxn modelId="{508F3D64-DA85-45E5-8D26-95CB293AF0DA}" srcId="{02F3E5B8-D419-40BD-B066-C60392B8D704}" destId="{6D05488E-FA31-4115-AE9A-443B4BDE2E06}" srcOrd="0" destOrd="0" parTransId="{3C32E77A-3F0E-4215-A287-00F957C3A15A}" sibTransId="{6A3F040C-4BC7-4BE9-B152-5302E8A67970}"/>
    <dgm:cxn modelId="{5536C46C-E770-403C-B060-6745AB402307}" type="presOf" srcId="{3074E1B6-9335-437B-BDA8-852EB304E7F0}" destId="{036E8CBB-A255-4F18-8216-FDA5FFC48FD7}" srcOrd="0" destOrd="2" presId="urn:microsoft.com/office/officeart/2005/8/layout/vList2"/>
    <dgm:cxn modelId="{4141644E-408E-40E3-9DFE-727D5A0C884C}" srcId="{84E37063-6F6A-4064-996A-E2B0230BB874}" destId="{CA0985BD-B380-42E8-A769-7F7D2FB6FB5D}" srcOrd="2" destOrd="0" parTransId="{4D61FE84-BB77-47A2-8CFD-ADC938EB019A}" sibTransId="{47D850BC-A070-4706-B95C-A011B82156A6}"/>
    <dgm:cxn modelId="{CF5DF358-C12D-4CC4-8A4D-C1090BDCAF5A}" type="presOf" srcId="{84E37063-6F6A-4064-996A-E2B0230BB874}" destId="{D2FF02C9-27EF-4924-AD92-3F99C8316A98}" srcOrd="0" destOrd="0" presId="urn:microsoft.com/office/officeart/2005/8/layout/vList2"/>
    <dgm:cxn modelId="{44358D5A-4555-44C0-884A-67454844818D}" type="presOf" srcId="{5566AFE8-5E7E-427E-A711-8B7D517A917B}" destId="{B8E4FBDE-7D3C-49F2-89EC-D7F5BB386386}" srcOrd="0" destOrd="0" presId="urn:microsoft.com/office/officeart/2005/8/layout/vList2"/>
    <dgm:cxn modelId="{1641C07E-581E-4AED-9CF0-04157656DCC7}" srcId="{EC33B178-37F6-456C-8F16-FE6546DEDD0F}" destId="{02F3E5B8-D419-40BD-B066-C60392B8D704}" srcOrd="0" destOrd="0" parTransId="{9EF02C92-C8FD-42E1-95EA-55B62B113661}" sibTransId="{67DF97E5-E387-41B5-8843-09DDEA5E7EC8}"/>
    <dgm:cxn modelId="{91CB1E94-A918-4F45-8835-8A9680310A78}" type="presOf" srcId="{18D1DBFD-74FF-4B87-AA17-6731BB086A76}" destId="{036E8CBB-A255-4F18-8216-FDA5FFC48FD7}" srcOrd="0" destOrd="0" presId="urn:microsoft.com/office/officeart/2005/8/layout/vList2"/>
    <dgm:cxn modelId="{7489E996-C407-4F51-A15F-1C62BCF6C2D7}" type="presOf" srcId="{996B62E3-E29E-423C-AA7A-A023448572B6}" destId="{036E8CBB-A255-4F18-8216-FDA5FFC48FD7}" srcOrd="0" destOrd="1" presId="urn:microsoft.com/office/officeart/2005/8/layout/vList2"/>
    <dgm:cxn modelId="{8812B8A7-7BE6-43EF-AB08-E6A7E2D9339C}" type="presOf" srcId="{02F3E5B8-D419-40BD-B066-C60392B8D704}" destId="{74A0A054-8A7A-4BCD-A1A8-7913653AD970}" srcOrd="0" destOrd="0" presId="urn:microsoft.com/office/officeart/2005/8/layout/vList2"/>
    <dgm:cxn modelId="{ED169CAD-43E2-4213-A40F-0545574991D6}" srcId="{F2FB017D-E8C0-4E11-AAC0-EAE3091615CA}" destId="{996B62E3-E29E-423C-AA7A-A023448572B6}" srcOrd="1" destOrd="0" parTransId="{892AC308-9FD1-4A1D-AFB4-6D40638B40ED}" sibTransId="{3342523A-7E9B-41E5-9BA0-EA87569EE1CE}"/>
    <dgm:cxn modelId="{158B7CB3-950A-40F9-B6D1-B18A91B3EC08}" srcId="{EC33B178-37F6-456C-8F16-FE6546DEDD0F}" destId="{84E37063-6F6A-4064-996A-E2B0230BB874}" srcOrd="1" destOrd="0" parTransId="{10BCD03C-E005-4761-BF99-8430BB95731A}" sibTransId="{DD58E641-274D-4BAC-8EB2-FAF246976DFA}"/>
    <dgm:cxn modelId="{62B626D9-5725-4A11-B4B1-176D87AF833B}" srcId="{EC33B178-37F6-456C-8F16-FE6546DEDD0F}" destId="{F2FB017D-E8C0-4E11-AAC0-EAE3091615CA}" srcOrd="2" destOrd="0" parTransId="{09A546D6-8EB0-45B1-89D6-D9B8EB975AB9}" sibTransId="{4538C828-CBAD-40BE-973F-267D7CA29BA5}"/>
    <dgm:cxn modelId="{308670DA-F118-47C8-87A4-144B3885518E}" srcId="{84E37063-6F6A-4064-996A-E2B0230BB874}" destId="{5566AFE8-5E7E-427E-A711-8B7D517A917B}" srcOrd="0" destOrd="0" parTransId="{CBB4FF9F-C6B4-4239-91E4-D4AB6D4F29EB}" sibTransId="{B8FEB32A-4F74-456F-B1D2-6B35AB6A749D}"/>
    <dgm:cxn modelId="{C5F948EB-A5C1-4A43-B323-31BA51512E12}" type="presOf" srcId="{F2FB017D-E8C0-4E11-AAC0-EAE3091615CA}" destId="{33617031-904F-4775-AE72-1A14307B2FBD}" srcOrd="0" destOrd="0" presId="urn:microsoft.com/office/officeart/2005/8/layout/vList2"/>
    <dgm:cxn modelId="{F52F2CFA-325C-4810-BAA5-1DF893319928}" type="presOf" srcId="{C671D637-11B7-4621-B3FD-6932FC62FAB9}" destId="{B8E4FBDE-7D3C-49F2-89EC-D7F5BB386386}" srcOrd="0" destOrd="1" presId="urn:microsoft.com/office/officeart/2005/8/layout/vList2"/>
    <dgm:cxn modelId="{496E30FF-9B25-4B6A-9A16-61BE0257AE23}" type="presOf" srcId="{EC33B178-37F6-456C-8F16-FE6546DEDD0F}" destId="{B26E7D16-4435-4ECB-906F-A818E77195D5}" srcOrd="0" destOrd="0" presId="urn:microsoft.com/office/officeart/2005/8/layout/vList2"/>
    <dgm:cxn modelId="{43A8774B-F3F3-45CA-81FB-A225C3ACD776}" type="presParOf" srcId="{B26E7D16-4435-4ECB-906F-A818E77195D5}" destId="{74A0A054-8A7A-4BCD-A1A8-7913653AD970}" srcOrd="0" destOrd="0" presId="urn:microsoft.com/office/officeart/2005/8/layout/vList2"/>
    <dgm:cxn modelId="{8CC7D626-5F47-4099-96B7-15362FBDC988}" type="presParOf" srcId="{B26E7D16-4435-4ECB-906F-A818E77195D5}" destId="{74E53889-E109-4743-9B22-227CFBD831F5}" srcOrd="1" destOrd="0" presId="urn:microsoft.com/office/officeart/2005/8/layout/vList2"/>
    <dgm:cxn modelId="{6701196E-4C4F-4270-A774-58AFDA7FB8C8}" type="presParOf" srcId="{B26E7D16-4435-4ECB-906F-A818E77195D5}" destId="{D2FF02C9-27EF-4924-AD92-3F99C8316A98}" srcOrd="2" destOrd="0" presId="urn:microsoft.com/office/officeart/2005/8/layout/vList2"/>
    <dgm:cxn modelId="{7C6F372D-C7C2-4785-9D49-13B7F0293928}" type="presParOf" srcId="{B26E7D16-4435-4ECB-906F-A818E77195D5}" destId="{B8E4FBDE-7D3C-49F2-89EC-D7F5BB386386}" srcOrd="3" destOrd="0" presId="urn:microsoft.com/office/officeart/2005/8/layout/vList2"/>
    <dgm:cxn modelId="{F00205B7-8EFB-4908-A2BC-3C46C410EBB4}" type="presParOf" srcId="{B26E7D16-4435-4ECB-906F-A818E77195D5}" destId="{33617031-904F-4775-AE72-1A14307B2FBD}" srcOrd="4" destOrd="0" presId="urn:microsoft.com/office/officeart/2005/8/layout/vList2"/>
    <dgm:cxn modelId="{7DFFBBE3-A531-4547-BF3A-397FFC5EC669}" type="presParOf" srcId="{B26E7D16-4435-4ECB-906F-A818E77195D5}" destId="{036E8CBB-A255-4F18-8216-FDA5FFC48F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CA9F55-85FA-40A0-A2AF-1E13636C4ABD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63E0E89F-4E02-4F28-9D49-1ADCCB040D06}">
      <dgm:prSet/>
      <dgm:spPr/>
      <dgm:t>
        <a:bodyPr/>
        <a:lstStyle/>
        <a:p>
          <a:r>
            <a:rPr lang="en-US" b="1" i="0" baseline="0"/>
            <a:t>Strengths:</a:t>
          </a:r>
          <a:endParaRPr lang="en-US"/>
        </a:p>
      </dgm:t>
    </dgm:pt>
    <dgm:pt modelId="{712AFE6D-F861-4BBB-A885-51CB4DCEB565}" type="parTrans" cxnId="{E6A12B96-8CFD-4F04-8638-A0707856202E}">
      <dgm:prSet/>
      <dgm:spPr/>
      <dgm:t>
        <a:bodyPr/>
        <a:lstStyle/>
        <a:p>
          <a:endParaRPr lang="en-US"/>
        </a:p>
      </dgm:t>
    </dgm:pt>
    <dgm:pt modelId="{EBCB60C4-8970-412A-9BF7-B0225004FC6E}" type="sibTrans" cxnId="{E6A12B96-8CFD-4F04-8638-A0707856202E}">
      <dgm:prSet/>
      <dgm:spPr/>
      <dgm:t>
        <a:bodyPr/>
        <a:lstStyle/>
        <a:p>
          <a:endParaRPr lang="en-US"/>
        </a:p>
      </dgm:t>
    </dgm:pt>
    <dgm:pt modelId="{E088E824-C43D-4711-B143-E164EAE93679}">
      <dgm:prSet/>
      <dgm:spPr/>
      <dgm:t>
        <a:bodyPr/>
        <a:lstStyle/>
        <a:p>
          <a:r>
            <a:rPr lang="en-US" b="0" i="0" baseline="0"/>
            <a:t>Prime location, unique luxury experience, expert staff</a:t>
          </a:r>
          <a:endParaRPr lang="en-US"/>
        </a:p>
      </dgm:t>
    </dgm:pt>
    <dgm:pt modelId="{BEAC4670-565C-4B3C-AC62-8C430BC0FF74}" type="parTrans" cxnId="{D653EED8-DD98-4B1A-B176-EB18D3E70168}">
      <dgm:prSet/>
      <dgm:spPr/>
      <dgm:t>
        <a:bodyPr/>
        <a:lstStyle/>
        <a:p>
          <a:endParaRPr lang="en-US"/>
        </a:p>
      </dgm:t>
    </dgm:pt>
    <dgm:pt modelId="{7C0828D1-6209-4B15-8FB3-08418849E016}" type="sibTrans" cxnId="{D653EED8-DD98-4B1A-B176-EB18D3E70168}">
      <dgm:prSet/>
      <dgm:spPr/>
      <dgm:t>
        <a:bodyPr/>
        <a:lstStyle/>
        <a:p>
          <a:endParaRPr lang="en-US"/>
        </a:p>
      </dgm:t>
    </dgm:pt>
    <dgm:pt modelId="{AA5433DC-ACCD-4340-A812-023C295FE92D}">
      <dgm:prSet/>
      <dgm:spPr/>
      <dgm:t>
        <a:bodyPr/>
        <a:lstStyle/>
        <a:p>
          <a:r>
            <a:rPr lang="en-US" b="1" i="0" baseline="0"/>
            <a:t>Weaknesses:</a:t>
          </a:r>
          <a:endParaRPr lang="en-US"/>
        </a:p>
      </dgm:t>
    </dgm:pt>
    <dgm:pt modelId="{4BBDD14F-913F-410E-BDD6-2E9EF7D46489}" type="parTrans" cxnId="{6673F264-F929-456F-B728-25E5E73CD835}">
      <dgm:prSet/>
      <dgm:spPr/>
      <dgm:t>
        <a:bodyPr/>
        <a:lstStyle/>
        <a:p>
          <a:endParaRPr lang="en-US"/>
        </a:p>
      </dgm:t>
    </dgm:pt>
    <dgm:pt modelId="{68512844-F36B-49EB-8DD8-068274497D38}" type="sibTrans" cxnId="{6673F264-F929-456F-B728-25E5E73CD835}">
      <dgm:prSet/>
      <dgm:spPr/>
      <dgm:t>
        <a:bodyPr/>
        <a:lstStyle/>
        <a:p>
          <a:endParaRPr lang="en-US"/>
        </a:p>
      </dgm:t>
    </dgm:pt>
    <dgm:pt modelId="{12C6DDD4-8D89-45A1-9AB8-0A32662AB212}">
      <dgm:prSet/>
      <dgm:spPr/>
      <dgm:t>
        <a:bodyPr/>
        <a:lstStyle/>
        <a:p>
          <a:r>
            <a:rPr lang="en-US" b="0" i="0" baseline="0"/>
            <a:t>High start-up costs, reliance on occupancy rates</a:t>
          </a:r>
          <a:endParaRPr lang="en-US"/>
        </a:p>
      </dgm:t>
    </dgm:pt>
    <dgm:pt modelId="{CEC8FBBD-EEAF-48FB-A677-4BEEFCE82727}" type="parTrans" cxnId="{5A84DF2F-E059-46C9-A739-EE2E9D753128}">
      <dgm:prSet/>
      <dgm:spPr/>
      <dgm:t>
        <a:bodyPr/>
        <a:lstStyle/>
        <a:p>
          <a:endParaRPr lang="en-US"/>
        </a:p>
      </dgm:t>
    </dgm:pt>
    <dgm:pt modelId="{38DF2787-86ED-42CF-9617-F2FC3ADBB0A1}" type="sibTrans" cxnId="{5A84DF2F-E059-46C9-A739-EE2E9D753128}">
      <dgm:prSet/>
      <dgm:spPr/>
      <dgm:t>
        <a:bodyPr/>
        <a:lstStyle/>
        <a:p>
          <a:endParaRPr lang="en-US"/>
        </a:p>
      </dgm:t>
    </dgm:pt>
    <dgm:pt modelId="{47AB334D-66D2-4B8E-A258-DE6502DBFC77}">
      <dgm:prSet/>
      <dgm:spPr/>
      <dgm:t>
        <a:bodyPr/>
        <a:lstStyle/>
        <a:p>
          <a:r>
            <a:rPr lang="en-US" b="1" i="0" baseline="0"/>
            <a:t>Opportunities:</a:t>
          </a:r>
          <a:endParaRPr lang="en-US"/>
        </a:p>
      </dgm:t>
    </dgm:pt>
    <dgm:pt modelId="{F53E3F78-CFE9-4840-8E85-3C1207278C70}" type="parTrans" cxnId="{623BF3FB-8149-462A-8C06-987EB49D3B45}">
      <dgm:prSet/>
      <dgm:spPr/>
      <dgm:t>
        <a:bodyPr/>
        <a:lstStyle/>
        <a:p>
          <a:endParaRPr lang="en-US"/>
        </a:p>
      </dgm:t>
    </dgm:pt>
    <dgm:pt modelId="{261DE573-3F21-425C-9725-0529DC8A219B}" type="sibTrans" cxnId="{623BF3FB-8149-462A-8C06-987EB49D3B45}">
      <dgm:prSet/>
      <dgm:spPr/>
      <dgm:t>
        <a:bodyPr/>
        <a:lstStyle/>
        <a:p>
          <a:endParaRPr lang="en-US"/>
        </a:p>
      </dgm:t>
    </dgm:pt>
    <dgm:pt modelId="{A8034710-DBF1-4FF4-AF33-607479B051AD}">
      <dgm:prSet/>
      <dgm:spPr/>
      <dgm:t>
        <a:bodyPr/>
        <a:lstStyle/>
        <a:p>
          <a:r>
            <a:rPr lang="en-US" b="0" i="0" baseline="0"/>
            <a:t>Growing wellness market, expansion potential, tech integration</a:t>
          </a:r>
          <a:endParaRPr lang="en-US"/>
        </a:p>
      </dgm:t>
    </dgm:pt>
    <dgm:pt modelId="{4D1E88FC-78C6-492B-AC9D-FEA9A3BE4E5A}" type="parTrans" cxnId="{13F947F9-4C77-4E9C-B223-B8AA09A136F3}">
      <dgm:prSet/>
      <dgm:spPr/>
      <dgm:t>
        <a:bodyPr/>
        <a:lstStyle/>
        <a:p>
          <a:endParaRPr lang="en-US"/>
        </a:p>
      </dgm:t>
    </dgm:pt>
    <dgm:pt modelId="{DDBCD718-D295-4B06-92A5-952B07815B73}" type="sibTrans" cxnId="{13F947F9-4C77-4E9C-B223-B8AA09A136F3}">
      <dgm:prSet/>
      <dgm:spPr/>
      <dgm:t>
        <a:bodyPr/>
        <a:lstStyle/>
        <a:p>
          <a:endParaRPr lang="en-US"/>
        </a:p>
      </dgm:t>
    </dgm:pt>
    <dgm:pt modelId="{4E78FAA4-F9F7-40AD-9BF6-2433603C3637}">
      <dgm:prSet/>
      <dgm:spPr/>
      <dgm:t>
        <a:bodyPr/>
        <a:lstStyle/>
        <a:p>
          <a:r>
            <a:rPr lang="en-US" b="1" i="0" baseline="0"/>
            <a:t>Threats:</a:t>
          </a:r>
          <a:endParaRPr lang="en-US"/>
        </a:p>
      </dgm:t>
    </dgm:pt>
    <dgm:pt modelId="{700DF1D0-5E92-423F-A755-D2B5916581F6}" type="parTrans" cxnId="{4C35B748-8C69-4561-8D36-472C4505D8F5}">
      <dgm:prSet/>
      <dgm:spPr/>
      <dgm:t>
        <a:bodyPr/>
        <a:lstStyle/>
        <a:p>
          <a:endParaRPr lang="en-US"/>
        </a:p>
      </dgm:t>
    </dgm:pt>
    <dgm:pt modelId="{0358B13E-96A9-4923-A233-2506FAC1445B}" type="sibTrans" cxnId="{4C35B748-8C69-4561-8D36-472C4505D8F5}">
      <dgm:prSet/>
      <dgm:spPr/>
      <dgm:t>
        <a:bodyPr/>
        <a:lstStyle/>
        <a:p>
          <a:endParaRPr lang="en-US"/>
        </a:p>
      </dgm:t>
    </dgm:pt>
    <dgm:pt modelId="{8566B251-BF19-41E2-9394-1DDEF08D504E}">
      <dgm:prSet/>
      <dgm:spPr/>
      <dgm:t>
        <a:bodyPr/>
        <a:lstStyle/>
        <a:p>
          <a:r>
            <a:rPr lang="en-US" b="0" i="0" baseline="0"/>
            <a:t>Strong competition, economic &amp; regulatory risks</a:t>
          </a:r>
          <a:endParaRPr lang="en-US"/>
        </a:p>
      </dgm:t>
    </dgm:pt>
    <dgm:pt modelId="{57235EE5-4F55-4AF1-948D-D31FAB6ED569}" type="parTrans" cxnId="{1C3FAD97-A090-4210-8819-E35D67BC3738}">
      <dgm:prSet/>
      <dgm:spPr/>
      <dgm:t>
        <a:bodyPr/>
        <a:lstStyle/>
        <a:p>
          <a:endParaRPr lang="en-US"/>
        </a:p>
      </dgm:t>
    </dgm:pt>
    <dgm:pt modelId="{F73E5908-DC2F-4420-90C3-54BEDA89A2BB}" type="sibTrans" cxnId="{1C3FAD97-A090-4210-8819-E35D67BC3738}">
      <dgm:prSet/>
      <dgm:spPr/>
      <dgm:t>
        <a:bodyPr/>
        <a:lstStyle/>
        <a:p>
          <a:endParaRPr lang="en-US"/>
        </a:p>
      </dgm:t>
    </dgm:pt>
    <dgm:pt modelId="{4E4D2F8D-6C87-468D-B7C2-C29251F5A3CC}" type="pres">
      <dgm:prSet presAssocID="{F9CA9F55-85FA-40A0-A2AF-1E13636C4ABD}" presName="diagram" presStyleCnt="0">
        <dgm:presLayoutVars>
          <dgm:dir/>
          <dgm:resizeHandles val="exact"/>
        </dgm:presLayoutVars>
      </dgm:prSet>
      <dgm:spPr/>
    </dgm:pt>
    <dgm:pt modelId="{6E2AD7D1-200C-413A-81F1-ECD5E9D62751}" type="pres">
      <dgm:prSet presAssocID="{63E0E89F-4E02-4F28-9D49-1ADCCB040D06}" presName="node" presStyleLbl="node1" presStyleIdx="0" presStyleCnt="8">
        <dgm:presLayoutVars>
          <dgm:bulletEnabled val="1"/>
        </dgm:presLayoutVars>
      </dgm:prSet>
      <dgm:spPr/>
    </dgm:pt>
    <dgm:pt modelId="{A8DBA3E0-3B4B-4144-B4FB-C9921758FE48}" type="pres">
      <dgm:prSet presAssocID="{EBCB60C4-8970-412A-9BF7-B0225004FC6E}" presName="sibTrans" presStyleCnt="0"/>
      <dgm:spPr/>
    </dgm:pt>
    <dgm:pt modelId="{753E2129-4E1A-44F6-BBE0-805D2D96F006}" type="pres">
      <dgm:prSet presAssocID="{E088E824-C43D-4711-B143-E164EAE93679}" presName="node" presStyleLbl="node1" presStyleIdx="1" presStyleCnt="8">
        <dgm:presLayoutVars>
          <dgm:bulletEnabled val="1"/>
        </dgm:presLayoutVars>
      </dgm:prSet>
      <dgm:spPr/>
    </dgm:pt>
    <dgm:pt modelId="{0F87472C-B88C-44B8-9A8E-FCF0BA02062D}" type="pres">
      <dgm:prSet presAssocID="{7C0828D1-6209-4B15-8FB3-08418849E016}" presName="sibTrans" presStyleCnt="0"/>
      <dgm:spPr/>
    </dgm:pt>
    <dgm:pt modelId="{B6E5C9A0-C0C8-4D55-BA09-F60BF93E7E58}" type="pres">
      <dgm:prSet presAssocID="{AA5433DC-ACCD-4340-A812-023C295FE92D}" presName="node" presStyleLbl="node1" presStyleIdx="2" presStyleCnt="8">
        <dgm:presLayoutVars>
          <dgm:bulletEnabled val="1"/>
        </dgm:presLayoutVars>
      </dgm:prSet>
      <dgm:spPr/>
    </dgm:pt>
    <dgm:pt modelId="{360B1A87-E025-441F-AD3C-DF24E7A15B15}" type="pres">
      <dgm:prSet presAssocID="{68512844-F36B-49EB-8DD8-068274497D38}" presName="sibTrans" presStyleCnt="0"/>
      <dgm:spPr/>
    </dgm:pt>
    <dgm:pt modelId="{CD8E8BC5-9A3D-474C-9E16-2D516297E80C}" type="pres">
      <dgm:prSet presAssocID="{12C6DDD4-8D89-45A1-9AB8-0A32662AB212}" presName="node" presStyleLbl="node1" presStyleIdx="3" presStyleCnt="8">
        <dgm:presLayoutVars>
          <dgm:bulletEnabled val="1"/>
        </dgm:presLayoutVars>
      </dgm:prSet>
      <dgm:spPr/>
    </dgm:pt>
    <dgm:pt modelId="{B7C5B6F4-F433-462B-8E1F-809676D3E9AC}" type="pres">
      <dgm:prSet presAssocID="{38DF2787-86ED-42CF-9617-F2FC3ADBB0A1}" presName="sibTrans" presStyleCnt="0"/>
      <dgm:spPr/>
    </dgm:pt>
    <dgm:pt modelId="{C964E0E7-5819-4F48-BAC5-D2A340B120BE}" type="pres">
      <dgm:prSet presAssocID="{47AB334D-66D2-4B8E-A258-DE6502DBFC77}" presName="node" presStyleLbl="node1" presStyleIdx="4" presStyleCnt="8">
        <dgm:presLayoutVars>
          <dgm:bulletEnabled val="1"/>
        </dgm:presLayoutVars>
      </dgm:prSet>
      <dgm:spPr/>
    </dgm:pt>
    <dgm:pt modelId="{80BFB074-BC37-4ECD-8D42-04C9391CDA72}" type="pres">
      <dgm:prSet presAssocID="{261DE573-3F21-425C-9725-0529DC8A219B}" presName="sibTrans" presStyleCnt="0"/>
      <dgm:spPr/>
    </dgm:pt>
    <dgm:pt modelId="{2BBE8755-28FF-41E1-85F6-3E27B1688D67}" type="pres">
      <dgm:prSet presAssocID="{A8034710-DBF1-4FF4-AF33-607479B051AD}" presName="node" presStyleLbl="node1" presStyleIdx="5" presStyleCnt="8">
        <dgm:presLayoutVars>
          <dgm:bulletEnabled val="1"/>
        </dgm:presLayoutVars>
      </dgm:prSet>
      <dgm:spPr/>
    </dgm:pt>
    <dgm:pt modelId="{B5815F33-FE2A-46B2-BF74-499E261793AC}" type="pres">
      <dgm:prSet presAssocID="{DDBCD718-D295-4B06-92A5-952B07815B73}" presName="sibTrans" presStyleCnt="0"/>
      <dgm:spPr/>
    </dgm:pt>
    <dgm:pt modelId="{2E470F0F-B45F-4609-9C44-217C1372583F}" type="pres">
      <dgm:prSet presAssocID="{4E78FAA4-F9F7-40AD-9BF6-2433603C3637}" presName="node" presStyleLbl="node1" presStyleIdx="6" presStyleCnt="8">
        <dgm:presLayoutVars>
          <dgm:bulletEnabled val="1"/>
        </dgm:presLayoutVars>
      </dgm:prSet>
      <dgm:spPr/>
    </dgm:pt>
    <dgm:pt modelId="{6FCFDB7C-659E-4B1C-99AA-FA6562236FBA}" type="pres">
      <dgm:prSet presAssocID="{0358B13E-96A9-4923-A233-2506FAC1445B}" presName="sibTrans" presStyleCnt="0"/>
      <dgm:spPr/>
    </dgm:pt>
    <dgm:pt modelId="{2BDBDC8E-E651-4C75-9AB0-422434C7AEA7}" type="pres">
      <dgm:prSet presAssocID="{8566B251-BF19-41E2-9394-1DDEF08D504E}" presName="node" presStyleLbl="node1" presStyleIdx="7" presStyleCnt="8">
        <dgm:presLayoutVars>
          <dgm:bulletEnabled val="1"/>
        </dgm:presLayoutVars>
      </dgm:prSet>
      <dgm:spPr/>
    </dgm:pt>
  </dgm:ptLst>
  <dgm:cxnLst>
    <dgm:cxn modelId="{F2402019-243A-4F80-AFB2-FE3BE08458E3}" type="presOf" srcId="{63E0E89F-4E02-4F28-9D49-1ADCCB040D06}" destId="{6E2AD7D1-200C-413A-81F1-ECD5E9D62751}" srcOrd="0" destOrd="0" presId="urn:microsoft.com/office/officeart/2005/8/layout/default"/>
    <dgm:cxn modelId="{5A84DF2F-E059-46C9-A739-EE2E9D753128}" srcId="{F9CA9F55-85FA-40A0-A2AF-1E13636C4ABD}" destId="{12C6DDD4-8D89-45A1-9AB8-0A32662AB212}" srcOrd="3" destOrd="0" parTransId="{CEC8FBBD-EEAF-48FB-A677-4BEEFCE82727}" sibTransId="{38DF2787-86ED-42CF-9617-F2FC3ADBB0A1}"/>
    <dgm:cxn modelId="{3F9F255C-2F8D-487C-94A9-79D5BB22E313}" type="presOf" srcId="{A8034710-DBF1-4FF4-AF33-607479B051AD}" destId="{2BBE8755-28FF-41E1-85F6-3E27B1688D67}" srcOrd="0" destOrd="0" presId="urn:microsoft.com/office/officeart/2005/8/layout/default"/>
    <dgm:cxn modelId="{6673F264-F929-456F-B728-25E5E73CD835}" srcId="{F9CA9F55-85FA-40A0-A2AF-1E13636C4ABD}" destId="{AA5433DC-ACCD-4340-A812-023C295FE92D}" srcOrd="2" destOrd="0" parTransId="{4BBDD14F-913F-410E-BDD6-2E9EF7D46489}" sibTransId="{68512844-F36B-49EB-8DD8-068274497D38}"/>
    <dgm:cxn modelId="{4C35B748-8C69-4561-8D36-472C4505D8F5}" srcId="{F9CA9F55-85FA-40A0-A2AF-1E13636C4ABD}" destId="{4E78FAA4-F9F7-40AD-9BF6-2433603C3637}" srcOrd="6" destOrd="0" parTransId="{700DF1D0-5E92-423F-A755-D2B5916581F6}" sibTransId="{0358B13E-96A9-4923-A233-2506FAC1445B}"/>
    <dgm:cxn modelId="{CD0D3A54-8E52-478A-A297-9A4A6A287B09}" type="presOf" srcId="{4E78FAA4-F9F7-40AD-9BF6-2433603C3637}" destId="{2E470F0F-B45F-4609-9C44-217C1372583F}" srcOrd="0" destOrd="0" presId="urn:microsoft.com/office/officeart/2005/8/layout/default"/>
    <dgm:cxn modelId="{2D452F78-C22B-4ECE-AEC9-158010090201}" type="presOf" srcId="{F9CA9F55-85FA-40A0-A2AF-1E13636C4ABD}" destId="{4E4D2F8D-6C87-468D-B7C2-C29251F5A3CC}" srcOrd="0" destOrd="0" presId="urn:microsoft.com/office/officeart/2005/8/layout/default"/>
    <dgm:cxn modelId="{DE4ED67F-0201-43DE-8978-DCDCA0C4797F}" type="presOf" srcId="{12C6DDD4-8D89-45A1-9AB8-0A32662AB212}" destId="{CD8E8BC5-9A3D-474C-9E16-2D516297E80C}" srcOrd="0" destOrd="0" presId="urn:microsoft.com/office/officeart/2005/8/layout/default"/>
    <dgm:cxn modelId="{DC36C686-4AA5-4BF1-B43C-9B262FEDCB5C}" type="presOf" srcId="{AA5433DC-ACCD-4340-A812-023C295FE92D}" destId="{B6E5C9A0-C0C8-4D55-BA09-F60BF93E7E58}" srcOrd="0" destOrd="0" presId="urn:microsoft.com/office/officeart/2005/8/layout/default"/>
    <dgm:cxn modelId="{E6A12B96-8CFD-4F04-8638-A0707856202E}" srcId="{F9CA9F55-85FA-40A0-A2AF-1E13636C4ABD}" destId="{63E0E89F-4E02-4F28-9D49-1ADCCB040D06}" srcOrd="0" destOrd="0" parTransId="{712AFE6D-F861-4BBB-A885-51CB4DCEB565}" sibTransId="{EBCB60C4-8970-412A-9BF7-B0225004FC6E}"/>
    <dgm:cxn modelId="{1C3FAD97-A090-4210-8819-E35D67BC3738}" srcId="{F9CA9F55-85FA-40A0-A2AF-1E13636C4ABD}" destId="{8566B251-BF19-41E2-9394-1DDEF08D504E}" srcOrd="7" destOrd="0" parTransId="{57235EE5-4F55-4AF1-948D-D31FAB6ED569}" sibTransId="{F73E5908-DC2F-4420-90C3-54BEDA89A2BB}"/>
    <dgm:cxn modelId="{9B013CC4-6975-4B03-B722-8AB93FD12A59}" type="presOf" srcId="{8566B251-BF19-41E2-9394-1DDEF08D504E}" destId="{2BDBDC8E-E651-4C75-9AB0-422434C7AEA7}" srcOrd="0" destOrd="0" presId="urn:microsoft.com/office/officeart/2005/8/layout/default"/>
    <dgm:cxn modelId="{D653EED8-DD98-4B1A-B176-EB18D3E70168}" srcId="{F9CA9F55-85FA-40A0-A2AF-1E13636C4ABD}" destId="{E088E824-C43D-4711-B143-E164EAE93679}" srcOrd="1" destOrd="0" parTransId="{BEAC4670-565C-4B3C-AC62-8C430BC0FF74}" sibTransId="{7C0828D1-6209-4B15-8FB3-08418849E016}"/>
    <dgm:cxn modelId="{C60DD9F1-2F69-4233-A236-3A21F5C3C18C}" type="presOf" srcId="{47AB334D-66D2-4B8E-A258-DE6502DBFC77}" destId="{C964E0E7-5819-4F48-BAC5-D2A340B120BE}" srcOrd="0" destOrd="0" presId="urn:microsoft.com/office/officeart/2005/8/layout/default"/>
    <dgm:cxn modelId="{13F947F9-4C77-4E9C-B223-B8AA09A136F3}" srcId="{F9CA9F55-85FA-40A0-A2AF-1E13636C4ABD}" destId="{A8034710-DBF1-4FF4-AF33-607479B051AD}" srcOrd="5" destOrd="0" parTransId="{4D1E88FC-78C6-492B-AC9D-FEA9A3BE4E5A}" sibTransId="{DDBCD718-D295-4B06-92A5-952B07815B73}"/>
    <dgm:cxn modelId="{623BF3FB-8149-462A-8C06-987EB49D3B45}" srcId="{F9CA9F55-85FA-40A0-A2AF-1E13636C4ABD}" destId="{47AB334D-66D2-4B8E-A258-DE6502DBFC77}" srcOrd="4" destOrd="0" parTransId="{F53E3F78-CFE9-4840-8E85-3C1207278C70}" sibTransId="{261DE573-3F21-425C-9725-0529DC8A219B}"/>
    <dgm:cxn modelId="{ED3AA8FC-2C48-4C8C-962C-DC5940EDDCAB}" type="presOf" srcId="{E088E824-C43D-4711-B143-E164EAE93679}" destId="{753E2129-4E1A-44F6-BBE0-805D2D96F006}" srcOrd="0" destOrd="0" presId="urn:microsoft.com/office/officeart/2005/8/layout/default"/>
    <dgm:cxn modelId="{BCF6BBC3-689F-4006-9241-8DC68C5F083F}" type="presParOf" srcId="{4E4D2F8D-6C87-468D-B7C2-C29251F5A3CC}" destId="{6E2AD7D1-200C-413A-81F1-ECD5E9D62751}" srcOrd="0" destOrd="0" presId="urn:microsoft.com/office/officeart/2005/8/layout/default"/>
    <dgm:cxn modelId="{E415CEE8-EE93-4A88-A2BF-2365AB74789E}" type="presParOf" srcId="{4E4D2F8D-6C87-468D-B7C2-C29251F5A3CC}" destId="{A8DBA3E0-3B4B-4144-B4FB-C9921758FE48}" srcOrd="1" destOrd="0" presId="urn:microsoft.com/office/officeart/2005/8/layout/default"/>
    <dgm:cxn modelId="{D455E6E7-AC89-444E-9427-404A2419014B}" type="presParOf" srcId="{4E4D2F8D-6C87-468D-B7C2-C29251F5A3CC}" destId="{753E2129-4E1A-44F6-BBE0-805D2D96F006}" srcOrd="2" destOrd="0" presId="urn:microsoft.com/office/officeart/2005/8/layout/default"/>
    <dgm:cxn modelId="{4AEC13BF-0C4A-4A9A-A68A-54AB59C194A8}" type="presParOf" srcId="{4E4D2F8D-6C87-468D-B7C2-C29251F5A3CC}" destId="{0F87472C-B88C-44B8-9A8E-FCF0BA02062D}" srcOrd="3" destOrd="0" presId="urn:microsoft.com/office/officeart/2005/8/layout/default"/>
    <dgm:cxn modelId="{D4E759BD-6784-41A3-9595-35156D483A8E}" type="presParOf" srcId="{4E4D2F8D-6C87-468D-B7C2-C29251F5A3CC}" destId="{B6E5C9A0-C0C8-4D55-BA09-F60BF93E7E58}" srcOrd="4" destOrd="0" presId="urn:microsoft.com/office/officeart/2005/8/layout/default"/>
    <dgm:cxn modelId="{F3E97648-E3D5-400A-89EA-CDFB1C0FB3ED}" type="presParOf" srcId="{4E4D2F8D-6C87-468D-B7C2-C29251F5A3CC}" destId="{360B1A87-E025-441F-AD3C-DF24E7A15B15}" srcOrd="5" destOrd="0" presId="urn:microsoft.com/office/officeart/2005/8/layout/default"/>
    <dgm:cxn modelId="{CBC0C18C-5BD6-40AB-A9E3-5069ED6562DC}" type="presParOf" srcId="{4E4D2F8D-6C87-468D-B7C2-C29251F5A3CC}" destId="{CD8E8BC5-9A3D-474C-9E16-2D516297E80C}" srcOrd="6" destOrd="0" presId="urn:microsoft.com/office/officeart/2005/8/layout/default"/>
    <dgm:cxn modelId="{B6D794A0-E7E0-4298-94A7-DA217BC8662E}" type="presParOf" srcId="{4E4D2F8D-6C87-468D-B7C2-C29251F5A3CC}" destId="{B7C5B6F4-F433-462B-8E1F-809676D3E9AC}" srcOrd="7" destOrd="0" presId="urn:microsoft.com/office/officeart/2005/8/layout/default"/>
    <dgm:cxn modelId="{06FB587C-DB7D-4370-BC7B-EFB3E9C7A643}" type="presParOf" srcId="{4E4D2F8D-6C87-468D-B7C2-C29251F5A3CC}" destId="{C964E0E7-5819-4F48-BAC5-D2A340B120BE}" srcOrd="8" destOrd="0" presId="urn:microsoft.com/office/officeart/2005/8/layout/default"/>
    <dgm:cxn modelId="{C2D432DB-96AC-406E-AEF8-812A95822CCB}" type="presParOf" srcId="{4E4D2F8D-6C87-468D-B7C2-C29251F5A3CC}" destId="{80BFB074-BC37-4ECD-8D42-04C9391CDA72}" srcOrd="9" destOrd="0" presId="urn:microsoft.com/office/officeart/2005/8/layout/default"/>
    <dgm:cxn modelId="{26C1D6F0-1B62-4327-8550-9FB891C9E23A}" type="presParOf" srcId="{4E4D2F8D-6C87-468D-B7C2-C29251F5A3CC}" destId="{2BBE8755-28FF-41E1-85F6-3E27B1688D67}" srcOrd="10" destOrd="0" presId="urn:microsoft.com/office/officeart/2005/8/layout/default"/>
    <dgm:cxn modelId="{FC65E1A9-F3BB-4416-B9CC-08E6698E4E02}" type="presParOf" srcId="{4E4D2F8D-6C87-468D-B7C2-C29251F5A3CC}" destId="{B5815F33-FE2A-46B2-BF74-499E261793AC}" srcOrd="11" destOrd="0" presId="urn:microsoft.com/office/officeart/2005/8/layout/default"/>
    <dgm:cxn modelId="{43251A8B-4843-4FC5-99B4-97A2FED20F83}" type="presParOf" srcId="{4E4D2F8D-6C87-468D-B7C2-C29251F5A3CC}" destId="{2E470F0F-B45F-4609-9C44-217C1372583F}" srcOrd="12" destOrd="0" presId="urn:microsoft.com/office/officeart/2005/8/layout/default"/>
    <dgm:cxn modelId="{8294DA32-2FF3-4B4C-BBFA-B6A63788A3DC}" type="presParOf" srcId="{4E4D2F8D-6C87-468D-B7C2-C29251F5A3CC}" destId="{6FCFDB7C-659E-4B1C-99AA-FA6562236FBA}" srcOrd="13" destOrd="0" presId="urn:microsoft.com/office/officeart/2005/8/layout/default"/>
    <dgm:cxn modelId="{B6FE80DE-0360-4666-A2FC-B978798F46BF}" type="presParOf" srcId="{4E4D2F8D-6C87-468D-B7C2-C29251F5A3CC}" destId="{2BDBDC8E-E651-4C75-9AB0-422434C7AE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21C0F-5345-42AA-BEE5-590FF2E3E3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A1A6B0-5BAC-4D07-B64E-57042959E9E8}">
      <dgm:prSet/>
      <dgm:spPr/>
      <dgm:t>
        <a:bodyPr/>
        <a:lstStyle/>
        <a:p>
          <a:r>
            <a:rPr lang="en-CA" b="1"/>
            <a:t>Location:</a:t>
          </a:r>
          <a:endParaRPr lang="en-US"/>
        </a:p>
      </dgm:t>
    </dgm:pt>
    <dgm:pt modelId="{9CF97FF3-132A-41DC-9257-9F48A1BC8297}" type="parTrans" cxnId="{5D8D9AC6-5D22-4E06-BB18-111A80970ABE}">
      <dgm:prSet/>
      <dgm:spPr/>
      <dgm:t>
        <a:bodyPr/>
        <a:lstStyle/>
        <a:p>
          <a:endParaRPr lang="en-US"/>
        </a:p>
      </dgm:t>
    </dgm:pt>
    <dgm:pt modelId="{0369FB5C-06E4-479B-B265-B85C76857810}" type="sibTrans" cxnId="{5D8D9AC6-5D22-4E06-BB18-111A80970ABE}">
      <dgm:prSet/>
      <dgm:spPr/>
      <dgm:t>
        <a:bodyPr/>
        <a:lstStyle/>
        <a:p>
          <a:endParaRPr lang="en-US"/>
        </a:p>
      </dgm:t>
    </dgm:pt>
    <dgm:pt modelId="{EDFBF74A-68DD-4ED7-B8E3-54CFB8B4F61F}">
      <dgm:prSet/>
      <dgm:spPr/>
      <dgm:t>
        <a:bodyPr/>
        <a:lstStyle/>
        <a:p>
          <a:r>
            <a:rPr lang="en-CA"/>
            <a:t>Lakeview Valley for serenity and accessibility.</a:t>
          </a:r>
          <a:endParaRPr lang="en-US"/>
        </a:p>
      </dgm:t>
    </dgm:pt>
    <dgm:pt modelId="{C6638F62-672F-496F-B707-EF84E61EB28C}" type="parTrans" cxnId="{251388CB-51E4-41A1-871D-91147C3D2764}">
      <dgm:prSet/>
      <dgm:spPr/>
      <dgm:t>
        <a:bodyPr/>
        <a:lstStyle/>
        <a:p>
          <a:endParaRPr lang="en-US"/>
        </a:p>
      </dgm:t>
    </dgm:pt>
    <dgm:pt modelId="{FF93D4BB-CC5A-441A-B9F3-6C915798514B}" type="sibTrans" cxnId="{251388CB-51E4-41A1-871D-91147C3D2764}">
      <dgm:prSet/>
      <dgm:spPr/>
      <dgm:t>
        <a:bodyPr/>
        <a:lstStyle/>
        <a:p>
          <a:endParaRPr lang="en-US"/>
        </a:p>
      </dgm:t>
    </dgm:pt>
    <dgm:pt modelId="{5B4B1496-227F-4D8D-9B1B-97AE0F01252D}">
      <dgm:prSet/>
      <dgm:spPr/>
      <dgm:t>
        <a:bodyPr/>
        <a:lstStyle/>
        <a:p>
          <a:r>
            <a:rPr lang="en-CA" b="1"/>
            <a:t>Facilities:</a:t>
          </a:r>
          <a:endParaRPr lang="en-US"/>
        </a:p>
      </dgm:t>
    </dgm:pt>
    <dgm:pt modelId="{83DD3A11-2732-4D40-A8BC-64EBE753520D}" type="parTrans" cxnId="{82B4BEFA-2343-434F-AA90-BABED64E870E}">
      <dgm:prSet/>
      <dgm:spPr/>
      <dgm:t>
        <a:bodyPr/>
        <a:lstStyle/>
        <a:p>
          <a:endParaRPr lang="en-US"/>
        </a:p>
      </dgm:t>
    </dgm:pt>
    <dgm:pt modelId="{DFF615EB-ECF0-48BB-9DEE-4EB062DE38FC}" type="sibTrans" cxnId="{82B4BEFA-2343-434F-AA90-BABED64E870E}">
      <dgm:prSet/>
      <dgm:spPr/>
      <dgm:t>
        <a:bodyPr/>
        <a:lstStyle/>
        <a:p>
          <a:endParaRPr lang="en-US"/>
        </a:p>
      </dgm:t>
    </dgm:pt>
    <dgm:pt modelId="{64D879F4-950F-4605-AEF5-8A5D09D53F80}">
      <dgm:prSet/>
      <dgm:spPr/>
      <dgm:t>
        <a:bodyPr/>
        <a:lstStyle/>
        <a:p>
          <a:r>
            <a:rPr lang="en-CA"/>
            <a:t>Luxury villas/cabins, state-of-the-art spa, yoga/meditation studios, fitness center, healthy dining options.</a:t>
          </a:r>
          <a:endParaRPr lang="en-US"/>
        </a:p>
      </dgm:t>
    </dgm:pt>
    <dgm:pt modelId="{9840DAC4-CE50-476A-AE91-8545974EBDBB}" type="parTrans" cxnId="{53436677-E099-4A4C-99C5-F327FF0C857D}">
      <dgm:prSet/>
      <dgm:spPr/>
      <dgm:t>
        <a:bodyPr/>
        <a:lstStyle/>
        <a:p>
          <a:endParaRPr lang="en-US"/>
        </a:p>
      </dgm:t>
    </dgm:pt>
    <dgm:pt modelId="{651A7C81-9977-4DF8-95DA-98A565E3F17C}" type="sibTrans" cxnId="{53436677-E099-4A4C-99C5-F327FF0C857D}">
      <dgm:prSet/>
      <dgm:spPr/>
      <dgm:t>
        <a:bodyPr/>
        <a:lstStyle/>
        <a:p>
          <a:endParaRPr lang="en-US"/>
        </a:p>
      </dgm:t>
    </dgm:pt>
    <dgm:pt modelId="{F90F2811-7034-456D-9AF3-A322E0F955F2}">
      <dgm:prSet/>
      <dgm:spPr/>
      <dgm:t>
        <a:bodyPr/>
        <a:lstStyle/>
        <a:p>
          <a:r>
            <a:rPr lang="en-CA" b="1"/>
            <a:t>Staffing:</a:t>
          </a:r>
          <a:endParaRPr lang="en-US"/>
        </a:p>
      </dgm:t>
    </dgm:pt>
    <dgm:pt modelId="{25F5FE6E-6524-420A-8839-EFDFE569BE54}" type="parTrans" cxnId="{D9FE5E97-96F7-42A2-B8C2-C2744B41C05E}">
      <dgm:prSet/>
      <dgm:spPr/>
      <dgm:t>
        <a:bodyPr/>
        <a:lstStyle/>
        <a:p>
          <a:endParaRPr lang="en-US"/>
        </a:p>
      </dgm:t>
    </dgm:pt>
    <dgm:pt modelId="{5462BA83-1810-4E30-BB06-4F780C4B4A58}" type="sibTrans" cxnId="{D9FE5E97-96F7-42A2-B8C2-C2744B41C05E}">
      <dgm:prSet/>
      <dgm:spPr/>
      <dgm:t>
        <a:bodyPr/>
        <a:lstStyle/>
        <a:p>
          <a:endParaRPr lang="en-US"/>
        </a:p>
      </dgm:t>
    </dgm:pt>
    <dgm:pt modelId="{1114DB32-BE0E-499C-96E0-18A09C06967D}">
      <dgm:prSet/>
      <dgm:spPr/>
      <dgm:t>
        <a:bodyPr/>
        <a:lstStyle/>
        <a:p>
          <a:r>
            <a:rPr lang="en-CA"/>
            <a:t>Wellness professionals (yoga instructors, nutritionists, etc.).</a:t>
          </a:r>
          <a:endParaRPr lang="en-US"/>
        </a:p>
      </dgm:t>
    </dgm:pt>
    <dgm:pt modelId="{43A6920A-7B1A-4FE2-A8EB-1DAE0425F833}" type="parTrans" cxnId="{7E5028F0-AE27-4AE4-AC9C-DFF96BA68779}">
      <dgm:prSet/>
      <dgm:spPr/>
      <dgm:t>
        <a:bodyPr/>
        <a:lstStyle/>
        <a:p>
          <a:endParaRPr lang="en-US"/>
        </a:p>
      </dgm:t>
    </dgm:pt>
    <dgm:pt modelId="{66191600-5DA8-4E59-9ECA-B50B3D8EDDEE}" type="sibTrans" cxnId="{7E5028F0-AE27-4AE4-AC9C-DFF96BA68779}">
      <dgm:prSet/>
      <dgm:spPr/>
      <dgm:t>
        <a:bodyPr/>
        <a:lstStyle/>
        <a:p>
          <a:endParaRPr lang="en-US"/>
        </a:p>
      </dgm:t>
    </dgm:pt>
    <dgm:pt modelId="{57BC84B0-916F-40E0-A783-E453563E1908}">
      <dgm:prSet/>
      <dgm:spPr/>
      <dgm:t>
        <a:bodyPr/>
        <a:lstStyle/>
        <a:p>
          <a:r>
            <a:rPr lang="en-CA"/>
            <a:t>Support staff for administration and maintenance.</a:t>
          </a:r>
          <a:endParaRPr lang="en-US"/>
        </a:p>
      </dgm:t>
    </dgm:pt>
    <dgm:pt modelId="{D5CE73F7-B3B6-4BD5-B3BD-586F037318BD}" type="parTrans" cxnId="{A5BA4487-384E-49D6-9A61-DD378AD5C63F}">
      <dgm:prSet/>
      <dgm:spPr/>
      <dgm:t>
        <a:bodyPr/>
        <a:lstStyle/>
        <a:p>
          <a:endParaRPr lang="en-US"/>
        </a:p>
      </dgm:t>
    </dgm:pt>
    <dgm:pt modelId="{867EAAA6-CC84-4532-8F82-A8FDE97FE916}" type="sibTrans" cxnId="{A5BA4487-384E-49D6-9A61-DD378AD5C63F}">
      <dgm:prSet/>
      <dgm:spPr/>
      <dgm:t>
        <a:bodyPr/>
        <a:lstStyle/>
        <a:p>
          <a:endParaRPr lang="en-US"/>
        </a:p>
      </dgm:t>
    </dgm:pt>
    <dgm:pt modelId="{5D8E284A-00EC-436E-8A35-20CE60FD03E2}">
      <dgm:prSet/>
      <dgm:spPr/>
      <dgm:t>
        <a:bodyPr/>
        <a:lstStyle/>
        <a:p>
          <a:r>
            <a:rPr lang="en-CA" b="1"/>
            <a:t>Technology:</a:t>
          </a:r>
          <a:endParaRPr lang="en-US"/>
        </a:p>
      </dgm:t>
    </dgm:pt>
    <dgm:pt modelId="{2D0BE1F8-D7CD-4603-A5C3-2ED4AE06C70B}" type="parTrans" cxnId="{7C1ABFA2-6667-4C55-8FB6-ABA4DA3B4B9F}">
      <dgm:prSet/>
      <dgm:spPr/>
      <dgm:t>
        <a:bodyPr/>
        <a:lstStyle/>
        <a:p>
          <a:endParaRPr lang="en-US"/>
        </a:p>
      </dgm:t>
    </dgm:pt>
    <dgm:pt modelId="{EC1E74B4-37FA-4519-800B-A9FF64EFDAEB}" type="sibTrans" cxnId="{7C1ABFA2-6667-4C55-8FB6-ABA4DA3B4B9F}">
      <dgm:prSet/>
      <dgm:spPr/>
      <dgm:t>
        <a:bodyPr/>
        <a:lstStyle/>
        <a:p>
          <a:endParaRPr lang="en-US"/>
        </a:p>
      </dgm:t>
    </dgm:pt>
    <dgm:pt modelId="{CC2090D8-26D1-49E6-B06F-C884641B2374}">
      <dgm:prSet/>
      <dgm:spPr/>
      <dgm:t>
        <a:bodyPr/>
        <a:lstStyle/>
        <a:p>
          <a:r>
            <a:rPr lang="en-CA"/>
            <a:t>Online booking system and CRM software.</a:t>
          </a:r>
          <a:endParaRPr lang="en-US"/>
        </a:p>
      </dgm:t>
    </dgm:pt>
    <dgm:pt modelId="{839659F4-F2A5-4472-A086-3689C5C0A138}" type="parTrans" cxnId="{B33F969E-1A78-44C4-847D-0E08E9C4B777}">
      <dgm:prSet/>
      <dgm:spPr/>
      <dgm:t>
        <a:bodyPr/>
        <a:lstStyle/>
        <a:p>
          <a:endParaRPr lang="en-US"/>
        </a:p>
      </dgm:t>
    </dgm:pt>
    <dgm:pt modelId="{ECB3BDCB-F12F-4235-9E4F-D3F22F392D3C}" type="sibTrans" cxnId="{B33F969E-1A78-44C4-847D-0E08E9C4B777}">
      <dgm:prSet/>
      <dgm:spPr/>
      <dgm:t>
        <a:bodyPr/>
        <a:lstStyle/>
        <a:p>
          <a:endParaRPr lang="en-US"/>
        </a:p>
      </dgm:t>
    </dgm:pt>
    <dgm:pt modelId="{A5E333AD-1A3B-4CBA-8EEB-4F20342C95AD}">
      <dgm:prSet/>
      <dgm:spPr/>
      <dgm:t>
        <a:bodyPr/>
        <a:lstStyle/>
        <a:p>
          <a:r>
            <a:rPr lang="en-CA"/>
            <a:t>Social media management tools.</a:t>
          </a:r>
          <a:endParaRPr lang="en-US"/>
        </a:p>
      </dgm:t>
    </dgm:pt>
    <dgm:pt modelId="{22060C5A-C817-4BC8-B283-7D32753E6052}" type="parTrans" cxnId="{7B964126-B6C7-486A-9C99-CB8AB2DB8D99}">
      <dgm:prSet/>
      <dgm:spPr/>
      <dgm:t>
        <a:bodyPr/>
        <a:lstStyle/>
        <a:p>
          <a:endParaRPr lang="en-US"/>
        </a:p>
      </dgm:t>
    </dgm:pt>
    <dgm:pt modelId="{E568AF2F-A398-4AD4-AB68-DD151C54DA9E}" type="sibTrans" cxnId="{7B964126-B6C7-486A-9C99-CB8AB2DB8D99}">
      <dgm:prSet/>
      <dgm:spPr/>
      <dgm:t>
        <a:bodyPr/>
        <a:lstStyle/>
        <a:p>
          <a:endParaRPr lang="en-US"/>
        </a:p>
      </dgm:t>
    </dgm:pt>
    <dgm:pt modelId="{1750E9AA-6A50-4FDF-841B-4A17A40E406A}" type="pres">
      <dgm:prSet presAssocID="{8F921C0F-5345-42AA-BEE5-590FF2E3E353}" presName="root" presStyleCnt="0">
        <dgm:presLayoutVars>
          <dgm:dir/>
          <dgm:resizeHandles val="exact"/>
        </dgm:presLayoutVars>
      </dgm:prSet>
      <dgm:spPr/>
    </dgm:pt>
    <dgm:pt modelId="{F83FEB9B-F3EC-4B50-8428-ECC1E28E999A}" type="pres">
      <dgm:prSet presAssocID="{70A1A6B0-5BAC-4D07-B64E-57042959E9E8}" presName="compNode" presStyleCnt="0"/>
      <dgm:spPr/>
    </dgm:pt>
    <dgm:pt modelId="{09EB2A30-1FDB-4E55-AB75-6EB8FF577FD6}" type="pres">
      <dgm:prSet presAssocID="{70A1A6B0-5BAC-4D07-B64E-57042959E9E8}" presName="bgRect" presStyleLbl="bgShp" presStyleIdx="0" presStyleCnt="4"/>
      <dgm:spPr/>
    </dgm:pt>
    <dgm:pt modelId="{01E1AE50-84AD-4F9E-B963-16E15C468878}" type="pres">
      <dgm:prSet presAssocID="{70A1A6B0-5BAC-4D07-B64E-57042959E9E8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9ED64414-98AC-4754-8476-3597D55715E5}" type="pres">
      <dgm:prSet presAssocID="{70A1A6B0-5BAC-4D07-B64E-57042959E9E8}" presName="spaceRect" presStyleCnt="0"/>
      <dgm:spPr/>
    </dgm:pt>
    <dgm:pt modelId="{2F465268-28C4-40ED-852C-18C31B1FD8AF}" type="pres">
      <dgm:prSet presAssocID="{70A1A6B0-5BAC-4D07-B64E-57042959E9E8}" presName="parTx" presStyleLbl="revTx" presStyleIdx="0" presStyleCnt="8">
        <dgm:presLayoutVars>
          <dgm:chMax val="0"/>
          <dgm:chPref val="0"/>
        </dgm:presLayoutVars>
      </dgm:prSet>
      <dgm:spPr/>
    </dgm:pt>
    <dgm:pt modelId="{CEB522D7-97AA-4358-BD85-C1A5A03D262D}" type="pres">
      <dgm:prSet presAssocID="{70A1A6B0-5BAC-4D07-B64E-57042959E9E8}" presName="desTx" presStyleLbl="revTx" presStyleIdx="1" presStyleCnt="8">
        <dgm:presLayoutVars/>
      </dgm:prSet>
      <dgm:spPr/>
    </dgm:pt>
    <dgm:pt modelId="{C216A3EA-06DC-495A-8920-B22BB3EE69A6}" type="pres">
      <dgm:prSet presAssocID="{0369FB5C-06E4-479B-B265-B85C76857810}" presName="sibTrans" presStyleCnt="0"/>
      <dgm:spPr/>
    </dgm:pt>
    <dgm:pt modelId="{9E7845C4-16D7-47D8-90FE-A62FCAA318BD}" type="pres">
      <dgm:prSet presAssocID="{5B4B1496-227F-4D8D-9B1B-97AE0F01252D}" presName="compNode" presStyleCnt="0"/>
      <dgm:spPr/>
    </dgm:pt>
    <dgm:pt modelId="{062A7770-CD16-469A-A085-388D400BE590}" type="pres">
      <dgm:prSet presAssocID="{5B4B1496-227F-4D8D-9B1B-97AE0F01252D}" presName="bgRect" presStyleLbl="bgShp" presStyleIdx="1" presStyleCnt="4"/>
      <dgm:spPr/>
    </dgm:pt>
    <dgm:pt modelId="{B69FF069-03DA-4672-BA08-9C73FBCE591D}" type="pres">
      <dgm:prSet presAssocID="{5B4B1496-227F-4D8D-9B1B-97AE0F01252D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11221C90-6460-4EE5-A3C1-482BB0D04525}" type="pres">
      <dgm:prSet presAssocID="{5B4B1496-227F-4D8D-9B1B-97AE0F01252D}" presName="spaceRect" presStyleCnt="0"/>
      <dgm:spPr/>
    </dgm:pt>
    <dgm:pt modelId="{A8B41A2A-A2BE-4DA2-A793-1CB112B78382}" type="pres">
      <dgm:prSet presAssocID="{5B4B1496-227F-4D8D-9B1B-97AE0F01252D}" presName="parTx" presStyleLbl="revTx" presStyleIdx="2" presStyleCnt="8">
        <dgm:presLayoutVars>
          <dgm:chMax val="0"/>
          <dgm:chPref val="0"/>
        </dgm:presLayoutVars>
      </dgm:prSet>
      <dgm:spPr/>
    </dgm:pt>
    <dgm:pt modelId="{500F451C-C2C6-494E-A02B-3B8E3EE5B1F9}" type="pres">
      <dgm:prSet presAssocID="{5B4B1496-227F-4D8D-9B1B-97AE0F01252D}" presName="desTx" presStyleLbl="revTx" presStyleIdx="3" presStyleCnt="8">
        <dgm:presLayoutVars/>
      </dgm:prSet>
      <dgm:spPr/>
    </dgm:pt>
    <dgm:pt modelId="{579DA6E0-48C4-4324-8DC1-4B48A7C6C805}" type="pres">
      <dgm:prSet presAssocID="{DFF615EB-ECF0-48BB-9DEE-4EB062DE38FC}" presName="sibTrans" presStyleCnt="0"/>
      <dgm:spPr/>
    </dgm:pt>
    <dgm:pt modelId="{866DE067-F85D-450A-8A35-CF189DB3F2ED}" type="pres">
      <dgm:prSet presAssocID="{F90F2811-7034-456D-9AF3-A322E0F955F2}" presName="compNode" presStyleCnt="0"/>
      <dgm:spPr/>
    </dgm:pt>
    <dgm:pt modelId="{7EA5C813-0394-4932-B0DF-AEF6C27CD6E5}" type="pres">
      <dgm:prSet presAssocID="{F90F2811-7034-456D-9AF3-A322E0F955F2}" presName="bgRect" presStyleLbl="bgShp" presStyleIdx="2" presStyleCnt="4"/>
      <dgm:spPr/>
    </dgm:pt>
    <dgm:pt modelId="{5AA0F194-198A-493D-AB3E-2385570546C3}" type="pres">
      <dgm:prSet presAssocID="{F90F2811-7034-456D-9AF3-A322E0F955F2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E2B0AF4-D6FC-473E-A283-B783F5B97E2E}" type="pres">
      <dgm:prSet presAssocID="{F90F2811-7034-456D-9AF3-A322E0F955F2}" presName="spaceRect" presStyleCnt="0"/>
      <dgm:spPr/>
    </dgm:pt>
    <dgm:pt modelId="{E1B2B724-49E1-4B94-B591-98455589B641}" type="pres">
      <dgm:prSet presAssocID="{F90F2811-7034-456D-9AF3-A322E0F955F2}" presName="parTx" presStyleLbl="revTx" presStyleIdx="4" presStyleCnt="8">
        <dgm:presLayoutVars>
          <dgm:chMax val="0"/>
          <dgm:chPref val="0"/>
        </dgm:presLayoutVars>
      </dgm:prSet>
      <dgm:spPr/>
    </dgm:pt>
    <dgm:pt modelId="{5330E258-AF0A-4AC4-AFE1-408293195DA0}" type="pres">
      <dgm:prSet presAssocID="{F90F2811-7034-456D-9AF3-A322E0F955F2}" presName="desTx" presStyleLbl="revTx" presStyleIdx="5" presStyleCnt="8">
        <dgm:presLayoutVars/>
      </dgm:prSet>
      <dgm:spPr/>
    </dgm:pt>
    <dgm:pt modelId="{E3BDB104-4785-48A1-B682-D67DC941C0B3}" type="pres">
      <dgm:prSet presAssocID="{5462BA83-1810-4E30-BB06-4F780C4B4A58}" presName="sibTrans" presStyleCnt="0"/>
      <dgm:spPr/>
    </dgm:pt>
    <dgm:pt modelId="{E52C1D4C-663B-46B1-B4C1-813597A7D00A}" type="pres">
      <dgm:prSet presAssocID="{5D8E284A-00EC-436E-8A35-20CE60FD03E2}" presName="compNode" presStyleCnt="0"/>
      <dgm:spPr/>
    </dgm:pt>
    <dgm:pt modelId="{20135887-B1BC-4783-A4C6-BE33AA5751B2}" type="pres">
      <dgm:prSet presAssocID="{5D8E284A-00EC-436E-8A35-20CE60FD03E2}" presName="bgRect" presStyleLbl="bgShp" presStyleIdx="3" presStyleCnt="4"/>
      <dgm:spPr/>
    </dgm:pt>
    <dgm:pt modelId="{6677C208-8439-4A8C-83F6-4909EC48CCA5}" type="pres">
      <dgm:prSet presAssocID="{5D8E284A-00EC-436E-8A35-20CE60FD03E2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6091AE2-FA77-4322-882D-46D7A49B77A8}" type="pres">
      <dgm:prSet presAssocID="{5D8E284A-00EC-436E-8A35-20CE60FD03E2}" presName="spaceRect" presStyleCnt="0"/>
      <dgm:spPr/>
    </dgm:pt>
    <dgm:pt modelId="{691F276D-40C0-4757-A297-A7B33D6EF51B}" type="pres">
      <dgm:prSet presAssocID="{5D8E284A-00EC-436E-8A35-20CE60FD03E2}" presName="parTx" presStyleLbl="revTx" presStyleIdx="6" presStyleCnt="8">
        <dgm:presLayoutVars>
          <dgm:chMax val="0"/>
          <dgm:chPref val="0"/>
        </dgm:presLayoutVars>
      </dgm:prSet>
      <dgm:spPr/>
    </dgm:pt>
    <dgm:pt modelId="{45E9E311-D37F-4F82-9887-866E16591761}" type="pres">
      <dgm:prSet presAssocID="{5D8E284A-00EC-436E-8A35-20CE60FD03E2}" presName="desTx" presStyleLbl="revTx" presStyleIdx="7" presStyleCnt="8">
        <dgm:presLayoutVars/>
      </dgm:prSet>
      <dgm:spPr/>
    </dgm:pt>
  </dgm:ptLst>
  <dgm:cxnLst>
    <dgm:cxn modelId="{B2515C06-8915-4F79-AEB3-179E133F79F3}" type="presOf" srcId="{5B4B1496-227F-4D8D-9B1B-97AE0F01252D}" destId="{A8B41A2A-A2BE-4DA2-A793-1CB112B78382}" srcOrd="0" destOrd="0" presId="urn:microsoft.com/office/officeart/2018/2/layout/IconVerticalSolidList"/>
    <dgm:cxn modelId="{62D1CB24-3C1D-4A71-BD73-B7AFF43996DE}" type="presOf" srcId="{1114DB32-BE0E-499C-96E0-18A09C06967D}" destId="{5330E258-AF0A-4AC4-AFE1-408293195DA0}" srcOrd="0" destOrd="0" presId="urn:microsoft.com/office/officeart/2018/2/layout/IconVerticalSolidList"/>
    <dgm:cxn modelId="{7B964126-B6C7-486A-9C99-CB8AB2DB8D99}" srcId="{5D8E284A-00EC-436E-8A35-20CE60FD03E2}" destId="{A5E333AD-1A3B-4CBA-8EEB-4F20342C95AD}" srcOrd="1" destOrd="0" parTransId="{22060C5A-C817-4BC8-B283-7D32753E6052}" sibTransId="{E568AF2F-A398-4AD4-AB68-DD151C54DA9E}"/>
    <dgm:cxn modelId="{B8B5FC29-4681-410A-9E2C-801D6FFB1AB7}" type="presOf" srcId="{F90F2811-7034-456D-9AF3-A322E0F955F2}" destId="{E1B2B724-49E1-4B94-B591-98455589B641}" srcOrd="0" destOrd="0" presId="urn:microsoft.com/office/officeart/2018/2/layout/IconVerticalSolidList"/>
    <dgm:cxn modelId="{78EE3A32-E73F-46BC-932F-72316CD5EE1C}" type="presOf" srcId="{EDFBF74A-68DD-4ED7-B8E3-54CFB8B4F61F}" destId="{CEB522D7-97AA-4358-BD85-C1A5A03D262D}" srcOrd="0" destOrd="0" presId="urn:microsoft.com/office/officeart/2018/2/layout/IconVerticalSolidList"/>
    <dgm:cxn modelId="{967BB53F-8188-40D8-B8C5-C8B249A16745}" type="presOf" srcId="{A5E333AD-1A3B-4CBA-8EEB-4F20342C95AD}" destId="{45E9E311-D37F-4F82-9887-866E16591761}" srcOrd="0" destOrd="1" presId="urn:microsoft.com/office/officeart/2018/2/layout/IconVerticalSolidList"/>
    <dgm:cxn modelId="{FAE19E5E-9D6E-4BE3-961A-7E74076D8FB2}" type="presOf" srcId="{8F921C0F-5345-42AA-BEE5-590FF2E3E353}" destId="{1750E9AA-6A50-4FDF-841B-4A17A40E406A}" srcOrd="0" destOrd="0" presId="urn:microsoft.com/office/officeart/2018/2/layout/IconVerticalSolidList"/>
    <dgm:cxn modelId="{53436677-E099-4A4C-99C5-F327FF0C857D}" srcId="{5B4B1496-227F-4D8D-9B1B-97AE0F01252D}" destId="{64D879F4-950F-4605-AEF5-8A5D09D53F80}" srcOrd="0" destOrd="0" parTransId="{9840DAC4-CE50-476A-AE91-8545974EBDBB}" sibTransId="{651A7C81-9977-4DF8-95DA-98A565E3F17C}"/>
    <dgm:cxn modelId="{531D4087-1989-4960-B66F-EDAB34F0C00D}" type="presOf" srcId="{57BC84B0-916F-40E0-A783-E453563E1908}" destId="{5330E258-AF0A-4AC4-AFE1-408293195DA0}" srcOrd="0" destOrd="1" presId="urn:microsoft.com/office/officeart/2018/2/layout/IconVerticalSolidList"/>
    <dgm:cxn modelId="{A5BA4487-384E-49D6-9A61-DD378AD5C63F}" srcId="{F90F2811-7034-456D-9AF3-A322E0F955F2}" destId="{57BC84B0-916F-40E0-A783-E453563E1908}" srcOrd="1" destOrd="0" parTransId="{D5CE73F7-B3B6-4BD5-B3BD-586F037318BD}" sibTransId="{867EAAA6-CC84-4532-8F82-A8FDE97FE916}"/>
    <dgm:cxn modelId="{5C58B48D-DB01-456D-88BB-18B46752E15F}" type="presOf" srcId="{5D8E284A-00EC-436E-8A35-20CE60FD03E2}" destId="{691F276D-40C0-4757-A297-A7B33D6EF51B}" srcOrd="0" destOrd="0" presId="urn:microsoft.com/office/officeart/2018/2/layout/IconVerticalSolidList"/>
    <dgm:cxn modelId="{D9FE5E97-96F7-42A2-B8C2-C2744B41C05E}" srcId="{8F921C0F-5345-42AA-BEE5-590FF2E3E353}" destId="{F90F2811-7034-456D-9AF3-A322E0F955F2}" srcOrd="2" destOrd="0" parTransId="{25F5FE6E-6524-420A-8839-EFDFE569BE54}" sibTransId="{5462BA83-1810-4E30-BB06-4F780C4B4A58}"/>
    <dgm:cxn modelId="{B33F969E-1A78-44C4-847D-0E08E9C4B777}" srcId="{5D8E284A-00EC-436E-8A35-20CE60FD03E2}" destId="{CC2090D8-26D1-49E6-B06F-C884641B2374}" srcOrd="0" destOrd="0" parTransId="{839659F4-F2A5-4472-A086-3689C5C0A138}" sibTransId="{ECB3BDCB-F12F-4235-9E4F-D3F22F392D3C}"/>
    <dgm:cxn modelId="{7C1ABFA2-6667-4C55-8FB6-ABA4DA3B4B9F}" srcId="{8F921C0F-5345-42AA-BEE5-590FF2E3E353}" destId="{5D8E284A-00EC-436E-8A35-20CE60FD03E2}" srcOrd="3" destOrd="0" parTransId="{2D0BE1F8-D7CD-4603-A5C3-2ED4AE06C70B}" sibTransId="{EC1E74B4-37FA-4519-800B-A9FF64EFDAEB}"/>
    <dgm:cxn modelId="{210118B2-1253-4448-9138-42C1C78D74A1}" type="presOf" srcId="{CC2090D8-26D1-49E6-B06F-C884641B2374}" destId="{45E9E311-D37F-4F82-9887-866E16591761}" srcOrd="0" destOrd="0" presId="urn:microsoft.com/office/officeart/2018/2/layout/IconVerticalSolidList"/>
    <dgm:cxn modelId="{C7499CBE-5FC9-4CA9-8132-18C160F4DD89}" type="presOf" srcId="{70A1A6B0-5BAC-4D07-B64E-57042959E9E8}" destId="{2F465268-28C4-40ED-852C-18C31B1FD8AF}" srcOrd="0" destOrd="0" presId="urn:microsoft.com/office/officeart/2018/2/layout/IconVerticalSolidList"/>
    <dgm:cxn modelId="{5D8D9AC6-5D22-4E06-BB18-111A80970ABE}" srcId="{8F921C0F-5345-42AA-BEE5-590FF2E3E353}" destId="{70A1A6B0-5BAC-4D07-B64E-57042959E9E8}" srcOrd="0" destOrd="0" parTransId="{9CF97FF3-132A-41DC-9257-9F48A1BC8297}" sibTransId="{0369FB5C-06E4-479B-B265-B85C76857810}"/>
    <dgm:cxn modelId="{251388CB-51E4-41A1-871D-91147C3D2764}" srcId="{70A1A6B0-5BAC-4D07-B64E-57042959E9E8}" destId="{EDFBF74A-68DD-4ED7-B8E3-54CFB8B4F61F}" srcOrd="0" destOrd="0" parTransId="{C6638F62-672F-496F-B707-EF84E61EB28C}" sibTransId="{FF93D4BB-CC5A-441A-B9F3-6C915798514B}"/>
    <dgm:cxn modelId="{7E5028F0-AE27-4AE4-AC9C-DFF96BA68779}" srcId="{F90F2811-7034-456D-9AF3-A322E0F955F2}" destId="{1114DB32-BE0E-499C-96E0-18A09C06967D}" srcOrd="0" destOrd="0" parTransId="{43A6920A-7B1A-4FE2-A8EB-1DAE0425F833}" sibTransId="{66191600-5DA8-4E59-9ECA-B50B3D8EDDEE}"/>
    <dgm:cxn modelId="{875767F0-8BA2-4CA5-A49F-1689833367B5}" type="presOf" srcId="{64D879F4-950F-4605-AEF5-8A5D09D53F80}" destId="{500F451C-C2C6-494E-A02B-3B8E3EE5B1F9}" srcOrd="0" destOrd="0" presId="urn:microsoft.com/office/officeart/2018/2/layout/IconVerticalSolidList"/>
    <dgm:cxn modelId="{82B4BEFA-2343-434F-AA90-BABED64E870E}" srcId="{8F921C0F-5345-42AA-BEE5-590FF2E3E353}" destId="{5B4B1496-227F-4D8D-9B1B-97AE0F01252D}" srcOrd="1" destOrd="0" parTransId="{83DD3A11-2732-4D40-A8BC-64EBE753520D}" sibTransId="{DFF615EB-ECF0-48BB-9DEE-4EB062DE38FC}"/>
    <dgm:cxn modelId="{53E676F9-3818-4C84-AAA1-521CE0517AEF}" type="presParOf" srcId="{1750E9AA-6A50-4FDF-841B-4A17A40E406A}" destId="{F83FEB9B-F3EC-4B50-8428-ECC1E28E999A}" srcOrd="0" destOrd="0" presId="urn:microsoft.com/office/officeart/2018/2/layout/IconVerticalSolidList"/>
    <dgm:cxn modelId="{6DFB231B-4FDB-408D-BFB1-02B2BEC87F01}" type="presParOf" srcId="{F83FEB9B-F3EC-4B50-8428-ECC1E28E999A}" destId="{09EB2A30-1FDB-4E55-AB75-6EB8FF577FD6}" srcOrd="0" destOrd="0" presId="urn:microsoft.com/office/officeart/2018/2/layout/IconVerticalSolidList"/>
    <dgm:cxn modelId="{ACA4B103-E1BD-4C76-AE99-5E17D9DF996E}" type="presParOf" srcId="{F83FEB9B-F3EC-4B50-8428-ECC1E28E999A}" destId="{01E1AE50-84AD-4F9E-B963-16E15C468878}" srcOrd="1" destOrd="0" presId="urn:microsoft.com/office/officeart/2018/2/layout/IconVerticalSolidList"/>
    <dgm:cxn modelId="{516E71D7-85E8-4B42-9B9B-11CA13225ED6}" type="presParOf" srcId="{F83FEB9B-F3EC-4B50-8428-ECC1E28E999A}" destId="{9ED64414-98AC-4754-8476-3597D55715E5}" srcOrd="2" destOrd="0" presId="urn:microsoft.com/office/officeart/2018/2/layout/IconVerticalSolidList"/>
    <dgm:cxn modelId="{8501F475-D2C6-4377-B3D3-5A56DE764913}" type="presParOf" srcId="{F83FEB9B-F3EC-4B50-8428-ECC1E28E999A}" destId="{2F465268-28C4-40ED-852C-18C31B1FD8AF}" srcOrd="3" destOrd="0" presId="urn:microsoft.com/office/officeart/2018/2/layout/IconVerticalSolidList"/>
    <dgm:cxn modelId="{4454BBAE-D50C-46A0-9393-9ADCDA27CF20}" type="presParOf" srcId="{F83FEB9B-F3EC-4B50-8428-ECC1E28E999A}" destId="{CEB522D7-97AA-4358-BD85-C1A5A03D262D}" srcOrd="4" destOrd="0" presId="urn:microsoft.com/office/officeart/2018/2/layout/IconVerticalSolidList"/>
    <dgm:cxn modelId="{F30D2EE6-661C-491E-B775-A33CE407FC78}" type="presParOf" srcId="{1750E9AA-6A50-4FDF-841B-4A17A40E406A}" destId="{C216A3EA-06DC-495A-8920-B22BB3EE69A6}" srcOrd="1" destOrd="0" presId="urn:microsoft.com/office/officeart/2018/2/layout/IconVerticalSolidList"/>
    <dgm:cxn modelId="{9033CB16-168D-4753-A278-302C5B8F9B23}" type="presParOf" srcId="{1750E9AA-6A50-4FDF-841B-4A17A40E406A}" destId="{9E7845C4-16D7-47D8-90FE-A62FCAA318BD}" srcOrd="2" destOrd="0" presId="urn:microsoft.com/office/officeart/2018/2/layout/IconVerticalSolidList"/>
    <dgm:cxn modelId="{367C6D8D-B818-4F04-AC52-33E2652049AB}" type="presParOf" srcId="{9E7845C4-16D7-47D8-90FE-A62FCAA318BD}" destId="{062A7770-CD16-469A-A085-388D400BE590}" srcOrd="0" destOrd="0" presId="urn:microsoft.com/office/officeart/2018/2/layout/IconVerticalSolidList"/>
    <dgm:cxn modelId="{AC9D0CA1-92B0-4C5F-BEE3-AFF96376DCCB}" type="presParOf" srcId="{9E7845C4-16D7-47D8-90FE-A62FCAA318BD}" destId="{B69FF069-03DA-4672-BA08-9C73FBCE591D}" srcOrd="1" destOrd="0" presId="urn:microsoft.com/office/officeart/2018/2/layout/IconVerticalSolidList"/>
    <dgm:cxn modelId="{5783F4AC-B5F2-49ED-AF22-F35A7D896330}" type="presParOf" srcId="{9E7845C4-16D7-47D8-90FE-A62FCAA318BD}" destId="{11221C90-6460-4EE5-A3C1-482BB0D04525}" srcOrd="2" destOrd="0" presId="urn:microsoft.com/office/officeart/2018/2/layout/IconVerticalSolidList"/>
    <dgm:cxn modelId="{38B6CDD6-36C9-4F41-9F04-BC46282CA181}" type="presParOf" srcId="{9E7845C4-16D7-47D8-90FE-A62FCAA318BD}" destId="{A8B41A2A-A2BE-4DA2-A793-1CB112B78382}" srcOrd="3" destOrd="0" presId="urn:microsoft.com/office/officeart/2018/2/layout/IconVerticalSolidList"/>
    <dgm:cxn modelId="{B7F339F9-D2DA-4018-A9FB-4A5FB5372B9E}" type="presParOf" srcId="{9E7845C4-16D7-47D8-90FE-A62FCAA318BD}" destId="{500F451C-C2C6-494E-A02B-3B8E3EE5B1F9}" srcOrd="4" destOrd="0" presId="urn:microsoft.com/office/officeart/2018/2/layout/IconVerticalSolidList"/>
    <dgm:cxn modelId="{32EE7A2C-6CF3-4307-8C28-A8C5BD7F2E9E}" type="presParOf" srcId="{1750E9AA-6A50-4FDF-841B-4A17A40E406A}" destId="{579DA6E0-48C4-4324-8DC1-4B48A7C6C805}" srcOrd="3" destOrd="0" presId="urn:microsoft.com/office/officeart/2018/2/layout/IconVerticalSolidList"/>
    <dgm:cxn modelId="{B5F81ABF-56BC-4F0B-93BA-FCBB7C350154}" type="presParOf" srcId="{1750E9AA-6A50-4FDF-841B-4A17A40E406A}" destId="{866DE067-F85D-450A-8A35-CF189DB3F2ED}" srcOrd="4" destOrd="0" presId="urn:microsoft.com/office/officeart/2018/2/layout/IconVerticalSolidList"/>
    <dgm:cxn modelId="{14A04230-D95C-4D5D-8FB0-F83919EA97A8}" type="presParOf" srcId="{866DE067-F85D-450A-8A35-CF189DB3F2ED}" destId="{7EA5C813-0394-4932-B0DF-AEF6C27CD6E5}" srcOrd="0" destOrd="0" presId="urn:microsoft.com/office/officeart/2018/2/layout/IconVerticalSolidList"/>
    <dgm:cxn modelId="{76DA0D7D-BD10-4B9F-A213-7DACCB53ACE2}" type="presParOf" srcId="{866DE067-F85D-450A-8A35-CF189DB3F2ED}" destId="{5AA0F194-198A-493D-AB3E-2385570546C3}" srcOrd="1" destOrd="0" presId="urn:microsoft.com/office/officeart/2018/2/layout/IconVerticalSolidList"/>
    <dgm:cxn modelId="{C4C7A9C4-1772-4B07-B04C-5B5769DAB1C6}" type="presParOf" srcId="{866DE067-F85D-450A-8A35-CF189DB3F2ED}" destId="{1E2B0AF4-D6FC-473E-A283-B783F5B97E2E}" srcOrd="2" destOrd="0" presId="urn:microsoft.com/office/officeart/2018/2/layout/IconVerticalSolidList"/>
    <dgm:cxn modelId="{F0D901F8-1DA9-4E93-B898-1DDE7681E920}" type="presParOf" srcId="{866DE067-F85D-450A-8A35-CF189DB3F2ED}" destId="{E1B2B724-49E1-4B94-B591-98455589B641}" srcOrd="3" destOrd="0" presId="urn:microsoft.com/office/officeart/2018/2/layout/IconVerticalSolidList"/>
    <dgm:cxn modelId="{6ABFE3B9-9351-448A-BF79-21C4C09F9811}" type="presParOf" srcId="{866DE067-F85D-450A-8A35-CF189DB3F2ED}" destId="{5330E258-AF0A-4AC4-AFE1-408293195DA0}" srcOrd="4" destOrd="0" presId="urn:microsoft.com/office/officeart/2018/2/layout/IconVerticalSolidList"/>
    <dgm:cxn modelId="{315632A6-DA25-45A8-AACA-B90B5F93B7D1}" type="presParOf" srcId="{1750E9AA-6A50-4FDF-841B-4A17A40E406A}" destId="{E3BDB104-4785-48A1-B682-D67DC941C0B3}" srcOrd="5" destOrd="0" presId="urn:microsoft.com/office/officeart/2018/2/layout/IconVerticalSolidList"/>
    <dgm:cxn modelId="{412EB75A-DCF1-4691-81E2-458F2B54D27F}" type="presParOf" srcId="{1750E9AA-6A50-4FDF-841B-4A17A40E406A}" destId="{E52C1D4C-663B-46B1-B4C1-813597A7D00A}" srcOrd="6" destOrd="0" presId="urn:microsoft.com/office/officeart/2018/2/layout/IconVerticalSolidList"/>
    <dgm:cxn modelId="{C3353F35-C3C3-4E41-9673-61E56399280D}" type="presParOf" srcId="{E52C1D4C-663B-46B1-B4C1-813597A7D00A}" destId="{20135887-B1BC-4783-A4C6-BE33AA5751B2}" srcOrd="0" destOrd="0" presId="urn:microsoft.com/office/officeart/2018/2/layout/IconVerticalSolidList"/>
    <dgm:cxn modelId="{C28E3E27-7927-4739-B718-F43FDEF132EC}" type="presParOf" srcId="{E52C1D4C-663B-46B1-B4C1-813597A7D00A}" destId="{6677C208-8439-4A8C-83F6-4909EC48CCA5}" srcOrd="1" destOrd="0" presId="urn:microsoft.com/office/officeart/2018/2/layout/IconVerticalSolidList"/>
    <dgm:cxn modelId="{BB02D575-3E22-485F-AD73-CB6CB79D3EFE}" type="presParOf" srcId="{E52C1D4C-663B-46B1-B4C1-813597A7D00A}" destId="{46091AE2-FA77-4322-882D-46D7A49B77A8}" srcOrd="2" destOrd="0" presId="urn:microsoft.com/office/officeart/2018/2/layout/IconVerticalSolidList"/>
    <dgm:cxn modelId="{4428E7FA-A760-4398-B685-012F01E667C3}" type="presParOf" srcId="{E52C1D4C-663B-46B1-B4C1-813597A7D00A}" destId="{691F276D-40C0-4757-A297-A7B33D6EF51B}" srcOrd="3" destOrd="0" presId="urn:microsoft.com/office/officeart/2018/2/layout/IconVerticalSolidList"/>
    <dgm:cxn modelId="{845BE57D-B6EA-4EBE-A3BC-B8997E8E86E3}" type="presParOf" srcId="{E52C1D4C-663B-46B1-B4C1-813597A7D00A}" destId="{45E9E311-D37F-4F82-9887-866E165917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1A59DA-F9F2-4B1D-9BB1-26035DBE185F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0847C4-8784-4ACC-BE59-C627C8232AD6}">
      <dgm:prSet/>
      <dgm:spPr/>
      <dgm:t>
        <a:bodyPr/>
        <a:lstStyle/>
        <a:p>
          <a:r>
            <a:rPr lang="en-US" b="1"/>
            <a:t>Start-Up Costs:</a:t>
          </a:r>
          <a:endParaRPr lang="en-US"/>
        </a:p>
      </dgm:t>
    </dgm:pt>
    <dgm:pt modelId="{13B2DC04-C8D4-4863-B4AA-3568F739DFBD}" type="parTrans" cxnId="{9AB1E934-6D66-4C25-9AD7-2FCAA69C9B32}">
      <dgm:prSet/>
      <dgm:spPr/>
      <dgm:t>
        <a:bodyPr/>
        <a:lstStyle/>
        <a:p>
          <a:endParaRPr lang="en-US"/>
        </a:p>
      </dgm:t>
    </dgm:pt>
    <dgm:pt modelId="{20F28790-D469-4D99-84B7-E1DCA6937003}" type="sibTrans" cxnId="{9AB1E934-6D66-4C25-9AD7-2FCAA69C9B32}">
      <dgm:prSet/>
      <dgm:spPr/>
      <dgm:t>
        <a:bodyPr/>
        <a:lstStyle/>
        <a:p>
          <a:endParaRPr lang="en-US"/>
        </a:p>
      </dgm:t>
    </dgm:pt>
    <dgm:pt modelId="{5D7B0DC4-BEE3-4065-A44F-807567BB2AF9}">
      <dgm:prSet/>
      <dgm:spPr/>
      <dgm:t>
        <a:bodyPr/>
        <a:lstStyle/>
        <a:p>
          <a:r>
            <a:rPr lang="en-US"/>
            <a:t>Property Acquisition &amp; Development: $500,000</a:t>
          </a:r>
        </a:p>
      </dgm:t>
    </dgm:pt>
    <dgm:pt modelId="{6C97D26E-311E-49BA-9383-637D798F1F41}" type="parTrans" cxnId="{3EC5A1F1-2C07-4C4C-A16E-44C7E5A60F8D}">
      <dgm:prSet/>
      <dgm:spPr/>
      <dgm:t>
        <a:bodyPr/>
        <a:lstStyle/>
        <a:p>
          <a:endParaRPr lang="en-US"/>
        </a:p>
      </dgm:t>
    </dgm:pt>
    <dgm:pt modelId="{F78DF382-86AF-404C-94C6-4558720A9B3F}" type="sibTrans" cxnId="{3EC5A1F1-2C07-4C4C-A16E-44C7E5A60F8D}">
      <dgm:prSet/>
      <dgm:spPr/>
      <dgm:t>
        <a:bodyPr/>
        <a:lstStyle/>
        <a:p>
          <a:endParaRPr lang="en-US"/>
        </a:p>
      </dgm:t>
    </dgm:pt>
    <dgm:pt modelId="{CF26B144-EEED-444E-BC75-385F2AF25FB2}">
      <dgm:prSet/>
      <dgm:spPr/>
      <dgm:t>
        <a:bodyPr/>
        <a:lstStyle/>
        <a:p>
          <a:r>
            <a:rPr lang="en-US"/>
            <a:t>Renovation &amp; Design: $200,000</a:t>
          </a:r>
        </a:p>
      </dgm:t>
    </dgm:pt>
    <dgm:pt modelId="{05939033-07EE-46F7-B621-8E8FB6733F05}" type="parTrans" cxnId="{8726B6B0-FA18-414C-84AB-7C5DDDC0B746}">
      <dgm:prSet/>
      <dgm:spPr/>
      <dgm:t>
        <a:bodyPr/>
        <a:lstStyle/>
        <a:p>
          <a:endParaRPr lang="en-US"/>
        </a:p>
      </dgm:t>
    </dgm:pt>
    <dgm:pt modelId="{D14921D4-1FF6-4338-B039-723111CCF6F2}" type="sibTrans" cxnId="{8726B6B0-FA18-414C-84AB-7C5DDDC0B746}">
      <dgm:prSet/>
      <dgm:spPr/>
      <dgm:t>
        <a:bodyPr/>
        <a:lstStyle/>
        <a:p>
          <a:endParaRPr lang="en-US"/>
        </a:p>
      </dgm:t>
    </dgm:pt>
    <dgm:pt modelId="{4BF634D7-9B40-4F97-B34D-788997F56F83}">
      <dgm:prSet/>
      <dgm:spPr/>
      <dgm:t>
        <a:bodyPr/>
        <a:lstStyle/>
        <a:p>
          <a:r>
            <a:rPr lang="en-US"/>
            <a:t>Wellness Equipment: $100,000</a:t>
          </a:r>
        </a:p>
      </dgm:t>
    </dgm:pt>
    <dgm:pt modelId="{126FFFFD-B9C3-4E38-9E2A-5F67DD354BC4}" type="parTrans" cxnId="{E7E4094A-8E94-4E9D-BDB4-7A59D4CCDF9C}">
      <dgm:prSet/>
      <dgm:spPr/>
      <dgm:t>
        <a:bodyPr/>
        <a:lstStyle/>
        <a:p>
          <a:endParaRPr lang="en-US"/>
        </a:p>
      </dgm:t>
    </dgm:pt>
    <dgm:pt modelId="{755E5F91-3A7E-4394-B167-60F75A64A152}" type="sibTrans" cxnId="{E7E4094A-8E94-4E9D-BDB4-7A59D4CCDF9C}">
      <dgm:prSet/>
      <dgm:spPr/>
      <dgm:t>
        <a:bodyPr/>
        <a:lstStyle/>
        <a:p>
          <a:endParaRPr lang="en-US"/>
        </a:p>
      </dgm:t>
    </dgm:pt>
    <dgm:pt modelId="{7725D0F8-7BB6-43A4-89DB-3BD7647FBEF7}">
      <dgm:prSet/>
      <dgm:spPr/>
      <dgm:t>
        <a:bodyPr/>
        <a:lstStyle/>
        <a:p>
          <a:r>
            <a:rPr lang="en-US"/>
            <a:t>Marketing &amp; Branding: $50,000</a:t>
          </a:r>
        </a:p>
      </dgm:t>
    </dgm:pt>
    <dgm:pt modelId="{55B83EAC-3BA0-43B9-846B-341D31E8E07F}" type="parTrans" cxnId="{432BAB71-8AE7-4237-AC7E-956C5666DD88}">
      <dgm:prSet/>
      <dgm:spPr/>
      <dgm:t>
        <a:bodyPr/>
        <a:lstStyle/>
        <a:p>
          <a:endParaRPr lang="en-US"/>
        </a:p>
      </dgm:t>
    </dgm:pt>
    <dgm:pt modelId="{D535C2F8-72CC-430D-85C8-BB3CBD9260D0}" type="sibTrans" cxnId="{432BAB71-8AE7-4237-AC7E-956C5666DD88}">
      <dgm:prSet/>
      <dgm:spPr/>
      <dgm:t>
        <a:bodyPr/>
        <a:lstStyle/>
        <a:p>
          <a:endParaRPr lang="en-US"/>
        </a:p>
      </dgm:t>
    </dgm:pt>
    <dgm:pt modelId="{BEB20B8E-7564-4D3F-AD41-8D5539D1C574}">
      <dgm:prSet/>
      <dgm:spPr/>
      <dgm:t>
        <a:bodyPr/>
        <a:lstStyle/>
        <a:p>
          <a:r>
            <a:rPr lang="en-US"/>
            <a:t>Initial Operating Expenses: $50,000</a:t>
          </a:r>
        </a:p>
      </dgm:t>
    </dgm:pt>
    <dgm:pt modelId="{7E0BEDF0-B10C-4B15-A3F3-3DF42852A6BC}" type="parTrans" cxnId="{879A4417-844F-4D2F-B866-E77A6E789BBD}">
      <dgm:prSet/>
      <dgm:spPr/>
      <dgm:t>
        <a:bodyPr/>
        <a:lstStyle/>
        <a:p>
          <a:endParaRPr lang="en-US"/>
        </a:p>
      </dgm:t>
    </dgm:pt>
    <dgm:pt modelId="{8B220038-611F-4C7E-80BD-C926A003412A}" type="sibTrans" cxnId="{879A4417-844F-4D2F-B866-E77A6E789BBD}">
      <dgm:prSet/>
      <dgm:spPr/>
      <dgm:t>
        <a:bodyPr/>
        <a:lstStyle/>
        <a:p>
          <a:endParaRPr lang="en-US"/>
        </a:p>
      </dgm:t>
    </dgm:pt>
    <dgm:pt modelId="{8FC02E24-A334-434B-AB6C-3AFD8CCDA2EF}">
      <dgm:prSet/>
      <dgm:spPr/>
      <dgm:t>
        <a:bodyPr/>
        <a:lstStyle/>
        <a:p>
          <a:r>
            <a:rPr lang="en-US" b="1"/>
            <a:t>Total Initial Investment:</a:t>
          </a:r>
          <a:r>
            <a:rPr lang="en-US"/>
            <a:t> $900,000</a:t>
          </a:r>
        </a:p>
      </dgm:t>
    </dgm:pt>
    <dgm:pt modelId="{B5A72AE3-DCED-4276-B62E-BD8F2D0A406A}" type="parTrans" cxnId="{7CBA88DF-39A4-49F5-8222-C1065C2A1373}">
      <dgm:prSet/>
      <dgm:spPr/>
      <dgm:t>
        <a:bodyPr/>
        <a:lstStyle/>
        <a:p>
          <a:endParaRPr lang="en-US"/>
        </a:p>
      </dgm:t>
    </dgm:pt>
    <dgm:pt modelId="{969FB445-8D3B-41F3-AE5E-0FEC8131CB69}" type="sibTrans" cxnId="{7CBA88DF-39A4-49F5-8222-C1065C2A1373}">
      <dgm:prSet/>
      <dgm:spPr/>
      <dgm:t>
        <a:bodyPr/>
        <a:lstStyle/>
        <a:p>
          <a:endParaRPr lang="en-US"/>
        </a:p>
      </dgm:t>
    </dgm:pt>
    <dgm:pt modelId="{0174811E-8881-4755-8E55-70393A779D8F}">
      <dgm:prSet/>
      <dgm:spPr/>
      <dgm:t>
        <a:bodyPr/>
        <a:lstStyle/>
        <a:p>
          <a:r>
            <a:rPr lang="en-US" b="1"/>
            <a:t>Funding Requirements:</a:t>
          </a:r>
          <a:endParaRPr lang="en-US"/>
        </a:p>
      </dgm:t>
    </dgm:pt>
    <dgm:pt modelId="{34995E20-35CD-4211-A4CF-6A64556A9243}" type="parTrans" cxnId="{24DDDCEF-45BC-4B7D-BF3E-9B41C2513CFC}">
      <dgm:prSet/>
      <dgm:spPr/>
      <dgm:t>
        <a:bodyPr/>
        <a:lstStyle/>
        <a:p>
          <a:endParaRPr lang="en-US"/>
        </a:p>
      </dgm:t>
    </dgm:pt>
    <dgm:pt modelId="{5B969639-EAFB-49CF-94BE-E54F635DE0ED}" type="sibTrans" cxnId="{24DDDCEF-45BC-4B7D-BF3E-9B41C2513CFC}">
      <dgm:prSet/>
      <dgm:spPr/>
      <dgm:t>
        <a:bodyPr/>
        <a:lstStyle/>
        <a:p>
          <a:endParaRPr lang="en-US"/>
        </a:p>
      </dgm:t>
    </dgm:pt>
    <dgm:pt modelId="{5A1CCC28-A113-472A-BC4C-263224FA2424}">
      <dgm:prSet/>
      <dgm:spPr/>
      <dgm:t>
        <a:bodyPr/>
        <a:lstStyle/>
        <a:p>
          <a:r>
            <a:rPr lang="en-US"/>
            <a:t>Combination of personal investment, loans, and investors.</a:t>
          </a:r>
        </a:p>
      </dgm:t>
    </dgm:pt>
    <dgm:pt modelId="{D96A84C8-60BE-457B-B954-0DEDC0952A2D}" type="parTrans" cxnId="{1AB2BFFF-AC58-46B5-9FE8-8B5B73A2E411}">
      <dgm:prSet/>
      <dgm:spPr/>
      <dgm:t>
        <a:bodyPr/>
        <a:lstStyle/>
        <a:p>
          <a:endParaRPr lang="en-US"/>
        </a:p>
      </dgm:t>
    </dgm:pt>
    <dgm:pt modelId="{5F4729BD-DCBB-460B-8D6F-8D0531F39D82}" type="sibTrans" cxnId="{1AB2BFFF-AC58-46B5-9FE8-8B5B73A2E411}">
      <dgm:prSet/>
      <dgm:spPr/>
      <dgm:t>
        <a:bodyPr/>
        <a:lstStyle/>
        <a:p>
          <a:endParaRPr lang="en-US"/>
        </a:p>
      </dgm:t>
    </dgm:pt>
    <dgm:pt modelId="{959AE33C-64CC-4AD8-AECD-0E7FECF88F20}">
      <dgm:prSet/>
      <dgm:spPr/>
      <dgm:t>
        <a:bodyPr/>
        <a:lstStyle/>
        <a:p>
          <a:r>
            <a:rPr lang="en-US" b="1"/>
            <a:t>Revenue Projections:</a:t>
          </a:r>
          <a:endParaRPr lang="en-US"/>
        </a:p>
      </dgm:t>
    </dgm:pt>
    <dgm:pt modelId="{888840C7-8656-4675-A732-DE7E278C63CD}" type="parTrans" cxnId="{0156D492-4069-4A26-BACC-23ED525FF0CD}">
      <dgm:prSet/>
      <dgm:spPr/>
      <dgm:t>
        <a:bodyPr/>
        <a:lstStyle/>
        <a:p>
          <a:endParaRPr lang="en-US"/>
        </a:p>
      </dgm:t>
    </dgm:pt>
    <dgm:pt modelId="{9025E25A-D58F-40DA-BDD6-0655F4734A1A}" type="sibTrans" cxnId="{0156D492-4069-4A26-BACC-23ED525FF0CD}">
      <dgm:prSet/>
      <dgm:spPr/>
      <dgm:t>
        <a:bodyPr/>
        <a:lstStyle/>
        <a:p>
          <a:endParaRPr lang="en-US"/>
        </a:p>
      </dgm:t>
    </dgm:pt>
    <dgm:pt modelId="{19A0533E-D3DB-470A-B806-071E0C3CC3B0}">
      <dgm:prSet/>
      <dgm:spPr/>
      <dgm:t>
        <a:bodyPr/>
        <a:lstStyle/>
        <a:p>
          <a:r>
            <a:rPr lang="en-US" b="1"/>
            <a:t>Year 1:</a:t>
          </a:r>
          <a:r>
            <a:rPr lang="en-US"/>
            <a:t> $1,200,000</a:t>
          </a:r>
        </a:p>
      </dgm:t>
    </dgm:pt>
    <dgm:pt modelId="{ABDD03E5-3FC9-47A0-8BD1-0634B6D90679}" type="parTrans" cxnId="{0687F67B-AE3A-4F84-8488-67EE33850F42}">
      <dgm:prSet/>
      <dgm:spPr/>
      <dgm:t>
        <a:bodyPr/>
        <a:lstStyle/>
        <a:p>
          <a:endParaRPr lang="en-US"/>
        </a:p>
      </dgm:t>
    </dgm:pt>
    <dgm:pt modelId="{EC823C21-F6C8-4169-ACED-E24B0BE7206B}" type="sibTrans" cxnId="{0687F67B-AE3A-4F84-8488-67EE33850F42}">
      <dgm:prSet/>
      <dgm:spPr/>
      <dgm:t>
        <a:bodyPr/>
        <a:lstStyle/>
        <a:p>
          <a:endParaRPr lang="en-US"/>
        </a:p>
      </dgm:t>
    </dgm:pt>
    <dgm:pt modelId="{ECBA6C50-512A-4E28-B59F-53CAE2DA9F9A}">
      <dgm:prSet/>
      <dgm:spPr/>
      <dgm:t>
        <a:bodyPr/>
        <a:lstStyle/>
        <a:p>
          <a:r>
            <a:rPr lang="en-US" b="1"/>
            <a:t>Year 2:</a:t>
          </a:r>
          <a:r>
            <a:rPr lang="en-US"/>
            <a:t> $1,500,000</a:t>
          </a:r>
        </a:p>
      </dgm:t>
    </dgm:pt>
    <dgm:pt modelId="{A3F17751-C21D-4A0D-BA06-B82A44625EF3}" type="parTrans" cxnId="{7AF5B299-82F6-4626-9B91-08D9D27AF967}">
      <dgm:prSet/>
      <dgm:spPr/>
      <dgm:t>
        <a:bodyPr/>
        <a:lstStyle/>
        <a:p>
          <a:endParaRPr lang="en-US"/>
        </a:p>
      </dgm:t>
    </dgm:pt>
    <dgm:pt modelId="{603973DC-910E-4702-970E-517E0FA57966}" type="sibTrans" cxnId="{7AF5B299-82F6-4626-9B91-08D9D27AF967}">
      <dgm:prSet/>
      <dgm:spPr/>
      <dgm:t>
        <a:bodyPr/>
        <a:lstStyle/>
        <a:p>
          <a:endParaRPr lang="en-US"/>
        </a:p>
      </dgm:t>
    </dgm:pt>
    <dgm:pt modelId="{AEB326D6-25E2-4787-84C9-C53C5F2AB781}">
      <dgm:prSet/>
      <dgm:spPr/>
      <dgm:t>
        <a:bodyPr/>
        <a:lstStyle/>
        <a:p>
          <a:r>
            <a:rPr lang="en-US" b="1"/>
            <a:t>Year 3:</a:t>
          </a:r>
          <a:r>
            <a:rPr lang="en-US"/>
            <a:t> $1,800,000</a:t>
          </a:r>
        </a:p>
      </dgm:t>
    </dgm:pt>
    <dgm:pt modelId="{523DFCAF-8394-456E-849A-E7BADB42E263}" type="parTrans" cxnId="{8096E86B-5505-494E-9082-E8B1D411D4CD}">
      <dgm:prSet/>
      <dgm:spPr/>
      <dgm:t>
        <a:bodyPr/>
        <a:lstStyle/>
        <a:p>
          <a:endParaRPr lang="en-US"/>
        </a:p>
      </dgm:t>
    </dgm:pt>
    <dgm:pt modelId="{0FF704B5-2DD9-4211-91FF-9F65B38DE632}" type="sibTrans" cxnId="{8096E86B-5505-494E-9082-E8B1D411D4CD}">
      <dgm:prSet/>
      <dgm:spPr/>
      <dgm:t>
        <a:bodyPr/>
        <a:lstStyle/>
        <a:p>
          <a:endParaRPr lang="en-US"/>
        </a:p>
      </dgm:t>
    </dgm:pt>
    <dgm:pt modelId="{8A597A3E-8E52-437E-A07B-ECDB595E882F}">
      <dgm:prSet/>
      <dgm:spPr/>
      <dgm:t>
        <a:bodyPr/>
        <a:lstStyle/>
        <a:p>
          <a:r>
            <a:rPr lang="en-US" b="1"/>
            <a:t>Break-Even Analysis:</a:t>
          </a:r>
          <a:endParaRPr lang="en-US"/>
        </a:p>
      </dgm:t>
    </dgm:pt>
    <dgm:pt modelId="{05DE68C0-9658-411E-A462-CB934F5D909C}" type="parTrans" cxnId="{C1A3922B-F051-4781-8C4B-F60B722F402A}">
      <dgm:prSet/>
      <dgm:spPr/>
      <dgm:t>
        <a:bodyPr/>
        <a:lstStyle/>
        <a:p>
          <a:endParaRPr lang="en-US"/>
        </a:p>
      </dgm:t>
    </dgm:pt>
    <dgm:pt modelId="{9B800274-E63F-497C-99D2-B7C087B8E5D5}" type="sibTrans" cxnId="{C1A3922B-F051-4781-8C4B-F60B722F402A}">
      <dgm:prSet/>
      <dgm:spPr/>
      <dgm:t>
        <a:bodyPr/>
        <a:lstStyle/>
        <a:p>
          <a:endParaRPr lang="en-US"/>
        </a:p>
      </dgm:t>
    </dgm:pt>
    <dgm:pt modelId="{CEF812F6-EC88-449D-92BB-22E2418AAB9B}">
      <dgm:prSet/>
      <dgm:spPr/>
      <dgm:t>
        <a:bodyPr/>
        <a:lstStyle/>
        <a:p>
          <a:r>
            <a:rPr lang="en-US"/>
            <a:t>Expected break-even within 18-24 months.</a:t>
          </a:r>
        </a:p>
      </dgm:t>
    </dgm:pt>
    <dgm:pt modelId="{46B8D346-F7EE-4BF6-AA22-AD14B316A241}" type="parTrans" cxnId="{4EF53065-6E1B-4BD3-8698-C87A4F2876FD}">
      <dgm:prSet/>
      <dgm:spPr/>
      <dgm:t>
        <a:bodyPr/>
        <a:lstStyle/>
        <a:p>
          <a:endParaRPr lang="en-US"/>
        </a:p>
      </dgm:t>
    </dgm:pt>
    <dgm:pt modelId="{7D849B36-4029-4EB7-B0EB-10FB3EA35694}" type="sibTrans" cxnId="{4EF53065-6E1B-4BD3-8698-C87A4F2876FD}">
      <dgm:prSet/>
      <dgm:spPr/>
      <dgm:t>
        <a:bodyPr/>
        <a:lstStyle/>
        <a:p>
          <a:endParaRPr lang="en-US"/>
        </a:p>
      </dgm:t>
    </dgm:pt>
    <dgm:pt modelId="{B31F156C-5974-4C48-8292-002B4F0A3C58}" type="pres">
      <dgm:prSet presAssocID="{F41A59DA-F9F2-4B1D-9BB1-26035DBE185F}" presName="Name0" presStyleCnt="0">
        <dgm:presLayoutVars>
          <dgm:dir/>
          <dgm:animLvl val="lvl"/>
          <dgm:resizeHandles val="exact"/>
        </dgm:presLayoutVars>
      </dgm:prSet>
      <dgm:spPr/>
    </dgm:pt>
    <dgm:pt modelId="{DE8C2F83-D05F-4CEF-BB2A-B5FCF9ED3F19}" type="pres">
      <dgm:prSet presAssocID="{8A597A3E-8E52-437E-A07B-ECDB595E882F}" presName="boxAndChildren" presStyleCnt="0"/>
      <dgm:spPr/>
    </dgm:pt>
    <dgm:pt modelId="{91721A2D-9054-4978-BA41-F73F81DDC9DE}" type="pres">
      <dgm:prSet presAssocID="{8A597A3E-8E52-437E-A07B-ECDB595E882F}" presName="parentTextBox" presStyleLbl="node1" presStyleIdx="0" presStyleCnt="5"/>
      <dgm:spPr/>
    </dgm:pt>
    <dgm:pt modelId="{06AD78E8-7F21-49FD-84B8-D2EBBDBD7CE9}" type="pres">
      <dgm:prSet presAssocID="{8A597A3E-8E52-437E-A07B-ECDB595E882F}" presName="entireBox" presStyleLbl="node1" presStyleIdx="0" presStyleCnt="5"/>
      <dgm:spPr/>
    </dgm:pt>
    <dgm:pt modelId="{E9136D59-EB9E-4ECD-960F-EAB8AA70A0AA}" type="pres">
      <dgm:prSet presAssocID="{8A597A3E-8E52-437E-A07B-ECDB595E882F}" presName="descendantBox" presStyleCnt="0"/>
      <dgm:spPr/>
    </dgm:pt>
    <dgm:pt modelId="{0091B931-13F5-4551-9D7C-47DC98035EC4}" type="pres">
      <dgm:prSet presAssocID="{CEF812F6-EC88-449D-92BB-22E2418AAB9B}" presName="childTextBox" presStyleLbl="fgAccFollowNode1" presStyleIdx="0" presStyleCnt="10">
        <dgm:presLayoutVars>
          <dgm:bulletEnabled val="1"/>
        </dgm:presLayoutVars>
      </dgm:prSet>
      <dgm:spPr/>
    </dgm:pt>
    <dgm:pt modelId="{DD172EA3-1B8A-4DD2-A55B-9F625386A6DE}" type="pres">
      <dgm:prSet presAssocID="{9025E25A-D58F-40DA-BDD6-0655F4734A1A}" presName="sp" presStyleCnt="0"/>
      <dgm:spPr/>
    </dgm:pt>
    <dgm:pt modelId="{1A5A878D-98C1-4D8E-AF6F-28F7A58DA622}" type="pres">
      <dgm:prSet presAssocID="{959AE33C-64CC-4AD8-AECD-0E7FECF88F20}" presName="arrowAndChildren" presStyleCnt="0"/>
      <dgm:spPr/>
    </dgm:pt>
    <dgm:pt modelId="{E94DFED2-C77B-4548-B4EE-246853D407E2}" type="pres">
      <dgm:prSet presAssocID="{959AE33C-64CC-4AD8-AECD-0E7FECF88F20}" presName="parentTextArrow" presStyleLbl="node1" presStyleIdx="0" presStyleCnt="5"/>
      <dgm:spPr/>
    </dgm:pt>
    <dgm:pt modelId="{30BC2EFA-09A9-4134-AD8B-A89CA4135C5C}" type="pres">
      <dgm:prSet presAssocID="{959AE33C-64CC-4AD8-AECD-0E7FECF88F20}" presName="arrow" presStyleLbl="node1" presStyleIdx="1" presStyleCnt="5"/>
      <dgm:spPr/>
    </dgm:pt>
    <dgm:pt modelId="{842E8DB5-703F-48DC-BF25-6DFD07DA7B06}" type="pres">
      <dgm:prSet presAssocID="{959AE33C-64CC-4AD8-AECD-0E7FECF88F20}" presName="descendantArrow" presStyleCnt="0"/>
      <dgm:spPr/>
    </dgm:pt>
    <dgm:pt modelId="{7FA84447-53F8-4730-9AD9-0588C88EFFF8}" type="pres">
      <dgm:prSet presAssocID="{19A0533E-D3DB-470A-B806-071E0C3CC3B0}" presName="childTextArrow" presStyleLbl="fgAccFollowNode1" presStyleIdx="1" presStyleCnt="10">
        <dgm:presLayoutVars>
          <dgm:bulletEnabled val="1"/>
        </dgm:presLayoutVars>
      </dgm:prSet>
      <dgm:spPr/>
    </dgm:pt>
    <dgm:pt modelId="{B600FEF1-0F94-4D2E-A13B-822B1ED63988}" type="pres">
      <dgm:prSet presAssocID="{ECBA6C50-512A-4E28-B59F-53CAE2DA9F9A}" presName="childTextArrow" presStyleLbl="fgAccFollowNode1" presStyleIdx="2" presStyleCnt="10">
        <dgm:presLayoutVars>
          <dgm:bulletEnabled val="1"/>
        </dgm:presLayoutVars>
      </dgm:prSet>
      <dgm:spPr/>
    </dgm:pt>
    <dgm:pt modelId="{825AA7D0-0176-45BC-AE75-396991D1C654}" type="pres">
      <dgm:prSet presAssocID="{AEB326D6-25E2-4787-84C9-C53C5F2AB781}" presName="childTextArrow" presStyleLbl="fgAccFollowNode1" presStyleIdx="3" presStyleCnt="10">
        <dgm:presLayoutVars>
          <dgm:bulletEnabled val="1"/>
        </dgm:presLayoutVars>
      </dgm:prSet>
      <dgm:spPr/>
    </dgm:pt>
    <dgm:pt modelId="{4525ADF3-BE0E-4F10-8595-C2A35ABCA8E5}" type="pres">
      <dgm:prSet presAssocID="{5B969639-EAFB-49CF-94BE-E54F635DE0ED}" presName="sp" presStyleCnt="0"/>
      <dgm:spPr/>
    </dgm:pt>
    <dgm:pt modelId="{E1369D62-E25C-413C-8FB3-95E967779786}" type="pres">
      <dgm:prSet presAssocID="{0174811E-8881-4755-8E55-70393A779D8F}" presName="arrowAndChildren" presStyleCnt="0"/>
      <dgm:spPr/>
    </dgm:pt>
    <dgm:pt modelId="{7281AA70-C549-43F4-A553-9210B9F14A23}" type="pres">
      <dgm:prSet presAssocID="{0174811E-8881-4755-8E55-70393A779D8F}" presName="parentTextArrow" presStyleLbl="node1" presStyleIdx="1" presStyleCnt="5"/>
      <dgm:spPr/>
    </dgm:pt>
    <dgm:pt modelId="{0F7FE618-5131-4B40-810E-93B5137A78C2}" type="pres">
      <dgm:prSet presAssocID="{0174811E-8881-4755-8E55-70393A779D8F}" presName="arrow" presStyleLbl="node1" presStyleIdx="2" presStyleCnt="5"/>
      <dgm:spPr/>
    </dgm:pt>
    <dgm:pt modelId="{D00654C8-6444-4EC5-BD32-3E710AC9A327}" type="pres">
      <dgm:prSet presAssocID="{0174811E-8881-4755-8E55-70393A779D8F}" presName="descendantArrow" presStyleCnt="0"/>
      <dgm:spPr/>
    </dgm:pt>
    <dgm:pt modelId="{BE887D33-810B-4511-8CFD-46B150646522}" type="pres">
      <dgm:prSet presAssocID="{5A1CCC28-A113-472A-BC4C-263224FA2424}" presName="childTextArrow" presStyleLbl="fgAccFollowNode1" presStyleIdx="4" presStyleCnt="10">
        <dgm:presLayoutVars>
          <dgm:bulletEnabled val="1"/>
        </dgm:presLayoutVars>
      </dgm:prSet>
      <dgm:spPr/>
    </dgm:pt>
    <dgm:pt modelId="{E85DAF68-708F-445A-9B75-2DEF377762F9}" type="pres">
      <dgm:prSet presAssocID="{969FB445-8D3B-41F3-AE5E-0FEC8131CB69}" presName="sp" presStyleCnt="0"/>
      <dgm:spPr/>
    </dgm:pt>
    <dgm:pt modelId="{1C0081A1-1524-4E0F-88FB-16BE2263C825}" type="pres">
      <dgm:prSet presAssocID="{8FC02E24-A334-434B-AB6C-3AFD8CCDA2EF}" presName="arrowAndChildren" presStyleCnt="0"/>
      <dgm:spPr/>
    </dgm:pt>
    <dgm:pt modelId="{413B02B1-9547-4280-841B-C9A695DE3412}" type="pres">
      <dgm:prSet presAssocID="{8FC02E24-A334-434B-AB6C-3AFD8CCDA2EF}" presName="parentTextArrow" presStyleLbl="node1" presStyleIdx="3" presStyleCnt="5"/>
      <dgm:spPr/>
    </dgm:pt>
    <dgm:pt modelId="{3BBA556F-B2D4-46E7-BCCC-77F6B8A037BE}" type="pres">
      <dgm:prSet presAssocID="{20F28790-D469-4D99-84B7-E1DCA6937003}" presName="sp" presStyleCnt="0"/>
      <dgm:spPr/>
    </dgm:pt>
    <dgm:pt modelId="{F1CBD994-B38C-47F6-8917-F518121EBE30}" type="pres">
      <dgm:prSet presAssocID="{A30847C4-8784-4ACC-BE59-C627C8232AD6}" presName="arrowAndChildren" presStyleCnt="0"/>
      <dgm:spPr/>
    </dgm:pt>
    <dgm:pt modelId="{D04984C2-F4AB-431B-A1E1-335DA7D3B377}" type="pres">
      <dgm:prSet presAssocID="{A30847C4-8784-4ACC-BE59-C627C8232AD6}" presName="parentTextArrow" presStyleLbl="node1" presStyleIdx="3" presStyleCnt="5"/>
      <dgm:spPr/>
    </dgm:pt>
    <dgm:pt modelId="{74540C07-330D-412C-8713-56F482F78815}" type="pres">
      <dgm:prSet presAssocID="{A30847C4-8784-4ACC-BE59-C627C8232AD6}" presName="arrow" presStyleLbl="node1" presStyleIdx="4" presStyleCnt="5"/>
      <dgm:spPr/>
    </dgm:pt>
    <dgm:pt modelId="{DFC15A0E-F498-4189-8F63-B727FC3401AD}" type="pres">
      <dgm:prSet presAssocID="{A30847C4-8784-4ACC-BE59-C627C8232AD6}" presName="descendantArrow" presStyleCnt="0"/>
      <dgm:spPr/>
    </dgm:pt>
    <dgm:pt modelId="{612E626F-0575-42DD-879E-52B683CC7B8A}" type="pres">
      <dgm:prSet presAssocID="{5D7B0DC4-BEE3-4065-A44F-807567BB2AF9}" presName="childTextArrow" presStyleLbl="fgAccFollowNode1" presStyleIdx="5" presStyleCnt="10">
        <dgm:presLayoutVars>
          <dgm:bulletEnabled val="1"/>
        </dgm:presLayoutVars>
      </dgm:prSet>
      <dgm:spPr/>
    </dgm:pt>
    <dgm:pt modelId="{2C4579AF-E233-4805-96D1-A6011D1A1670}" type="pres">
      <dgm:prSet presAssocID="{CF26B144-EEED-444E-BC75-385F2AF25FB2}" presName="childTextArrow" presStyleLbl="fgAccFollowNode1" presStyleIdx="6" presStyleCnt="10">
        <dgm:presLayoutVars>
          <dgm:bulletEnabled val="1"/>
        </dgm:presLayoutVars>
      </dgm:prSet>
      <dgm:spPr/>
    </dgm:pt>
    <dgm:pt modelId="{63A36588-ABB5-489F-8B18-8984A7F8FFE0}" type="pres">
      <dgm:prSet presAssocID="{4BF634D7-9B40-4F97-B34D-788997F56F83}" presName="childTextArrow" presStyleLbl="fgAccFollowNode1" presStyleIdx="7" presStyleCnt="10">
        <dgm:presLayoutVars>
          <dgm:bulletEnabled val="1"/>
        </dgm:presLayoutVars>
      </dgm:prSet>
      <dgm:spPr/>
    </dgm:pt>
    <dgm:pt modelId="{59873ED5-EF12-4929-92D2-0B14B3F7E005}" type="pres">
      <dgm:prSet presAssocID="{7725D0F8-7BB6-43A4-89DB-3BD7647FBEF7}" presName="childTextArrow" presStyleLbl="fgAccFollowNode1" presStyleIdx="8" presStyleCnt="10">
        <dgm:presLayoutVars>
          <dgm:bulletEnabled val="1"/>
        </dgm:presLayoutVars>
      </dgm:prSet>
      <dgm:spPr/>
    </dgm:pt>
    <dgm:pt modelId="{7E06E3E3-EF0D-493A-B5B1-6980AE6E6586}" type="pres">
      <dgm:prSet presAssocID="{BEB20B8E-7564-4D3F-AD41-8D5539D1C574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76F3AF00-8D5C-4F9C-ADB2-97AD70F09A1D}" type="presOf" srcId="{0174811E-8881-4755-8E55-70393A779D8F}" destId="{0F7FE618-5131-4B40-810E-93B5137A78C2}" srcOrd="1" destOrd="0" presId="urn:microsoft.com/office/officeart/2005/8/layout/process4"/>
    <dgm:cxn modelId="{879A4417-844F-4D2F-B866-E77A6E789BBD}" srcId="{A30847C4-8784-4ACC-BE59-C627C8232AD6}" destId="{BEB20B8E-7564-4D3F-AD41-8D5539D1C574}" srcOrd="4" destOrd="0" parTransId="{7E0BEDF0-B10C-4B15-A3F3-3DF42852A6BC}" sibTransId="{8B220038-611F-4C7E-80BD-C926A003412A}"/>
    <dgm:cxn modelId="{D2FA0321-D6B8-4607-B8D3-B0BD2CFFD18C}" type="presOf" srcId="{959AE33C-64CC-4AD8-AECD-0E7FECF88F20}" destId="{30BC2EFA-09A9-4134-AD8B-A89CA4135C5C}" srcOrd="1" destOrd="0" presId="urn:microsoft.com/office/officeart/2005/8/layout/process4"/>
    <dgm:cxn modelId="{C1A3922B-F051-4781-8C4B-F60B722F402A}" srcId="{F41A59DA-F9F2-4B1D-9BB1-26035DBE185F}" destId="{8A597A3E-8E52-437E-A07B-ECDB595E882F}" srcOrd="4" destOrd="0" parTransId="{05DE68C0-9658-411E-A462-CB934F5D909C}" sibTransId="{9B800274-E63F-497C-99D2-B7C087B8E5D5}"/>
    <dgm:cxn modelId="{9AB1E934-6D66-4C25-9AD7-2FCAA69C9B32}" srcId="{F41A59DA-F9F2-4B1D-9BB1-26035DBE185F}" destId="{A30847C4-8784-4ACC-BE59-C627C8232AD6}" srcOrd="0" destOrd="0" parTransId="{13B2DC04-C8D4-4863-B4AA-3568F739DFBD}" sibTransId="{20F28790-D469-4D99-84B7-E1DCA6937003}"/>
    <dgm:cxn modelId="{EE60393D-A4DE-474A-8100-D4C1F4FAE694}" type="presOf" srcId="{7725D0F8-7BB6-43A4-89DB-3BD7647FBEF7}" destId="{59873ED5-EF12-4929-92D2-0B14B3F7E005}" srcOrd="0" destOrd="0" presId="urn:microsoft.com/office/officeart/2005/8/layout/process4"/>
    <dgm:cxn modelId="{9467AB3D-2B0F-4C5E-9CB4-6DA2F3145E58}" type="presOf" srcId="{8FC02E24-A334-434B-AB6C-3AFD8CCDA2EF}" destId="{413B02B1-9547-4280-841B-C9A695DE3412}" srcOrd="0" destOrd="0" presId="urn:microsoft.com/office/officeart/2005/8/layout/process4"/>
    <dgm:cxn modelId="{BF7EF65D-063C-4821-9A5A-573E481C999B}" type="presOf" srcId="{8A597A3E-8E52-437E-A07B-ECDB595E882F}" destId="{91721A2D-9054-4978-BA41-F73F81DDC9DE}" srcOrd="0" destOrd="0" presId="urn:microsoft.com/office/officeart/2005/8/layout/process4"/>
    <dgm:cxn modelId="{8BFD6263-6295-4131-A597-5A214FF40CC3}" type="presOf" srcId="{F41A59DA-F9F2-4B1D-9BB1-26035DBE185F}" destId="{B31F156C-5974-4C48-8292-002B4F0A3C58}" srcOrd="0" destOrd="0" presId="urn:microsoft.com/office/officeart/2005/8/layout/process4"/>
    <dgm:cxn modelId="{B01B7043-7C52-4255-80D9-DA5E64FEBD74}" type="presOf" srcId="{0174811E-8881-4755-8E55-70393A779D8F}" destId="{7281AA70-C549-43F4-A553-9210B9F14A23}" srcOrd="0" destOrd="0" presId="urn:microsoft.com/office/officeart/2005/8/layout/process4"/>
    <dgm:cxn modelId="{841B2244-9CFB-4046-B91F-5929ADA1D4CE}" type="presOf" srcId="{5A1CCC28-A113-472A-BC4C-263224FA2424}" destId="{BE887D33-810B-4511-8CFD-46B150646522}" srcOrd="0" destOrd="0" presId="urn:microsoft.com/office/officeart/2005/8/layout/process4"/>
    <dgm:cxn modelId="{4EF53065-6E1B-4BD3-8698-C87A4F2876FD}" srcId="{8A597A3E-8E52-437E-A07B-ECDB595E882F}" destId="{CEF812F6-EC88-449D-92BB-22E2418AAB9B}" srcOrd="0" destOrd="0" parTransId="{46B8D346-F7EE-4BF6-AA22-AD14B316A241}" sibTransId="{7D849B36-4029-4EB7-B0EB-10FB3EA35694}"/>
    <dgm:cxn modelId="{79397746-3358-463B-AE1D-D5973A30B158}" type="presOf" srcId="{AEB326D6-25E2-4787-84C9-C53C5F2AB781}" destId="{825AA7D0-0176-45BC-AE75-396991D1C654}" srcOrd="0" destOrd="0" presId="urn:microsoft.com/office/officeart/2005/8/layout/process4"/>
    <dgm:cxn modelId="{E7E4094A-8E94-4E9D-BDB4-7A59D4CCDF9C}" srcId="{A30847C4-8784-4ACC-BE59-C627C8232AD6}" destId="{4BF634D7-9B40-4F97-B34D-788997F56F83}" srcOrd="2" destOrd="0" parTransId="{126FFFFD-B9C3-4E38-9E2A-5F67DD354BC4}" sibTransId="{755E5F91-3A7E-4394-B167-60F75A64A152}"/>
    <dgm:cxn modelId="{8096E86B-5505-494E-9082-E8B1D411D4CD}" srcId="{959AE33C-64CC-4AD8-AECD-0E7FECF88F20}" destId="{AEB326D6-25E2-4787-84C9-C53C5F2AB781}" srcOrd="2" destOrd="0" parTransId="{523DFCAF-8394-456E-849A-E7BADB42E263}" sibTransId="{0FF704B5-2DD9-4211-91FF-9F65B38DE632}"/>
    <dgm:cxn modelId="{A0419151-3135-4A05-BD4A-5FD86CA090FE}" type="presOf" srcId="{CF26B144-EEED-444E-BC75-385F2AF25FB2}" destId="{2C4579AF-E233-4805-96D1-A6011D1A1670}" srcOrd="0" destOrd="0" presId="urn:microsoft.com/office/officeart/2005/8/layout/process4"/>
    <dgm:cxn modelId="{877AA751-5412-497A-9FC1-364A21C8380E}" type="presOf" srcId="{A30847C4-8784-4ACC-BE59-C627C8232AD6}" destId="{D04984C2-F4AB-431B-A1E1-335DA7D3B377}" srcOrd="0" destOrd="0" presId="urn:microsoft.com/office/officeart/2005/8/layout/process4"/>
    <dgm:cxn modelId="{432BAB71-8AE7-4237-AC7E-956C5666DD88}" srcId="{A30847C4-8784-4ACC-BE59-C627C8232AD6}" destId="{7725D0F8-7BB6-43A4-89DB-3BD7647FBEF7}" srcOrd="3" destOrd="0" parTransId="{55B83EAC-3BA0-43B9-846B-341D31E8E07F}" sibTransId="{D535C2F8-72CC-430D-85C8-BB3CBD9260D0}"/>
    <dgm:cxn modelId="{FB248C5A-095A-4306-B853-35BF1294E915}" type="presOf" srcId="{ECBA6C50-512A-4E28-B59F-53CAE2DA9F9A}" destId="{B600FEF1-0F94-4D2E-A13B-822B1ED63988}" srcOrd="0" destOrd="0" presId="urn:microsoft.com/office/officeart/2005/8/layout/process4"/>
    <dgm:cxn modelId="{0687F67B-AE3A-4F84-8488-67EE33850F42}" srcId="{959AE33C-64CC-4AD8-AECD-0E7FECF88F20}" destId="{19A0533E-D3DB-470A-B806-071E0C3CC3B0}" srcOrd="0" destOrd="0" parTransId="{ABDD03E5-3FC9-47A0-8BD1-0634B6D90679}" sibTransId="{EC823C21-F6C8-4169-ACED-E24B0BE7206B}"/>
    <dgm:cxn modelId="{4E74AB84-072F-45A8-91D3-05F89DB1FC20}" type="presOf" srcId="{8A597A3E-8E52-437E-A07B-ECDB595E882F}" destId="{06AD78E8-7F21-49FD-84B8-D2EBBDBD7CE9}" srcOrd="1" destOrd="0" presId="urn:microsoft.com/office/officeart/2005/8/layout/process4"/>
    <dgm:cxn modelId="{0618DB91-94A3-45C9-9611-3E2E11F298B9}" type="presOf" srcId="{19A0533E-D3DB-470A-B806-071E0C3CC3B0}" destId="{7FA84447-53F8-4730-9AD9-0588C88EFFF8}" srcOrd="0" destOrd="0" presId="urn:microsoft.com/office/officeart/2005/8/layout/process4"/>
    <dgm:cxn modelId="{3566AB92-2113-4B0C-88AA-1DC4CCF51693}" type="presOf" srcId="{959AE33C-64CC-4AD8-AECD-0E7FECF88F20}" destId="{E94DFED2-C77B-4548-B4EE-246853D407E2}" srcOrd="0" destOrd="0" presId="urn:microsoft.com/office/officeart/2005/8/layout/process4"/>
    <dgm:cxn modelId="{0156D492-4069-4A26-BACC-23ED525FF0CD}" srcId="{F41A59DA-F9F2-4B1D-9BB1-26035DBE185F}" destId="{959AE33C-64CC-4AD8-AECD-0E7FECF88F20}" srcOrd="3" destOrd="0" parTransId="{888840C7-8656-4675-A732-DE7E278C63CD}" sibTransId="{9025E25A-D58F-40DA-BDD6-0655F4734A1A}"/>
    <dgm:cxn modelId="{7AF5B299-82F6-4626-9B91-08D9D27AF967}" srcId="{959AE33C-64CC-4AD8-AECD-0E7FECF88F20}" destId="{ECBA6C50-512A-4E28-B59F-53CAE2DA9F9A}" srcOrd="1" destOrd="0" parTransId="{A3F17751-C21D-4A0D-BA06-B82A44625EF3}" sibTransId="{603973DC-910E-4702-970E-517E0FA57966}"/>
    <dgm:cxn modelId="{BE3D319D-1CCB-45E7-91FD-F34ECC6AFFD1}" type="presOf" srcId="{BEB20B8E-7564-4D3F-AD41-8D5539D1C574}" destId="{7E06E3E3-EF0D-493A-B5B1-6980AE6E6586}" srcOrd="0" destOrd="0" presId="urn:microsoft.com/office/officeart/2005/8/layout/process4"/>
    <dgm:cxn modelId="{8726B6B0-FA18-414C-84AB-7C5DDDC0B746}" srcId="{A30847C4-8784-4ACC-BE59-C627C8232AD6}" destId="{CF26B144-EEED-444E-BC75-385F2AF25FB2}" srcOrd="1" destOrd="0" parTransId="{05939033-07EE-46F7-B621-8E8FB6733F05}" sibTransId="{D14921D4-1FF6-4338-B039-723111CCF6F2}"/>
    <dgm:cxn modelId="{A01449BC-4369-425E-AC9E-999BD6A6047A}" type="presOf" srcId="{5D7B0DC4-BEE3-4065-A44F-807567BB2AF9}" destId="{612E626F-0575-42DD-879E-52B683CC7B8A}" srcOrd="0" destOrd="0" presId="urn:microsoft.com/office/officeart/2005/8/layout/process4"/>
    <dgm:cxn modelId="{55FBC7D4-958F-40E7-B11E-8F09065B9360}" type="presOf" srcId="{A30847C4-8784-4ACC-BE59-C627C8232AD6}" destId="{74540C07-330D-412C-8713-56F482F78815}" srcOrd="1" destOrd="0" presId="urn:microsoft.com/office/officeart/2005/8/layout/process4"/>
    <dgm:cxn modelId="{89A281D9-FD5B-4DCA-9B1E-469F48064B86}" type="presOf" srcId="{CEF812F6-EC88-449D-92BB-22E2418AAB9B}" destId="{0091B931-13F5-4551-9D7C-47DC98035EC4}" srcOrd="0" destOrd="0" presId="urn:microsoft.com/office/officeart/2005/8/layout/process4"/>
    <dgm:cxn modelId="{7CBA88DF-39A4-49F5-8222-C1065C2A1373}" srcId="{F41A59DA-F9F2-4B1D-9BB1-26035DBE185F}" destId="{8FC02E24-A334-434B-AB6C-3AFD8CCDA2EF}" srcOrd="1" destOrd="0" parTransId="{B5A72AE3-DCED-4276-B62E-BD8F2D0A406A}" sibTransId="{969FB445-8D3B-41F3-AE5E-0FEC8131CB69}"/>
    <dgm:cxn modelId="{56942BEA-C432-409C-AD9F-F5ADD392C8E8}" type="presOf" srcId="{4BF634D7-9B40-4F97-B34D-788997F56F83}" destId="{63A36588-ABB5-489F-8B18-8984A7F8FFE0}" srcOrd="0" destOrd="0" presId="urn:microsoft.com/office/officeart/2005/8/layout/process4"/>
    <dgm:cxn modelId="{24DDDCEF-45BC-4B7D-BF3E-9B41C2513CFC}" srcId="{F41A59DA-F9F2-4B1D-9BB1-26035DBE185F}" destId="{0174811E-8881-4755-8E55-70393A779D8F}" srcOrd="2" destOrd="0" parTransId="{34995E20-35CD-4211-A4CF-6A64556A9243}" sibTransId="{5B969639-EAFB-49CF-94BE-E54F635DE0ED}"/>
    <dgm:cxn modelId="{3EC5A1F1-2C07-4C4C-A16E-44C7E5A60F8D}" srcId="{A30847C4-8784-4ACC-BE59-C627C8232AD6}" destId="{5D7B0DC4-BEE3-4065-A44F-807567BB2AF9}" srcOrd="0" destOrd="0" parTransId="{6C97D26E-311E-49BA-9383-637D798F1F41}" sibTransId="{F78DF382-86AF-404C-94C6-4558720A9B3F}"/>
    <dgm:cxn modelId="{1AB2BFFF-AC58-46B5-9FE8-8B5B73A2E411}" srcId="{0174811E-8881-4755-8E55-70393A779D8F}" destId="{5A1CCC28-A113-472A-BC4C-263224FA2424}" srcOrd="0" destOrd="0" parTransId="{D96A84C8-60BE-457B-B954-0DEDC0952A2D}" sibTransId="{5F4729BD-DCBB-460B-8D6F-8D0531F39D82}"/>
    <dgm:cxn modelId="{E69D77FC-9F90-4DE6-8370-FCCF8E6402A8}" type="presParOf" srcId="{B31F156C-5974-4C48-8292-002B4F0A3C58}" destId="{DE8C2F83-D05F-4CEF-BB2A-B5FCF9ED3F19}" srcOrd="0" destOrd="0" presId="urn:microsoft.com/office/officeart/2005/8/layout/process4"/>
    <dgm:cxn modelId="{B7D76167-087D-47E8-A382-21747AC71A4C}" type="presParOf" srcId="{DE8C2F83-D05F-4CEF-BB2A-B5FCF9ED3F19}" destId="{91721A2D-9054-4978-BA41-F73F81DDC9DE}" srcOrd="0" destOrd="0" presId="urn:microsoft.com/office/officeart/2005/8/layout/process4"/>
    <dgm:cxn modelId="{0029F75D-1715-4E15-BF63-A68D0314594A}" type="presParOf" srcId="{DE8C2F83-D05F-4CEF-BB2A-B5FCF9ED3F19}" destId="{06AD78E8-7F21-49FD-84B8-D2EBBDBD7CE9}" srcOrd="1" destOrd="0" presId="urn:microsoft.com/office/officeart/2005/8/layout/process4"/>
    <dgm:cxn modelId="{92B9F573-8E35-40EB-B307-F5072FBB0AC9}" type="presParOf" srcId="{DE8C2F83-D05F-4CEF-BB2A-B5FCF9ED3F19}" destId="{E9136D59-EB9E-4ECD-960F-EAB8AA70A0AA}" srcOrd="2" destOrd="0" presId="urn:microsoft.com/office/officeart/2005/8/layout/process4"/>
    <dgm:cxn modelId="{DB6741F4-FCBE-4287-9930-41C378155CAB}" type="presParOf" srcId="{E9136D59-EB9E-4ECD-960F-EAB8AA70A0AA}" destId="{0091B931-13F5-4551-9D7C-47DC98035EC4}" srcOrd="0" destOrd="0" presId="urn:microsoft.com/office/officeart/2005/8/layout/process4"/>
    <dgm:cxn modelId="{543DEF7B-6ED3-4B38-BBF6-4FB8544F37EC}" type="presParOf" srcId="{B31F156C-5974-4C48-8292-002B4F0A3C58}" destId="{DD172EA3-1B8A-4DD2-A55B-9F625386A6DE}" srcOrd="1" destOrd="0" presId="urn:microsoft.com/office/officeart/2005/8/layout/process4"/>
    <dgm:cxn modelId="{AC56E030-E028-42B6-AA7E-496F63689439}" type="presParOf" srcId="{B31F156C-5974-4C48-8292-002B4F0A3C58}" destId="{1A5A878D-98C1-4D8E-AF6F-28F7A58DA622}" srcOrd="2" destOrd="0" presId="urn:microsoft.com/office/officeart/2005/8/layout/process4"/>
    <dgm:cxn modelId="{2D0BD4B0-0C7C-4FD8-9B03-245D57FF7634}" type="presParOf" srcId="{1A5A878D-98C1-4D8E-AF6F-28F7A58DA622}" destId="{E94DFED2-C77B-4548-B4EE-246853D407E2}" srcOrd="0" destOrd="0" presId="urn:microsoft.com/office/officeart/2005/8/layout/process4"/>
    <dgm:cxn modelId="{CD15B9D6-C981-44AC-8DF0-40C997D4297C}" type="presParOf" srcId="{1A5A878D-98C1-4D8E-AF6F-28F7A58DA622}" destId="{30BC2EFA-09A9-4134-AD8B-A89CA4135C5C}" srcOrd="1" destOrd="0" presId="urn:microsoft.com/office/officeart/2005/8/layout/process4"/>
    <dgm:cxn modelId="{2FC5398A-7D61-4BC9-97A5-6C77EF7C41B9}" type="presParOf" srcId="{1A5A878D-98C1-4D8E-AF6F-28F7A58DA622}" destId="{842E8DB5-703F-48DC-BF25-6DFD07DA7B06}" srcOrd="2" destOrd="0" presId="urn:microsoft.com/office/officeart/2005/8/layout/process4"/>
    <dgm:cxn modelId="{A959727C-B181-4228-9549-DAC79642719A}" type="presParOf" srcId="{842E8DB5-703F-48DC-BF25-6DFD07DA7B06}" destId="{7FA84447-53F8-4730-9AD9-0588C88EFFF8}" srcOrd="0" destOrd="0" presId="urn:microsoft.com/office/officeart/2005/8/layout/process4"/>
    <dgm:cxn modelId="{75905704-C8BA-456A-A023-8572E9B7DCCF}" type="presParOf" srcId="{842E8DB5-703F-48DC-BF25-6DFD07DA7B06}" destId="{B600FEF1-0F94-4D2E-A13B-822B1ED63988}" srcOrd="1" destOrd="0" presId="urn:microsoft.com/office/officeart/2005/8/layout/process4"/>
    <dgm:cxn modelId="{8BDB93CC-400B-4371-96A6-02AEC81F4D0E}" type="presParOf" srcId="{842E8DB5-703F-48DC-BF25-6DFD07DA7B06}" destId="{825AA7D0-0176-45BC-AE75-396991D1C654}" srcOrd="2" destOrd="0" presId="urn:microsoft.com/office/officeart/2005/8/layout/process4"/>
    <dgm:cxn modelId="{081C86C0-67E9-496E-9DE6-8A03B4421AD0}" type="presParOf" srcId="{B31F156C-5974-4C48-8292-002B4F0A3C58}" destId="{4525ADF3-BE0E-4F10-8595-C2A35ABCA8E5}" srcOrd="3" destOrd="0" presId="urn:microsoft.com/office/officeart/2005/8/layout/process4"/>
    <dgm:cxn modelId="{D3CB1D11-DAD2-4239-9001-23F1C713B6B9}" type="presParOf" srcId="{B31F156C-5974-4C48-8292-002B4F0A3C58}" destId="{E1369D62-E25C-413C-8FB3-95E967779786}" srcOrd="4" destOrd="0" presId="urn:microsoft.com/office/officeart/2005/8/layout/process4"/>
    <dgm:cxn modelId="{C7484D1A-1B94-4DA3-9F04-0A44E0862798}" type="presParOf" srcId="{E1369D62-E25C-413C-8FB3-95E967779786}" destId="{7281AA70-C549-43F4-A553-9210B9F14A23}" srcOrd="0" destOrd="0" presId="urn:microsoft.com/office/officeart/2005/8/layout/process4"/>
    <dgm:cxn modelId="{4DD93411-4414-4DB4-BD1C-7A1A784A7E6D}" type="presParOf" srcId="{E1369D62-E25C-413C-8FB3-95E967779786}" destId="{0F7FE618-5131-4B40-810E-93B5137A78C2}" srcOrd="1" destOrd="0" presId="urn:microsoft.com/office/officeart/2005/8/layout/process4"/>
    <dgm:cxn modelId="{61B05336-4822-450E-9A60-41D5213921C7}" type="presParOf" srcId="{E1369D62-E25C-413C-8FB3-95E967779786}" destId="{D00654C8-6444-4EC5-BD32-3E710AC9A327}" srcOrd="2" destOrd="0" presId="urn:microsoft.com/office/officeart/2005/8/layout/process4"/>
    <dgm:cxn modelId="{873D346E-A7F6-42C8-9496-51E73B29D858}" type="presParOf" srcId="{D00654C8-6444-4EC5-BD32-3E710AC9A327}" destId="{BE887D33-810B-4511-8CFD-46B150646522}" srcOrd="0" destOrd="0" presId="urn:microsoft.com/office/officeart/2005/8/layout/process4"/>
    <dgm:cxn modelId="{EBCC6E2D-6DDD-4D6F-AB1F-B2870C5A2F35}" type="presParOf" srcId="{B31F156C-5974-4C48-8292-002B4F0A3C58}" destId="{E85DAF68-708F-445A-9B75-2DEF377762F9}" srcOrd="5" destOrd="0" presId="urn:microsoft.com/office/officeart/2005/8/layout/process4"/>
    <dgm:cxn modelId="{119AC328-6138-4075-AAA0-B0CF8FDDA418}" type="presParOf" srcId="{B31F156C-5974-4C48-8292-002B4F0A3C58}" destId="{1C0081A1-1524-4E0F-88FB-16BE2263C825}" srcOrd="6" destOrd="0" presId="urn:microsoft.com/office/officeart/2005/8/layout/process4"/>
    <dgm:cxn modelId="{C8B6869D-000C-44CF-B80D-3CB96B9F52BD}" type="presParOf" srcId="{1C0081A1-1524-4E0F-88FB-16BE2263C825}" destId="{413B02B1-9547-4280-841B-C9A695DE3412}" srcOrd="0" destOrd="0" presId="urn:microsoft.com/office/officeart/2005/8/layout/process4"/>
    <dgm:cxn modelId="{C0437676-1682-44E2-9C0B-676CC8EF0556}" type="presParOf" srcId="{B31F156C-5974-4C48-8292-002B4F0A3C58}" destId="{3BBA556F-B2D4-46E7-BCCC-77F6B8A037BE}" srcOrd="7" destOrd="0" presId="urn:microsoft.com/office/officeart/2005/8/layout/process4"/>
    <dgm:cxn modelId="{6A845FFE-49B8-41DC-A3D4-6844017E7201}" type="presParOf" srcId="{B31F156C-5974-4C48-8292-002B4F0A3C58}" destId="{F1CBD994-B38C-47F6-8917-F518121EBE30}" srcOrd="8" destOrd="0" presId="urn:microsoft.com/office/officeart/2005/8/layout/process4"/>
    <dgm:cxn modelId="{420C7D21-A236-46ED-A1A4-B0C283910A62}" type="presParOf" srcId="{F1CBD994-B38C-47F6-8917-F518121EBE30}" destId="{D04984C2-F4AB-431B-A1E1-335DA7D3B377}" srcOrd="0" destOrd="0" presId="urn:microsoft.com/office/officeart/2005/8/layout/process4"/>
    <dgm:cxn modelId="{E04AC0CB-EB7B-468E-8294-089994FB722B}" type="presParOf" srcId="{F1CBD994-B38C-47F6-8917-F518121EBE30}" destId="{74540C07-330D-412C-8713-56F482F78815}" srcOrd="1" destOrd="0" presId="urn:microsoft.com/office/officeart/2005/8/layout/process4"/>
    <dgm:cxn modelId="{E8921257-4AA8-4534-AEF9-494A8E531990}" type="presParOf" srcId="{F1CBD994-B38C-47F6-8917-F518121EBE30}" destId="{DFC15A0E-F498-4189-8F63-B727FC3401AD}" srcOrd="2" destOrd="0" presId="urn:microsoft.com/office/officeart/2005/8/layout/process4"/>
    <dgm:cxn modelId="{FD8E8D74-9DD7-4029-9500-B8BE42B621B8}" type="presParOf" srcId="{DFC15A0E-F498-4189-8F63-B727FC3401AD}" destId="{612E626F-0575-42DD-879E-52B683CC7B8A}" srcOrd="0" destOrd="0" presId="urn:microsoft.com/office/officeart/2005/8/layout/process4"/>
    <dgm:cxn modelId="{4690B7B5-8E41-42D6-80D8-83658D7B981A}" type="presParOf" srcId="{DFC15A0E-F498-4189-8F63-B727FC3401AD}" destId="{2C4579AF-E233-4805-96D1-A6011D1A1670}" srcOrd="1" destOrd="0" presId="urn:microsoft.com/office/officeart/2005/8/layout/process4"/>
    <dgm:cxn modelId="{9191E5B1-8132-4629-ACA7-190C82120AA8}" type="presParOf" srcId="{DFC15A0E-F498-4189-8F63-B727FC3401AD}" destId="{63A36588-ABB5-489F-8B18-8984A7F8FFE0}" srcOrd="2" destOrd="0" presId="urn:microsoft.com/office/officeart/2005/8/layout/process4"/>
    <dgm:cxn modelId="{8E3D1E50-7071-43DC-A788-3151256CEE76}" type="presParOf" srcId="{DFC15A0E-F498-4189-8F63-B727FC3401AD}" destId="{59873ED5-EF12-4929-92D2-0B14B3F7E005}" srcOrd="3" destOrd="0" presId="urn:microsoft.com/office/officeart/2005/8/layout/process4"/>
    <dgm:cxn modelId="{F270FF21-9BB8-4304-8328-EA05972B269B}" type="presParOf" srcId="{DFC15A0E-F498-4189-8F63-B727FC3401AD}" destId="{7E06E3E3-EF0D-493A-B5B1-6980AE6E6586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0AFCB-19F4-4F03-BF1E-FB508638526F}">
      <dsp:nvSpPr>
        <dsp:cNvPr id="0" name=""/>
        <dsp:cNvSpPr/>
      </dsp:nvSpPr>
      <dsp:spPr>
        <a:xfrm>
          <a:off x="1967016" y="8276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89F7F-2ECA-4D5B-B583-1275FCFFC7CC}">
      <dsp:nvSpPr>
        <dsp:cNvPr id="0" name=""/>
        <dsp:cNvSpPr/>
      </dsp:nvSpPr>
      <dsp:spPr>
        <a:xfrm>
          <a:off x="564387" y="168051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Short-Term Goals (1-2 Years):</a:t>
          </a:r>
          <a:endParaRPr lang="en-US" sz="2400" kern="1200"/>
        </a:p>
      </dsp:txBody>
      <dsp:txXfrm>
        <a:off x="564387" y="1680516"/>
        <a:ext cx="4315781" cy="647367"/>
      </dsp:txXfrm>
    </dsp:sp>
    <dsp:sp modelId="{E4F52AF1-4679-472F-98FF-95BD83FEFCB5}">
      <dsp:nvSpPr>
        <dsp:cNvPr id="0" name=""/>
        <dsp:cNvSpPr/>
      </dsp:nvSpPr>
      <dsp:spPr>
        <a:xfrm>
          <a:off x="564387" y="2403100"/>
          <a:ext cx="4315781" cy="136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Secure location and complete development.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Achieve 60% occupancy rate in Year 1.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Guest satisfaction rating of 90%+.</a:t>
          </a:r>
        </a:p>
      </dsp:txBody>
      <dsp:txXfrm>
        <a:off x="564387" y="2403100"/>
        <a:ext cx="4315781" cy="1366013"/>
      </dsp:txXfrm>
    </dsp:sp>
    <dsp:sp modelId="{A3BD3F48-D952-4085-BA7E-27AD4B5807A6}">
      <dsp:nvSpPr>
        <dsp:cNvPr id="0" name=""/>
        <dsp:cNvSpPr/>
      </dsp:nvSpPr>
      <dsp:spPr>
        <a:xfrm>
          <a:off x="7038059" y="8276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F582D-BC6C-4EC9-BFD1-038853DBE3FB}">
      <dsp:nvSpPr>
        <dsp:cNvPr id="0" name=""/>
        <dsp:cNvSpPr/>
      </dsp:nvSpPr>
      <dsp:spPr>
        <a:xfrm>
          <a:off x="5635430" y="168051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Long-Term Goals (3-5 Years):</a:t>
          </a:r>
          <a:endParaRPr lang="en-US" sz="2400" kern="1200"/>
        </a:p>
      </dsp:txBody>
      <dsp:txXfrm>
        <a:off x="5635430" y="1680516"/>
        <a:ext cx="4315781" cy="647367"/>
      </dsp:txXfrm>
    </dsp:sp>
    <dsp:sp modelId="{5E8A81F4-6F55-465B-A558-8E920E114509}">
      <dsp:nvSpPr>
        <dsp:cNvPr id="0" name=""/>
        <dsp:cNvSpPr/>
      </dsp:nvSpPr>
      <dsp:spPr>
        <a:xfrm>
          <a:off x="5635430" y="2403100"/>
          <a:ext cx="4315781" cy="136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Expand to additional locations.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partnerships with health professionals.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Achieve a 20% annual growth rate in revenue.</a:t>
          </a:r>
        </a:p>
      </dsp:txBody>
      <dsp:txXfrm>
        <a:off x="5635430" y="2403100"/>
        <a:ext cx="4315781" cy="1366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A295A-D0BE-4731-9865-7A09E13B5169}">
      <dsp:nvSpPr>
        <dsp:cNvPr id="0" name=""/>
        <dsp:cNvSpPr/>
      </dsp:nvSpPr>
      <dsp:spPr>
        <a:xfrm>
          <a:off x="5527" y="59665"/>
          <a:ext cx="1097489" cy="10628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BDECF-9E26-4E35-A0C8-50FBAF20E06A}">
      <dsp:nvSpPr>
        <dsp:cNvPr id="0" name=""/>
        <dsp:cNvSpPr/>
      </dsp:nvSpPr>
      <dsp:spPr>
        <a:xfrm>
          <a:off x="5527" y="1279781"/>
          <a:ext cx="3135684" cy="45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Industry Overview:</a:t>
          </a:r>
          <a:endParaRPr lang="en-US" sz="2400" kern="1200"/>
        </a:p>
      </dsp:txBody>
      <dsp:txXfrm>
        <a:off x="5527" y="1279781"/>
        <a:ext cx="3135684" cy="455493"/>
      </dsp:txXfrm>
    </dsp:sp>
    <dsp:sp modelId="{9EED458C-05A5-4B06-A1A0-816F5C98BAE2}">
      <dsp:nvSpPr>
        <dsp:cNvPr id="0" name=""/>
        <dsp:cNvSpPr/>
      </dsp:nvSpPr>
      <dsp:spPr>
        <a:xfrm>
          <a:off x="5527" y="1808436"/>
          <a:ext cx="3135684" cy="190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Wellness tourism market projected to grow at 8.6% annual growth.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Expected market value of $ 8.5 trillion by 2027 (Global Wellness Institute, 2023).</a:t>
          </a:r>
        </a:p>
      </dsp:txBody>
      <dsp:txXfrm>
        <a:off x="5527" y="1808436"/>
        <a:ext cx="3135684" cy="1909289"/>
      </dsp:txXfrm>
    </dsp:sp>
    <dsp:sp modelId="{31F8D41D-EC70-4F65-B47F-3C96E5204CAC}">
      <dsp:nvSpPr>
        <dsp:cNvPr id="0" name=""/>
        <dsp:cNvSpPr/>
      </dsp:nvSpPr>
      <dsp:spPr>
        <a:xfrm>
          <a:off x="3689957" y="59665"/>
          <a:ext cx="1097489" cy="10628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9CC4D-0153-4C04-98E7-AFFF71EFF859}">
      <dsp:nvSpPr>
        <dsp:cNvPr id="0" name=""/>
        <dsp:cNvSpPr/>
      </dsp:nvSpPr>
      <dsp:spPr>
        <a:xfrm>
          <a:off x="3689957" y="1279781"/>
          <a:ext cx="3135684" cy="45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Target Market:</a:t>
          </a:r>
          <a:endParaRPr lang="en-US" sz="2400" kern="1200"/>
        </a:p>
      </dsp:txBody>
      <dsp:txXfrm>
        <a:off x="3689957" y="1279781"/>
        <a:ext cx="3135684" cy="455493"/>
      </dsp:txXfrm>
    </dsp:sp>
    <dsp:sp modelId="{1E910A82-03FA-4191-94B8-08866DC04FAC}">
      <dsp:nvSpPr>
        <dsp:cNvPr id="0" name=""/>
        <dsp:cNvSpPr/>
      </dsp:nvSpPr>
      <dsp:spPr>
        <a:xfrm>
          <a:off x="3689957" y="1808436"/>
          <a:ext cx="3135684" cy="190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Demographics:</a:t>
          </a:r>
          <a:r>
            <a:rPr lang="en-US" sz="1700" kern="1200"/>
            <a:t> Adults 25-60, professionals, and health-conscious individuals.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Psychographics:</a:t>
          </a:r>
          <a:r>
            <a:rPr lang="en-US" sz="1700" kern="1200"/>
            <a:t> Seeking stress relief and holistic health.</a:t>
          </a:r>
        </a:p>
      </dsp:txBody>
      <dsp:txXfrm>
        <a:off x="3689957" y="1808436"/>
        <a:ext cx="3135684" cy="1909289"/>
      </dsp:txXfrm>
    </dsp:sp>
    <dsp:sp modelId="{8ED2FCED-BC14-40E6-9E2C-2E7F24151FE4}">
      <dsp:nvSpPr>
        <dsp:cNvPr id="0" name=""/>
        <dsp:cNvSpPr/>
      </dsp:nvSpPr>
      <dsp:spPr>
        <a:xfrm>
          <a:off x="7374387" y="59665"/>
          <a:ext cx="1097489" cy="10628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EB2A1-9D17-46BD-9204-D10F41C34DDC}">
      <dsp:nvSpPr>
        <dsp:cNvPr id="0" name=""/>
        <dsp:cNvSpPr/>
      </dsp:nvSpPr>
      <dsp:spPr>
        <a:xfrm>
          <a:off x="7374387" y="1279781"/>
          <a:ext cx="3135684" cy="45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Competitor Analysis:</a:t>
          </a:r>
          <a:endParaRPr lang="en-US" sz="2400" kern="1200"/>
        </a:p>
      </dsp:txBody>
      <dsp:txXfrm>
        <a:off x="7374387" y="1279781"/>
        <a:ext cx="3135684" cy="455493"/>
      </dsp:txXfrm>
    </dsp:sp>
    <dsp:sp modelId="{E90DF754-8736-407B-B463-C789135B7273}">
      <dsp:nvSpPr>
        <dsp:cNvPr id="0" name=""/>
        <dsp:cNvSpPr/>
      </dsp:nvSpPr>
      <dsp:spPr>
        <a:xfrm>
          <a:off x="7374387" y="1808436"/>
          <a:ext cx="3135684" cy="190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Direct Competitors:</a:t>
          </a:r>
          <a:r>
            <a:rPr lang="en-US" sz="1700" kern="1200"/>
            <a:t> Canyon Ranch, Miraval Resorts.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Indirect Competitors:</a:t>
          </a:r>
          <a:r>
            <a:rPr lang="en-US" sz="1700" kern="1200"/>
            <a:t> Luxury hotels, traditional resorts.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Competitive Advantage:</a:t>
          </a:r>
          <a:r>
            <a:rPr lang="en-US" sz="1700" kern="1200"/>
            <a:t> Unique combination of luxury, personalization, and natural setting.</a:t>
          </a:r>
        </a:p>
      </dsp:txBody>
      <dsp:txXfrm>
        <a:off x="7374387" y="1808436"/>
        <a:ext cx="3135684" cy="1909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A054-8A7A-4BCD-A1A8-7913653AD970}">
      <dsp:nvSpPr>
        <dsp:cNvPr id="0" name=""/>
        <dsp:cNvSpPr/>
      </dsp:nvSpPr>
      <dsp:spPr>
        <a:xfrm>
          <a:off x="0" y="431339"/>
          <a:ext cx="5762564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Brand Positioning:</a:t>
          </a:r>
          <a:endParaRPr lang="en-US" sz="2400" kern="1200"/>
        </a:p>
      </dsp:txBody>
      <dsp:txXfrm>
        <a:off x="28100" y="459439"/>
        <a:ext cx="5706364" cy="519439"/>
      </dsp:txXfrm>
    </dsp:sp>
    <dsp:sp modelId="{74E53889-E109-4743-9B22-227CFBD831F5}">
      <dsp:nvSpPr>
        <dsp:cNvPr id="0" name=""/>
        <dsp:cNvSpPr/>
      </dsp:nvSpPr>
      <dsp:spPr>
        <a:xfrm>
          <a:off x="0" y="1006979"/>
          <a:ext cx="576256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/>
            <a:t>Premium destination offering a holistic wellness experience.</a:t>
          </a:r>
          <a:endParaRPr lang="en-US" sz="1900" kern="1200"/>
        </a:p>
      </dsp:txBody>
      <dsp:txXfrm>
        <a:off x="0" y="1006979"/>
        <a:ext cx="5762564" cy="596160"/>
      </dsp:txXfrm>
    </dsp:sp>
    <dsp:sp modelId="{D2FF02C9-27EF-4924-AD92-3F99C8316A98}">
      <dsp:nvSpPr>
        <dsp:cNvPr id="0" name=""/>
        <dsp:cNvSpPr/>
      </dsp:nvSpPr>
      <dsp:spPr>
        <a:xfrm>
          <a:off x="0" y="1603139"/>
          <a:ext cx="5762564" cy="575639"/>
        </a:xfrm>
        <a:prstGeom prst="round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Marketing Channels:</a:t>
          </a:r>
          <a:endParaRPr lang="en-US" sz="2400" kern="1200"/>
        </a:p>
      </dsp:txBody>
      <dsp:txXfrm>
        <a:off x="28100" y="1631239"/>
        <a:ext cx="5706364" cy="519439"/>
      </dsp:txXfrm>
    </dsp:sp>
    <dsp:sp modelId="{B8E4FBDE-7D3C-49F2-89EC-D7F5BB386386}">
      <dsp:nvSpPr>
        <dsp:cNvPr id="0" name=""/>
        <dsp:cNvSpPr/>
      </dsp:nvSpPr>
      <dsp:spPr>
        <a:xfrm>
          <a:off x="0" y="2178779"/>
          <a:ext cx="5762564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/>
            <a:t>Website &amp; SEO:</a:t>
          </a:r>
          <a:r>
            <a:rPr lang="en-CA" sz="1900" kern="1200"/>
            <a:t> Optimize for search engines.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/>
            <a:t>Social Media:</a:t>
          </a:r>
          <a:r>
            <a:rPr lang="en-CA" sz="1900" kern="1200"/>
            <a:t> Instagram, Facebook, Pinterest.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/>
            <a:t>Partnerships:</a:t>
          </a:r>
          <a:r>
            <a:rPr lang="en-CA" sz="1900" kern="1200"/>
            <a:t> Collaborate with influencers and travel agencies.</a:t>
          </a:r>
          <a:endParaRPr lang="en-US" sz="1900" kern="1200"/>
        </a:p>
      </dsp:txBody>
      <dsp:txXfrm>
        <a:off x="0" y="2178779"/>
        <a:ext cx="5762564" cy="1242000"/>
      </dsp:txXfrm>
    </dsp:sp>
    <dsp:sp modelId="{33617031-904F-4775-AE72-1A14307B2FBD}">
      <dsp:nvSpPr>
        <dsp:cNvPr id="0" name=""/>
        <dsp:cNvSpPr/>
      </dsp:nvSpPr>
      <dsp:spPr>
        <a:xfrm>
          <a:off x="0" y="3420779"/>
          <a:ext cx="5762564" cy="575639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/>
            <a:t>Promotional Activities:</a:t>
          </a:r>
          <a:endParaRPr lang="en-US" sz="2400" kern="1200"/>
        </a:p>
      </dsp:txBody>
      <dsp:txXfrm>
        <a:off x="28100" y="3448879"/>
        <a:ext cx="5706364" cy="519439"/>
      </dsp:txXfrm>
    </dsp:sp>
    <dsp:sp modelId="{036E8CBB-A255-4F18-8216-FDA5FFC48FD7}">
      <dsp:nvSpPr>
        <dsp:cNvPr id="0" name=""/>
        <dsp:cNvSpPr/>
      </dsp:nvSpPr>
      <dsp:spPr>
        <a:xfrm>
          <a:off x="0" y="3996419"/>
          <a:ext cx="5762564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/>
            <a:t>Introductory offers and discounts.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/>
            <a:t>Webinars and virtual events.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/>
            <a:t>Referral program for guest recommendations.</a:t>
          </a:r>
          <a:endParaRPr lang="en-US" sz="1900" kern="1200"/>
        </a:p>
      </dsp:txBody>
      <dsp:txXfrm>
        <a:off x="0" y="3996419"/>
        <a:ext cx="5762564" cy="968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AD7D1-200C-413A-81F1-ECD5E9D62751}">
      <dsp:nvSpPr>
        <dsp:cNvPr id="0" name=""/>
        <dsp:cNvSpPr/>
      </dsp:nvSpPr>
      <dsp:spPr>
        <a:xfrm>
          <a:off x="3080" y="529088"/>
          <a:ext cx="2444055" cy="14664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Strengths:</a:t>
          </a:r>
          <a:endParaRPr lang="en-US" sz="2100" kern="1200"/>
        </a:p>
      </dsp:txBody>
      <dsp:txXfrm>
        <a:off x="3080" y="529088"/>
        <a:ext cx="2444055" cy="1466433"/>
      </dsp:txXfrm>
    </dsp:sp>
    <dsp:sp modelId="{753E2129-4E1A-44F6-BBE0-805D2D96F006}">
      <dsp:nvSpPr>
        <dsp:cNvPr id="0" name=""/>
        <dsp:cNvSpPr/>
      </dsp:nvSpPr>
      <dsp:spPr>
        <a:xfrm>
          <a:off x="2691541" y="529088"/>
          <a:ext cx="2444055" cy="14664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Prime location, unique luxury experience, expert staff</a:t>
          </a:r>
          <a:endParaRPr lang="en-US" sz="2100" kern="1200"/>
        </a:p>
      </dsp:txBody>
      <dsp:txXfrm>
        <a:off x="2691541" y="529088"/>
        <a:ext cx="2444055" cy="1466433"/>
      </dsp:txXfrm>
    </dsp:sp>
    <dsp:sp modelId="{B6E5C9A0-C0C8-4D55-BA09-F60BF93E7E58}">
      <dsp:nvSpPr>
        <dsp:cNvPr id="0" name=""/>
        <dsp:cNvSpPr/>
      </dsp:nvSpPr>
      <dsp:spPr>
        <a:xfrm>
          <a:off x="5380002" y="529088"/>
          <a:ext cx="2444055" cy="14664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Weaknesses:</a:t>
          </a:r>
          <a:endParaRPr lang="en-US" sz="2100" kern="1200"/>
        </a:p>
      </dsp:txBody>
      <dsp:txXfrm>
        <a:off x="5380002" y="529088"/>
        <a:ext cx="2444055" cy="1466433"/>
      </dsp:txXfrm>
    </dsp:sp>
    <dsp:sp modelId="{CD8E8BC5-9A3D-474C-9E16-2D516297E80C}">
      <dsp:nvSpPr>
        <dsp:cNvPr id="0" name=""/>
        <dsp:cNvSpPr/>
      </dsp:nvSpPr>
      <dsp:spPr>
        <a:xfrm>
          <a:off x="8068463" y="529088"/>
          <a:ext cx="2444055" cy="14664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High start-up costs, reliance on occupancy rates</a:t>
          </a:r>
          <a:endParaRPr lang="en-US" sz="2100" kern="1200"/>
        </a:p>
      </dsp:txBody>
      <dsp:txXfrm>
        <a:off x="8068463" y="529088"/>
        <a:ext cx="2444055" cy="1466433"/>
      </dsp:txXfrm>
    </dsp:sp>
    <dsp:sp modelId="{C964E0E7-5819-4F48-BAC5-D2A340B120BE}">
      <dsp:nvSpPr>
        <dsp:cNvPr id="0" name=""/>
        <dsp:cNvSpPr/>
      </dsp:nvSpPr>
      <dsp:spPr>
        <a:xfrm>
          <a:off x="3080" y="2239927"/>
          <a:ext cx="2444055" cy="14664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Opportunities:</a:t>
          </a:r>
          <a:endParaRPr lang="en-US" sz="2100" kern="1200"/>
        </a:p>
      </dsp:txBody>
      <dsp:txXfrm>
        <a:off x="3080" y="2239927"/>
        <a:ext cx="2444055" cy="1466433"/>
      </dsp:txXfrm>
    </dsp:sp>
    <dsp:sp modelId="{2BBE8755-28FF-41E1-85F6-3E27B1688D67}">
      <dsp:nvSpPr>
        <dsp:cNvPr id="0" name=""/>
        <dsp:cNvSpPr/>
      </dsp:nvSpPr>
      <dsp:spPr>
        <a:xfrm>
          <a:off x="2691541" y="2239927"/>
          <a:ext cx="2444055" cy="14664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Growing wellness market, expansion potential, tech integration</a:t>
          </a:r>
          <a:endParaRPr lang="en-US" sz="2100" kern="1200"/>
        </a:p>
      </dsp:txBody>
      <dsp:txXfrm>
        <a:off x="2691541" y="2239927"/>
        <a:ext cx="2444055" cy="1466433"/>
      </dsp:txXfrm>
    </dsp:sp>
    <dsp:sp modelId="{2E470F0F-B45F-4609-9C44-217C1372583F}">
      <dsp:nvSpPr>
        <dsp:cNvPr id="0" name=""/>
        <dsp:cNvSpPr/>
      </dsp:nvSpPr>
      <dsp:spPr>
        <a:xfrm>
          <a:off x="5380002" y="2239927"/>
          <a:ext cx="2444055" cy="14664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Threats:</a:t>
          </a:r>
          <a:endParaRPr lang="en-US" sz="2100" kern="1200"/>
        </a:p>
      </dsp:txBody>
      <dsp:txXfrm>
        <a:off x="5380002" y="2239927"/>
        <a:ext cx="2444055" cy="1466433"/>
      </dsp:txXfrm>
    </dsp:sp>
    <dsp:sp modelId="{2BDBDC8E-E651-4C75-9AB0-422434C7AEA7}">
      <dsp:nvSpPr>
        <dsp:cNvPr id="0" name=""/>
        <dsp:cNvSpPr/>
      </dsp:nvSpPr>
      <dsp:spPr>
        <a:xfrm>
          <a:off x="8068463" y="2239927"/>
          <a:ext cx="2444055" cy="146643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Strong competition, economic &amp; regulatory risks</a:t>
          </a:r>
          <a:endParaRPr lang="en-US" sz="2100" kern="1200"/>
        </a:p>
      </dsp:txBody>
      <dsp:txXfrm>
        <a:off x="8068463" y="2239927"/>
        <a:ext cx="2444055" cy="1466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B2A30-1FDB-4E55-AB75-6EB8FF577FD6}">
      <dsp:nvSpPr>
        <dsp:cNvPr id="0" name=""/>
        <dsp:cNvSpPr/>
      </dsp:nvSpPr>
      <dsp:spPr>
        <a:xfrm>
          <a:off x="0" y="1757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1AE50-84AD-4F9E-B963-16E15C468878}">
      <dsp:nvSpPr>
        <dsp:cNvPr id="0" name=""/>
        <dsp:cNvSpPr/>
      </dsp:nvSpPr>
      <dsp:spPr>
        <a:xfrm>
          <a:off x="269507" y="202217"/>
          <a:ext cx="490013" cy="4900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65268-28C4-40ED-852C-18C31B1FD8AF}">
      <dsp:nvSpPr>
        <dsp:cNvPr id="0" name=""/>
        <dsp:cNvSpPr/>
      </dsp:nvSpPr>
      <dsp:spPr>
        <a:xfrm>
          <a:off x="1029028" y="1757"/>
          <a:ext cx="4732020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Location:</a:t>
          </a:r>
          <a:endParaRPr lang="en-US" sz="2200" kern="1200"/>
        </a:p>
      </dsp:txBody>
      <dsp:txXfrm>
        <a:off x="1029028" y="1757"/>
        <a:ext cx="4732020" cy="890933"/>
      </dsp:txXfrm>
    </dsp:sp>
    <dsp:sp modelId="{CEB522D7-97AA-4358-BD85-C1A5A03D262D}">
      <dsp:nvSpPr>
        <dsp:cNvPr id="0" name=""/>
        <dsp:cNvSpPr/>
      </dsp:nvSpPr>
      <dsp:spPr>
        <a:xfrm>
          <a:off x="5761048" y="1757"/>
          <a:ext cx="475455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Lakeview Valley for serenity and accessibility.</a:t>
          </a:r>
          <a:endParaRPr lang="en-US" sz="1400" kern="1200"/>
        </a:p>
      </dsp:txBody>
      <dsp:txXfrm>
        <a:off x="5761048" y="1757"/>
        <a:ext cx="4754551" cy="890933"/>
      </dsp:txXfrm>
    </dsp:sp>
    <dsp:sp modelId="{062A7770-CD16-469A-A085-388D400BE590}">
      <dsp:nvSpPr>
        <dsp:cNvPr id="0" name=""/>
        <dsp:cNvSpPr/>
      </dsp:nvSpPr>
      <dsp:spPr>
        <a:xfrm>
          <a:off x="0" y="1115424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FF069-03DA-4672-BA08-9C73FBCE591D}">
      <dsp:nvSpPr>
        <dsp:cNvPr id="0" name=""/>
        <dsp:cNvSpPr/>
      </dsp:nvSpPr>
      <dsp:spPr>
        <a:xfrm>
          <a:off x="269507" y="1315884"/>
          <a:ext cx="490013" cy="4900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41A2A-A2BE-4DA2-A793-1CB112B78382}">
      <dsp:nvSpPr>
        <dsp:cNvPr id="0" name=""/>
        <dsp:cNvSpPr/>
      </dsp:nvSpPr>
      <dsp:spPr>
        <a:xfrm>
          <a:off x="1029028" y="1115424"/>
          <a:ext cx="4732020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Facilities:</a:t>
          </a:r>
          <a:endParaRPr lang="en-US" sz="2200" kern="1200"/>
        </a:p>
      </dsp:txBody>
      <dsp:txXfrm>
        <a:off x="1029028" y="1115424"/>
        <a:ext cx="4732020" cy="890933"/>
      </dsp:txXfrm>
    </dsp:sp>
    <dsp:sp modelId="{500F451C-C2C6-494E-A02B-3B8E3EE5B1F9}">
      <dsp:nvSpPr>
        <dsp:cNvPr id="0" name=""/>
        <dsp:cNvSpPr/>
      </dsp:nvSpPr>
      <dsp:spPr>
        <a:xfrm>
          <a:off x="5761048" y="1115424"/>
          <a:ext cx="475455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Luxury villas/cabins, state-of-the-art spa, yoga/meditation studios, fitness center, healthy dining options.</a:t>
          </a:r>
          <a:endParaRPr lang="en-US" sz="1400" kern="1200"/>
        </a:p>
      </dsp:txBody>
      <dsp:txXfrm>
        <a:off x="5761048" y="1115424"/>
        <a:ext cx="4754551" cy="890933"/>
      </dsp:txXfrm>
    </dsp:sp>
    <dsp:sp modelId="{7EA5C813-0394-4932-B0DF-AEF6C27CD6E5}">
      <dsp:nvSpPr>
        <dsp:cNvPr id="0" name=""/>
        <dsp:cNvSpPr/>
      </dsp:nvSpPr>
      <dsp:spPr>
        <a:xfrm>
          <a:off x="0" y="2229091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0F194-198A-493D-AB3E-2385570546C3}">
      <dsp:nvSpPr>
        <dsp:cNvPr id="0" name=""/>
        <dsp:cNvSpPr/>
      </dsp:nvSpPr>
      <dsp:spPr>
        <a:xfrm>
          <a:off x="269507" y="2429551"/>
          <a:ext cx="490013" cy="49001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2B724-49E1-4B94-B591-98455589B641}">
      <dsp:nvSpPr>
        <dsp:cNvPr id="0" name=""/>
        <dsp:cNvSpPr/>
      </dsp:nvSpPr>
      <dsp:spPr>
        <a:xfrm>
          <a:off x="1029028" y="2229091"/>
          <a:ext cx="4732020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Staffing:</a:t>
          </a:r>
          <a:endParaRPr lang="en-US" sz="2200" kern="1200"/>
        </a:p>
      </dsp:txBody>
      <dsp:txXfrm>
        <a:off x="1029028" y="2229091"/>
        <a:ext cx="4732020" cy="890933"/>
      </dsp:txXfrm>
    </dsp:sp>
    <dsp:sp modelId="{5330E258-AF0A-4AC4-AFE1-408293195DA0}">
      <dsp:nvSpPr>
        <dsp:cNvPr id="0" name=""/>
        <dsp:cNvSpPr/>
      </dsp:nvSpPr>
      <dsp:spPr>
        <a:xfrm>
          <a:off x="5761048" y="2229091"/>
          <a:ext cx="475455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Wellness professionals (yoga instructors, nutritionists, etc.).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Support staff for administration and maintenance.</a:t>
          </a:r>
          <a:endParaRPr lang="en-US" sz="1400" kern="1200"/>
        </a:p>
      </dsp:txBody>
      <dsp:txXfrm>
        <a:off x="5761048" y="2229091"/>
        <a:ext cx="4754551" cy="890933"/>
      </dsp:txXfrm>
    </dsp:sp>
    <dsp:sp modelId="{20135887-B1BC-4783-A4C6-BE33AA5751B2}">
      <dsp:nvSpPr>
        <dsp:cNvPr id="0" name=""/>
        <dsp:cNvSpPr/>
      </dsp:nvSpPr>
      <dsp:spPr>
        <a:xfrm>
          <a:off x="0" y="3342758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7C208-8439-4A8C-83F6-4909EC48CCA5}">
      <dsp:nvSpPr>
        <dsp:cNvPr id="0" name=""/>
        <dsp:cNvSpPr/>
      </dsp:nvSpPr>
      <dsp:spPr>
        <a:xfrm>
          <a:off x="269507" y="3543218"/>
          <a:ext cx="490013" cy="49001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F276D-40C0-4757-A297-A7B33D6EF51B}">
      <dsp:nvSpPr>
        <dsp:cNvPr id="0" name=""/>
        <dsp:cNvSpPr/>
      </dsp:nvSpPr>
      <dsp:spPr>
        <a:xfrm>
          <a:off x="1029028" y="3342758"/>
          <a:ext cx="4732020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Technology:</a:t>
          </a:r>
          <a:endParaRPr lang="en-US" sz="2200" kern="1200"/>
        </a:p>
      </dsp:txBody>
      <dsp:txXfrm>
        <a:off x="1029028" y="3342758"/>
        <a:ext cx="4732020" cy="890933"/>
      </dsp:txXfrm>
    </dsp:sp>
    <dsp:sp modelId="{45E9E311-D37F-4F82-9887-866E16591761}">
      <dsp:nvSpPr>
        <dsp:cNvPr id="0" name=""/>
        <dsp:cNvSpPr/>
      </dsp:nvSpPr>
      <dsp:spPr>
        <a:xfrm>
          <a:off x="5761048" y="3342758"/>
          <a:ext cx="475455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Online booking system and CRM software.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Social media management tools.</a:t>
          </a:r>
          <a:endParaRPr lang="en-US" sz="1400" kern="1200"/>
        </a:p>
      </dsp:txBody>
      <dsp:txXfrm>
        <a:off x="5761048" y="3342758"/>
        <a:ext cx="4754551" cy="8909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D78E8-7F21-49FD-84B8-D2EBBDBD7CE9}">
      <dsp:nvSpPr>
        <dsp:cNvPr id="0" name=""/>
        <dsp:cNvSpPr/>
      </dsp:nvSpPr>
      <dsp:spPr>
        <a:xfrm>
          <a:off x="0" y="4633736"/>
          <a:ext cx="5917875" cy="7602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Break-Even Analysis:</a:t>
          </a:r>
          <a:endParaRPr lang="en-US" sz="1400" kern="1200"/>
        </a:p>
      </dsp:txBody>
      <dsp:txXfrm>
        <a:off x="0" y="4633736"/>
        <a:ext cx="5917875" cy="410509"/>
      </dsp:txXfrm>
    </dsp:sp>
    <dsp:sp modelId="{0091B931-13F5-4551-9D7C-47DC98035EC4}">
      <dsp:nvSpPr>
        <dsp:cNvPr id="0" name=""/>
        <dsp:cNvSpPr/>
      </dsp:nvSpPr>
      <dsp:spPr>
        <a:xfrm>
          <a:off x="0" y="5029041"/>
          <a:ext cx="5917875" cy="3496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Expected break-even within 18-24 months.</a:t>
          </a:r>
        </a:p>
      </dsp:txBody>
      <dsp:txXfrm>
        <a:off x="0" y="5029041"/>
        <a:ext cx="5917875" cy="349693"/>
      </dsp:txXfrm>
    </dsp:sp>
    <dsp:sp modelId="{30BC2EFA-09A9-4134-AD8B-A89CA4135C5C}">
      <dsp:nvSpPr>
        <dsp:cNvPr id="0" name=""/>
        <dsp:cNvSpPr/>
      </dsp:nvSpPr>
      <dsp:spPr>
        <a:xfrm rot="10800000">
          <a:off x="0" y="3475947"/>
          <a:ext cx="5917875" cy="1169192"/>
        </a:xfrm>
        <a:prstGeom prst="upArrowCallout">
          <a:avLst/>
        </a:prstGeom>
        <a:solidFill>
          <a:schemeClr val="accent5">
            <a:hueOff val="4833500"/>
            <a:satOff val="-7176"/>
            <a:lumOff val="-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Revenue Projections:</a:t>
          </a:r>
          <a:endParaRPr lang="en-US" sz="1400" kern="1200"/>
        </a:p>
      </dsp:txBody>
      <dsp:txXfrm rot="-10800000">
        <a:off x="0" y="3475947"/>
        <a:ext cx="5917875" cy="410386"/>
      </dsp:txXfrm>
    </dsp:sp>
    <dsp:sp modelId="{7FA84447-53F8-4730-9AD9-0588C88EFFF8}">
      <dsp:nvSpPr>
        <dsp:cNvPr id="0" name=""/>
        <dsp:cNvSpPr/>
      </dsp:nvSpPr>
      <dsp:spPr>
        <a:xfrm>
          <a:off x="2889" y="3886333"/>
          <a:ext cx="1970698" cy="349588"/>
        </a:xfrm>
        <a:prstGeom prst="rect">
          <a:avLst/>
        </a:prstGeom>
        <a:solidFill>
          <a:schemeClr val="accent5">
            <a:tint val="40000"/>
            <a:alpha val="90000"/>
            <a:hueOff val="2279503"/>
            <a:satOff val="-4646"/>
            <a:lumOff val="-28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Year 1:</a:t>
          </a:r>
          <a:r>
            <a:rPr lang="en-US" sz="700" kern="1200"/>
            <a:t> $1,200,000</a:t>
          </a:r>
        </a:p>
      </dsp:txBody>
      <dsp:txXfrm>
        <a:off x="2889" y="3886333"/>
        <a:ext cx="1970698" cy="349588"/>
      </dsp:txXfrm>
    </dsp:sp>
    <dsp:sp modelId="{B600FEF1-0F94-4D2E-A13B-822B1ED63988}">
      <dsp:nvSpPr>
        <dsp:cNvPr id="0" name=""/>
        <dsp:cNvSpPr/>
      </dsp:nvSpPr>
      <dsp:spPr>
        <a:xfrm>
          <a:off x="1973588" y="3886333"/>
          <a:ext cx="1970698" cy="349588"/>
        </a:xfrm>
        <a:prstGeom prst="rect">
          <a:avLst/>
        </a:prstGeom>
        <a:solidFill>
          <a:schemeClr val="accent5">
            <a:tint val="40000"/>
            <a:alpha val="90000"/>
            <a:hueOff val="4559005"/>
            <a:satOff val="-9293"/>
            <a:lumOff val="-56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Year 2:</a:t>
          </a:r>
          <a:r>
            <a:rPr lang="en-US" sz="700" kern="1200"/>
            <a:t> $1,500,000</a:t>
          </a:r>
        </a:p>
      </dsp:txBody>
      <dsp:txXfrm>
        <a:off x="1973588" y="3886333"/>
        <a:ext cx="1970698" cy="349588"/>
      </dsp:txXfrm>
    </dsp:sp>
    <dsp:sp modelId="{825AA7D0-0176-45BC-AE75-396991D1C654}">
      <dsp:nvSpPr>
        <dsp:cNvPr id="0" name=""/>
        <dsp:cNvSpPr/>
      </dsp:nvSpPr>
      <dsp:spPr>
        <a:xfrm>
          <a:off x="3944287" y="3886333"/>
          <a:ext cx="1970698" cy="349588"/>
        </a:xfrm>
        <a:prstGeom prst="rect">
          <a:avLst/>
        </a:prstGeom>
        <a:solidFill>
          <a:schemeClr val="accent5">
            <a:tint val="40000"/>
            <a:alpha val="90000"/>
            <a:hueOff val="6838508"/>
            <a:satOff val="-13939"/>
            <a:lumOff val="-85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Year 3:</a:t>
          </a:r>
          <a:r>
            <a:rPr lang="en-US" sz="700" kern="1200"/>
            <a:t> $1,800,000</a:t>
          </a:r>
        </a:p>
      </dsp:txBody>
      <dsp:txXfrm>
        <a:off x="3944287" y="3886333"/>
        <a:ext cx="1970698" cy="349588"/>
      </dsp:txXfrm>
    </dsp:sp>
    <dsp:sp modelId="{0F7FE618-5131-4B40-810E-93B5137A78C2}">
      <dsp:nvSpPr>
        <dsp:cNvPr id="0" name=""/>
        <dsp:cNvSpPr/>
      </dsp:nvSpPr>
      <dsp:spPr>
        <a:xfrm rot="10800000">
          <a:off x="0" y="2318158"/>
          <a:ext cx="5917875" cy="1169192"/>
        </a:xfrm>
        <a:prstGeom prst="upArrowCallout">
          <a:avLst/>
        </a:prstGeom>
        <a:solidFill>
          <a:schemeClr val="accent5">
            <a:hueOff val="9666999"/>
            <a:satOff val="-14351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Funding Requirements:</a:t>
          </a:r>
          <a:endParaRPr lang="en-US" sz="1400" kern="1200"/>
        </a:p>
      </dsp:txBody>
      <dsp:txXfrm rot="-10800000">
        <a:off x="0" y="2318158"/>
        <a:ext cx="5917875" cy="410386"/>
      </dsp:txXfrm>
    </dsp:sp>
    <dsp:sp modelId="{BE887D33-810B-4511-8CFD-46B150646522}">
      <dsp:nvSpPr>
        <dsp:cNvPr id="0" name=""/>
        <dsp:cNvSpPr/>
      </dsp:nvSpPr>
      <dsp:spPr>
        <a:xfrm>
          <a:off x="0" y="2728544"/>
          <a:ext cx="5917875" cy="349588"/>
        </a:xfrm>
        <a:prstGeom prst="rect">
          <a:avLst/>
        </a:prstGeom>
        <a:solidFill>
          <a:schemeClr val="accent5">
            <a:tint val="40000"/>
            <a:alpha val="90000"/>
            <a:hueOff val="9118011"/>
            <a:satOff val="-18586"/>
            <a:lumOff val="-113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Combination of personal investment, loans, and investors.</a:t>
          </a:r>
        </a:p>
      </dsp:txBody>
      <dsp:txXfrm>
        <a:off x="0" y="2728544"/>
        <a:ext cx="5917875" cy="349588"/>
      </dsp:txXfrm>
    </dsp:sp>
    <dsp:sp modelId="{413B02B1-9547-4280-841B-C9A695DE3412}">
      <dsp:nvSpPr>
        <dsp:cNvPr id="0" name=""/>
        <dsp:cNvSpPr/>
      </dsp:nvSpPr>
      <dsp:spPr>
        <a:xfrm rot="10800000">
          <a:off x="0" y="1160368"/>
          <a:ext cx="5917875" cy="1169192"/>
        </a:xfrm>
        <a:prstGeom prst="upArrowCallout">
          <a:avLst/>
        </a:prstGeom>
        <a:solidFill>
          <a:schemeClr val="accent5">
            <a:hueOff val="14500499"/>
            <a:satOff val="-21527"/>
            <a:lumOff val="-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Total Initial Investment:</a:t>
          </a:r>
          <a:r>
            <a:rPr lang="en-US" sz="1400" kern="1200"/>
            <a:t> $900,000</a:t>
          </a:r>
        </a:p>
      </dsp:txBody>
      <dsp:txXfrm rot="10800000">
        <a:off x="0" y="1160368"/>
        <a:ext cx="5917875" cy="759706"/>
      </dsp:txXfrm>
    </dsp:sp>
    <dsp:sp modelId="{74540C07-330D-412C-8713-56F482F78815}">
      <dsp:nvSpPr>
        <dsp:cNvPr id="0" name=""/>
        <dsp:cNvSpPr/>
      </dsp:nvSpPr>
      <dsp:spPr>
        <a:xfrm rot="10800000">
          <a:off x="0" y="2579"/>
          <a:ext cx="5917875" cy="1169192"/>
        </a:xfrm>
        <a:prstGeom prst="upArrowCallout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Start-Up Costs:</a:t>
          </a:r>
          <a:endParaRPr lang="en-US" sz="1400" kern="1200"/>
        </a:p>
      </dsp:txBody>
      <dsp:txXfrm rot="-10800000">
        <a:off x="0" y="2579"/>
        <a:ext cx="5917875" cy="410386"/>
      </dsp:txXfrm>
    </dsp:sp>
    <dsp:sp modelId="{612E626F-0575-42DD-879E-52B683CC7B8A}">
      <dsp:nvSpPr>
        <dsp:cNvPr id="0" name=""/>
        <dsp:cNvSpPr/>
      </dsp:nvSpPr>
      <dsp:spPr>
        <a:xfrm>
          <a:off x="722" y="412966"/>
          <a:ext cx="1183286" cy="349588"/>
        </a:xfrm>
        <a:prstGeom prst="rect">
          <a:avLst/>
        </a:prstGeom>
        <a:solidFill>
          <a:schemeClr val="accent5">
            <a:tint val="40000"/>
            <a:alpha val="90000"/>
            <a:hueOff val="11397513"/>
            <a:satOff val="-23232"/>
            <a:lumOff val="-14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Property Acquisition &amp; Development: $500,000</a:t>
          </a:r>
        </a:p>
      </dsp:txBody>
      <dsp:txXfrm>
        <a:off x="722" y="412966"/>
        <a:ext cx="1183286" cy="349588"/>
      </dsp:txXfrm>
    </dsp:sp>
    <dsp:sp modelId="{2C4579AF-E233-4805-96D1-A6011D1A1670}">
      <dsp:nvSpPr>
        <dsp:cNvPr id="0" name=""/>
        <dsp:cNvSpPr/>
      </dsp:nvSpPr>
      <dsp:spPr>
        <a:xfrm>
          <a:off x="1184008" y="412966"/>
          <a:ext cx="1183286" cy="349588"/>
        </a:xfrm>
        <a:prstGeom prst="rect">
          <a:avLst/>
        </a:prstGeom>
        <a:solidFill>
          <a:schemeClr val="accent5">
            <a:tint val="40000"/>
            <a:alpha val="90000"/>
            <a:hueOff val="13677015"/>
            <a:satOff val="-27879"/>
            <a:lumOff val="-170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Renovation &amp; Design: $200,000</a:t>
          </a:r>
        </a:p>
      </dsp:txBody>
      <dsp:txXfrm>
        <a:off x="1184008" y="412966"/>
        <a:ext cx="1183286" cy="349588"/>
      </dsp:txXfrm>
    </dsp:sp>
    <dsp:sp modelId="{63A36588-ABB5-489F-8B18-8984A7F8FFE0}">
      <dsp:nvSpPr>
        <dsp:cNvPr id="0" name=""/>
        <dsp:cNvSpPr/>
      </dsp:nvSpPr>
      <dsp:spPr>
        <a:xfrm>
          <a:off x="2367294" y="412966"/>
          <a:ext cx="1183286" cy="349588"/>
        </a:xfrm>
        <a:prstGeom prst="rect">
          <a:avLst/>
        </a:prstGeom>
        <a:solidFill>
          <a:schemeClr val="accent5">
            <a:tint val="40000"/>
            <a:alpha val="90000"/>
            <a:hueOff val="15956517"/>
            <a:satOff val="-32525"/>
            <a:lumOff val="-19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Wellness Equipment: $100,000</a:t>
          </a:r>
        </a:p>
      </dsp:txBody>
      <dsp:txXfrm>
        <a:off x="2367294" y="412966"/>
        <a:ext cx="1183286" cy="349588"/>
      </dsp:txXfrm>
    </dsp:sp>
    <dsp:sp modelId="{59873ED5-EF12-4929-92D2-0B14B3F7E005}">
      <dsp:nvSpPr>
        <dsp:cNvPr id="0" name=""/>
        <dsp:cNvSpPr/>
      </dsp:nvSpPr>
      <dsp:spPr>
        <a:xfrm>
          <a:off x="3550581" y="412966"/>
          <a:ext cx="1183286" cy="349588"/>
        </a:xfrm>
        <a:prstGeom prst="rect">
          <a:avLst/>
        </a:prstGeom>
        <a:solidFill>
          <a:schemeClr val="accent5">
            <a:tint val="40000"/>
            <a:alpha val="90000"/>
            <a:hueOff val="18236021"/>
            <a:satOff val="-37172"/>
            <a:lumOff val="-227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Marketing &amp; Branding: $50,000</a:t>
          </a:r>
        </a:p>
      </dsp:txBody>
      <dsp:txXfrm>
        <a:off x="3550581" y="412966"/>
        <a:ext cx="1183286" cy="349588"/>
      </dsp:txXfrm>
    </dsp:sp>
    <dsp:sp modelId="{7E06E3E3-EF0D-493A-B5B1-6980AE6E6586}">
      <dsp:nvSpPr>
        <dsp:cNvPr id="0" name=""/>
        <dsp:cNvSpPr/>
      </dsp:nvSpPr>
      <dsp:spPr>
        <a:xfrm>
          <a:off x="4733867" y="412966"/>
          <a:ext cx="1183286" cy="349588"/>
        </a:xfrm>
        <a:prstGeom prst="rect">
          <a:avLst/>
        </a:prstGeom>
        <a:solidFill>
          <a:schemeClr val="accent5">
            <a:tint val="40000"/>
            <a:alpha val="90000"/>
            <a:hueOff val="20515523"/>
            <a:satOff val="-41818"/>
            <a:lumOff val="-255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Initial Operating Expenses: $50,000</a:t>
          </a:r>
        </a:p>
      </dsp:txBody>
      <dsp:txXfrm>
        <a:off x="4733867" y="412966"/>
        <a:ext cx="1183286" cy="349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7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h.gov/" TargetMode="External"/><Relationship Id="rId2" Type="http://schemas.openxmlformats.org/officeDocument/2006/relationships/hyperlink" Target="https://globalwellnessinstitut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AFCA-4CD4-34D2-8EC6-717E2596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96644"/>
            <a:ext cx="6838100" cy="24960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Harmony Haven Retreat (Business Plan)</a:t>
            </a:r>
            <a:endParaRPr lang="en-CA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6B3C8-D025-B273-D761-2CB6EC75C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390" y="596644"/>
            <a:ext cx="3646024" cy="2496008"/>
          </a:xfrm>
        </p:spPr>
        <p:txBody>
          <a:bodyPr anchor="ctr">
            <a:normAutofit/>
          </a:bodyPr>
          <a:lstStyle/>
          <a:p>
            <a:r>
              <a:rPr lang="en-US" dirty="0"/>
              <a:t>Wellness Retreat Center</a:t>
            </a:r>
            <a:br>
              <a:rPr lang="en-US" dirty="0"/>
            </a:br>
            <a:r>
              <a:rPr lang="en-US" b="1" dirty="0"/>
              <a:t>Presented by Group 7: </a:t>
            </a:r>
          </a:p>
          <a:p>
            <a:r>
              <a:rPr lang="en-US" b="1" dirty="0"/>
              <a:t>Nikhil, Maisha, Raghav, Rahul, Somya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F2C1E-CCAB-CBA5-FF01-4E88048C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0" r="-3" b="-3"/>
          <a:stretch/>
        </p:blipFill>
        <p:spPr>
          <a:xfrm>
            <a:off x="6116226" y="3459700"/>
            <a:ext cx="5468188" cy="2832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628CB-7780-56AE-A65D-3815F890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4936"/>
          <a:stretch/>
        </p:blipFill>
        <p:spPr>
          <a:xfrm>
            <a:off x="594361" y="3459700"/>
            <a:ext cx="5466716" cy="28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DB209-58B9-5FCC-D01D-3AADBEC6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6016888" cy="3435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Q&amp;A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32D05262-3539-970A-40EF-162609FF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8496" y="1303129"/>
            <a:ext cx="4245918" cy="42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7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B18A-94B2-3880-5F29-42A57F56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27719" cy="2225675"/>
          </a:xfrm>
        </p:spPr>
        <p:txBody>
          <a:bodyPr>
            <a:normAutofit/>
          </a:bodyPr>
          <a:lstStyle/>
          <a:p>
            <a:r>
              <a:rPr lang="en-CA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A981-4F20-5B90-44AD-92D99281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126" y="3128554"/>
            <a:ext cx="7136674" cy="3043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Business Name:</a:t>
            </a:r>
            <a:r>
              <a:rPr lang="en-US" dirty="0"/>
              <a:t> Harmony Haven Retreat</a:t>
            </a:r>
            <a:br>
              <a:rPr lang="en-US" dirty="0"/>
            </a:br>
            <a:r>
              <a:rPr lang="en-US" b="1" dirty="0"/>
              <a:t>Location:</a:t>
            </a:r>
            <a:r>
              <a:rPr lang="en-US" dirty="0"/>
              <a:t> Lakeview Valley, ON, Canada</a:t>
            </a:r>
            <a:br>
              <a:rPr lang="en-US" dirty="0"/>
            </a:br>
            <a:r>
              <a:rPr lang="en-US" b="1" dirty="0"/>
              <a:t>Mission Statement:</a:t>
            </a:r>
            <a:r>
              <a:rPr lang="en-US" dirty="0"/>
              <a:t> Provide a transformative wellness experience through premium accommodations and innovative programs.</a:t>
            </a:r>
            <a:br>
              <a:rPr lang="en-US" dirty="0"/>
            </a:br>
            <a:r>
              <a:rPr lang="en-US" b="1" dirty="0"/>
              <a:t>Vision Statement:</a:t>
            </a:r>
            <a:r>
              <a:rPr lang="en-US" dirty="0"/>
              <a:t> Become a leading wellness destination, known for exceptional relaxation and personal growth experiences.</a:t>
            </a:r>
          </a:p>
        </p:txBody>
      </p:sp>
    </p:spTree>
    <p:extLst>
      <p:ext uri="{BB962C8B-B14F-4D97-AF65-F5344CB8AC3E}">
        <p14:creationId xmlns:p14="http://schemas.microsoft.com/office/powerpoint/2010/main" val="22339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9968-17A9-8217-E18F-BF7F4F71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CA" dirty="0"/>
              <a:t>Business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A9B5D-CE61-D514-190A-DCDCD5D90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7127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55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0762A-1875-CB9D-4609-F57161A4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CA" dirty="0"/>
              <a:t>Market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8C86D-363D-63D4-0790-C2BC792B8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420864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30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6804-23BB-F08B-08C7-A5948C0F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030834" cy="5391756"/>
          </a:xfrm>
        </p:spPr>
        <p:txBody>
          <a:bodyPr anchor="t">
            <a:normAutofit/>
          </a:bodyPr>
          <a:lstStyle/>
          <a:p>
            <a:r>
              <a:rPr lang="en-CA" dirty="0"/>
              <a:t>Marketing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583D0-9D3E-52E2-52F7-12EBE3258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067704"/>
              </p:ext>
            </p:extLst>
          </p:nvPr>
        </p:nvGraphicFramePr>
        <p:xfrm>
          <a:off x="5591236" y="780444"/>
          <a:ext cx="5762564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82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7DE07-0225-0396-43A3-E5C028F6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SWOT Analysis</a:t>
            </a:r>
            <a:endParaRPr lang="en-CA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B271D84-1D03-AF0B-6701-75DD85477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92879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86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5B79F-923D-CF47-2485-4F5E7E5C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CA" dirty="0"/>
              <a:t>Operations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38664-B0B5-A5CC-5F34-08C364044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2924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00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EA96F-626A-4DC5-C5BD-17679C8F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966" y="780444"/>
            <a:ext cx="4030834" cy="5391756"/>
          </a:xfrm>
        </p:spPr>
        <p:txBody>
          <a:bodyPr anchor="t">
            <a:normAutofit/>
          </a:bodyPr>
          <a:lstStyle/>
          <a:p>
            <a:r>
              <a:rPr lang="en-CA" dirty="0"/>
              <a:t>Financial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EF1A5-E5D4-9529-18F7-A9EE53B93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141580"/>
              </p:ext>
            </p:extLst>
          </p:nvPr>
        </p:nvGraphicFramePr>
        <p:xfrm>
          <a:off x="838200" y="780444"/>
          <a:ext cx="5917876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69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42882-18DA-7A9D-0C54-7E534494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1E67B4-9D60-7958-34EC-594500819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44023"/>
            <a:ext cx="4645696" cy="31103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Global Wellness Institute.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(2023).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Global Wellness Tourism Economy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Global Wellness Institute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Smith, J.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(2022).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Rise of Wellness Tourism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Journal of Health and Wellness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15(3), 45-56.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Johnson, M.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(2021).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Trends in Luxury Wellness Retreats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Travel and Leisure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42(8), 78-85.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National Institute of Health.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(2023).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Benefits of Holistic Health Practices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3"/>
              </a:rPr>
              <a:t>NIH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8" name="Graphic 7" descr="Euro">
            <a:extLst>
              <a:ext uri="{FF2B5EF4-FFF2-40B4-BE49-F238E27FC236}">
                <a16:creationId xmlns:a16="http://schemas.microsoft.com/office/drawing/2014/main" id="{1A967E0D-93CC-7616-ED09-06C97B8BA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044023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86939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 Next LT Pro</vt:lpstr>
      <vt:lpstr>FadeVTI</vt:lpstr>
      <vt:lpstr>Harmony Haven Retreat (Business Plan)</vt:lpstr>
      <vt:lpstr>Executive Summary</vt:lpstr>
      <vt:lpstr>Business Objectives</vt:lpstr>
      <vt:lpstr>Market Analysis</vt:lpstr>
      <vt:lpstr>Marketing Strategy</vt:lpstr>
      <vt:lpstr>SWOT Analysis</vt:lpstr>
      <vt:lpstr>Operations Plan</vt:lpstr>
      <vt:lpstr>Financial Plan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 Haven Retreat (Business Plan)</dc:title>
  <dc:creator>Somya Sachan</dc:creator>
  <cp:lastModifiedBy>Maisha Khatoon</cp:lastModifiedBy>
  <cp:revision>6</cp:revision>
  <dcterms:created xsi:type="dcterms:W3CDTF">2024-08-01T00:23:51Z</dcterms:created>
  <dcterms:modified xsi:type="dcterms:W3CDTF">2024-08-06T23:30:23Z</dcterms:modified>
</cp:coreProperties>
</file>