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47" d="100"/>
          <a:sy n="47" d="100"/>
        </p:scale>
        <p:origin x="53" y="8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2/17/2024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2/17/2024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BBA69C60-C193-430E-A9C8-1B389DFBCD3D}"/>
              </a:ext>
            </a:extLst>
          </p:cNvPr>
          <p:cNvSpPr>
            <a:spLocks noGrp="1"/>
          </p:cNvSpPr>
          <p:nvPr>
            <p:ph type="ctrTitle"/>
          </p:nvPr>
        </p:nvSpPr>
        <p:spPr>
          <a:xfrm>
            <a:off x="457199" y="930729"/>
            <a:ext cx="10727871" cy="751114"/>
          </a:xfrm>
        </p:spPr>
        <p:txBody>
          <a:bodyPr>
            <a:normAutofit/>
          </a:bodyPr>
          <a:lstStyle/>
          <a:p>
            <a:r>
              <a:rPr lang="en-US" sz="4800" b="1" dirty="0">
                <a:latin typeface="Times New Roman" panose="02020603050405020304" pitchFamily="18" charset="0"/>
                <a:cs typeface="Times New Roman" panose="02020603050405020304" pitchFamily="18" charset="0"/>
              </a:rPr>
              <a:t>Data Visualization &amp; Leadership</a:t>
            </a:r>
            <a:endParaRPr sz="4800" b="1" dirty="0">
              <a:latin typeface="Times New Roman" panose="02020603050405020304" pitchFamily="18" charset="0"/>
              <a:cs typeface="Times New Roman" panose="02020603050405020304" pitchFamily="18" charset="0"/>
            </a:endParaRPr>
          </a:p>
        </p:txBody>
      </p:sp>
      <p:sp>
        <p:nvSpPr>
          <p:cNvPr id="3" name="slide1">
            <a:extLst>
              <a:ext uri="{FF2B5EF4-FFF2-40B4-BE49-F238E27FC236}">
                <a16:creationId xmlns:a16="http://schemas.microsoft.com/office/drawing/2014/main" id="{E7E0F40B-CCAA-4CF2-B239-B955EAB45143}"/>
              </a:ext>
            </a:extLst>
          </p:cNvPr>
          <p:cNvSpPr>
            <a:spLocks noGrp="1"/>
          </p:cNvSpPr>
          <p:nvPr>
            <p:ph type="subTitle" idx="1"/>
          </p:nvPr>
        </p:nvSpPr>
        <p:spPr>
          <a:xfrm>
            <a:off x="1453243" y="2041071"/>
            <a:ext cx="9214757" cy="3216729"/>
          </a:xfrm>
        </p:spPr>
        <p:txBody>
          <a:bodyPr/>
          <a:lstStyle/>
          <a:p>
            <a:r>
              <a:rPr lang="en-US" sz="3600" dirty="0">
                <a:latin typeface="Times New Roman" panose="02020603050405020304" pitchFamily="18" charset="0"/>
                <a:cs typeface="Times New Roman" panose="02020603050405020304" pitchFamily="18" charset="0"/>
              </a:rPr>
              <a:t>Submitted by: Maisha Khatoon</a:t>
            </a:r>
          </a:p>
          <a:p>
            <a:r>
              <a:rPr lang="en-US" sz="3600" dirty="0">
                <a:latin typeface="Times New Roman" panose="02020603050405020304" pitchFamily="18" charset="0"/>
                <a:cs typeface="Times New Roman" panose="02020603050405020304" pitchFamily="18" charset="0"/>
              </a:rPr>
              <a:t>Student ID: 100899259</a:t>
            </a:r>
          </a:p>
          <a:p>
            <a:r>
              <a:rPr lang="en-US" sz="3600" dirty="0">
                <a:latin typeface="Times New Roman" panose="02020603050405020304" pitchFamily="18" charset="0"/>
                <a:cs typeface="Times New Roman" panose="02020603050405020304" pitchFamily="18" charset="0"/>
              </a:rPr>
              <a:t>Assignment 2</a:t>
            </a:r>
          </a:p>
          <a:p>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8EE9C-9DC5-E71E-CCA6-64791443B45A}"/>
              </a:ext>
            </a:extLst>
          </p:cNvPr>
          <p:cNvSpPr>
            <a:spLocks noGrp="1"/>
          </p:cNvSpPr>
          <p:nvPr>
            <p:ph type="title"/>
          </p:nvPr>
        </p:nvSpPr>
        <p:spPr>
          <a:xfrm>
            <a:off x="506186" y="163287"/>
            <a:ext cx="10847614" cy="1527402"/>
          </a:xfrm>
        </p:spPr>
        <p:txBody>
          <a:bodyPr>
            <a:normAutofit/>
          </a:bodyPr>
          <a:lstStyle/>
          <a:p>
            <a:r>
              <a:rPr lang="en-US" sz="3600" b="1" dirty="0">
                <a:latin typeface="Times New Roman" panose="02020603050405020304" pitchFamily="18" charset="0"/>
                <a:cs typeface="Times New Roman" panose="02020603050405020304" pitchFamily="18" charset="0"/>
              </a:rPr>
              <a:t>Summary</a:t>
            </a:r>
            <a:endParaRPr lang="en-CA"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AEC130B-3BA8-C426-C473-2459D7B78314}"/>
              </a:ext>
            </a:extLst>
          </p:cNvPr>
          <p:cNvSpPr>
            <a:spLocks noGrp="1"/>
          </p:cNvSpPr>
          <p:nvPr>
            <p:ph idx="1"/>
          </p:nvPr>
        </p:nvSpPr>
        <p:spPr>
          <a:xfrm>
            <a:off x="506186" y="1289956"/>
            <a:ext cx="11217728" cy="5568043"/>
          </a:xfrm>
        </p:spPr>
        <p:txBody>
          <a:bodyPr>
            <a:normAutofit fontScale="92500" lnSpcReduction="10000"/>
          </a:bodyPr>
          <a:lstStyle/>
          <a:p>
            <a:pPr marL="0" indent="0">
              <a:buNone/>
            </a:pPr>
            <a:r>
              <a:rPr lang="en-US" sz="3000" dirty="0">
                <a:latin typeface="Times New Roman" panose="02020603050405020304" pitchFamily="18" charset="0"/>
                <a:cs typeface="Times New Roman" panose="02020603050405020304" pitchFamily="18" charset="0"/>
              </a:rPr>
              <a:t>The dataset provides information on the demographic and socioeconomic characteristics of individuals, such as their educational attainment, gender, occupation, relationship status, and race, and financial indicators such as weekly working hours and capital gains/losses. The primary findings are summarized as follows: </a:t>
            </a:r>
            <a:br>
              <a:rPr lang="en-US" sz="3000" dirty="0">
                <a:latin typeface="Times New Roman" panose="02020603050405020304" pitchFamily="18" charset="0"/>
                <a:cs typeface="Times New Roman" panose="02020603050405020304" pitchFamily="18" charset="0"/>
              </a:rPr>
            </a:br>
            <a:r>
              <a:rPr lang="en-US" sz="3000" dirty="0">
                <a:latin typeface="Times New Roman" panose="02020603050405020304" pitchFamily="18" charset="0"/>
                <a:cs typeface="Times New Roman" panose="02020603050405020304" pitchFamily="18" charset="0"/>
              </a:rPr>
              <a:t>The majority of individuals have either attained a high school diploma or have pursued higher education by completing some college coursework. The work market exhibits a diverse range of occupations, with executive-managerial and professional-specialty roles being the prevailing ones. While a few individuals see substantial gains or losses in capital, the majority do not encounter either. There is a slight gender imbalance in the representation of males and females. These observations provide a comprehensive picture of the individuals included in the dataset and can serve as a foundation for further study on financial behaviors, rates of involvement in the workforce, and socioeconomic disparities among different demographic groups. </a:t>
            </a:r>
            <a:br>
              <a:rPr lang="en-US" dirty="0"/>
            </a:br>
            <a:endParaRPr lang="en-CA" dirty="0"/>
          </a:p>
        </p:txBody>
      </p:sp>
    </p:spTree>
    <p:extLst>
      <p:ext uri="{BB962C8B-B14F-4D97-AF65-F5344CB8AC3E}">
        <p14:creationId xmlns:p14="http://schemas.microsoft.com/office/powerpoint/2010/main" val="717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Gender &amp;amp; Lunch by Math Score">
            <a:extLst>
              <a:ext uri="{FF2B5EF4-FFF2-40B4-BE49-F238E27FC236}">
                <a16:creationId xmlns:a16="http://schemas.microsoft.com/office/drawing/2014/main" id="{288D1A05-D8E0-48CE-A006-266ADF63F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3287"/>
            <a:ext cx="12192000" cy="5751425"/>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Reading Score by lunch &amp;amp; Ethnicity">
            <a:extLst>
              <a:ext uri="{FF2B5EF4-FFF2-40B4-BE49-F238E27FC236}">
                <a16:creationId xmlns:a16="http://schemas.microsoft.com/office/drawing/2014/main" id="{A4799655-FA80-47E7-A5D1-00EE321ABD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8136"/>
            <a:ext cx="12192000" cy="5941727"/>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Parental Level of Education">
            <a:extLst>
              <a:ext uri="{FF2B5EF4-FFF2-40B4-BE49-F238E27FC236}">
                <a16:creationId xmlns:a16="http://schemas.microsoft.com/office/drawing/2014/main" id="{83A01E52-D64D-4F18-B971-6D5006D0F8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862" y="123825"/>
            <a:ext cx="10582275" cy="66103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tudent Performance">
            <a:extLst>
              <a:ext uri="{FF2B5EF4-FFF2-40B4-BE49-F238E27FC236}">
                <a16:creationId xmlns:a16="http://schemas.microsoft.com/office/drawing/2014/main" id="{49FE985D-A81D-4592-95D8-DBAC467EDB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55987"/>
            <a:ext cx="12192000" cy="594602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Test Preparation course &amp;amp; measure names">
            <a:extLst>
              <a:ext uri="{FF2B5EF4-FFF2-40B4-BE49-F238E27FC236}">
                <a16:creationId xmlns:a16="http://schemas.microsoft.com/office/drawing/2014/main" id="{3CF2EE81-0116-4BAF-A600-C51FFDC133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71082"/>
            <a:ext cx="12192000" cy="531583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Dashboard 1">
            <a:extLst>
              <a:ext uri="{FF2B5EF4-FFF2-40B4-BE49-F238E27FC236}">
                <a16:creationId xmlns:a16="http://schemas.microsoft.com/office/drawing/2014/main" id="{AC46EB2F-5027-4172-8CA2-3A719A28E5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7112"/>
            <a:ext cx="12192000" cy="4723776"/>
          </a:xfrm>
          <a:prstGeom prst="rect">
            <a:avLst/>
          </a:prstGeom>
        </p:spPr>
      </p:pic>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185</Words>
  <Application>Microsoft Office PowerPoint</Application>
  <PresentationFormat>Widescreen</PresentationFormat>
  <Paragraphs>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Data Visualization &amp; Leadership</vt:lpstr>
      <vt:lpstr>Summary</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&amp; Leadership</dc:title>
  <dc:creator/>
  <cp:lastModifiedBy>Maisha Khatoon</cp:lastModifiedBy>
  <cp:revision>1</cp:revision>
  <dcterms:created xsi:type="dcterms:W3CDTF">2024-02-17T00:36:10Z</dcterms:created>
  <dcterms:modified xsi:type="dcterms:W3CDTF">2024-02-18T00:09:35Z</dcterms:modified>
</cp:coreProperties>
</file>