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2" r:id="rId5"/>
    <p:sldId id="261" r:id="rId6"/>
    <p:sldId id="258" r:id="rId7"/>
    <p:sldId id="259" r:id="rId8"/>
    <p:sldId id="260"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1FF16-5FB1-463C-9EF9-F18F16510FBF}" v="2" dt="2024-04-11T05:00:20.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80" d="100"/>
          <a:sy n="80" d="100"/>
        </p:scale>
        <p:origin x="93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 Sharma" userId="bbd0ee33f7d6e19b" providerId="LiveId" clId="{3431FF16-5FB1-463C-9EF9-F18F16510FBF}"/>
    <pc:docChg chg="undo custSel addSld modSld sldOrd">
      <pc:chgData name="Nisha Sharma" userId="bbd0ee33f7d6e19b" providerId="LiveId" clId="{3431FF16-5FB1-463C-9EF9-F18F16510FBF}" dt="2024-04-11T05:08:25.522" v="68" actId="108"/>
      <pc:docMkLst>
        <pc:docMk/>
      </pc:docMkLst>
      <pc:sldChg chg="modSp mod">
        <pc:chgData name="Nisha Sharma" userId="bbd0ee33f7d6e19b" providerId="LiveId" clId="{3431FF16-5FB1-463C-9EF9-F18F16510FBF}" dt="2024-04-11T04:57:02.112" v="22" actId="27636"/>
        <pc:sldMkLst>
          <pc:docMk/>
          <pc:sldMk cId="95992585" sldId="256"/>
        </pc:sldMkLst>
        <pc:spChg chg="mod">
          <ac:chgData name="Nisha Sharma" userId="bbd0ee33f7d6e19b" providerId="LiveId" clId="{3431FF16-5FB1-463C-9EF9-F18F16510FBF}" dt="2024-04-11T04:57:02.112" v="22" actId="27636"/>
          <ac:spMkLst>
            <pc:docMk/>
            <pc:sldMk cId="95992585" sldId="256"/>
            <ac:spMk id="2" creationId="{7BBF026A-3AA5-42DC-A77E-7CDDD6CF2F76}"/>
          </ac:spMkLst>
        </pc:spChg>
        <pc:spChg chg="mod">
          <ac:chgData name="Nisha Sharma" userId="bbd0ee33f7d6e19b" providerId="LiveId" clId="{3431FF16-5FB1-463C-9EF9-F18F16510FBF}" dt="2024-04-11T04:56:30.906" v="13" actId="27636"/>
          <ac:spMkLst>
            <pc:docMk/>
            <pc:sldMk cId="95992585" sldId="256"/>
            <ac:spMk id="3" creationId="{05BB7DF0-A989-4A8A-B10D-4DA1ED0B3489}"/>
          </ac:spMkLst>
        </pc:spChg>
      </pc:sldChg>
      <pc:sldChg chg="ord">
        <pc:chgData name="Nisha Sharma" userId="bbd0ee33f7d6e19b" providerId="LiveId" clId="{3431FF16-5FB1-463C-9EF9-F18F16510FBF}" dt="2024-04-11T05:04:47.701" v="44"/>
        <pc:sldMkLst>
          <pc:docMk/>
          <pc:sldMk cId="95992585" sldId="257"/>
        </pc:sldMkLst>
      </pc:sldChg>
      <pc:sldChg chg="ord">
        <pc:chgData name="Nisha Sharma" userId="bbd0ee33f7d6e19b" providerId="LiveId" clId="{3431FF16-5FB1-463C-9EF9-F18F16510FBF}" dt="2024-04-11T05:05:24.579" v="50"/>
        <pc:sldMkLst>
          <pc:docMk/>
          <pc:sldMk cId="95992585" sldId="259"/>
        </pc:sldMkLst>
      </pc:sldChg>
      <pc:sldChg chg="ord">
        <pc:chgData name="Nisha Sharma" userId="bbd0ee33f7d6e19b" providerId="LiveId" clId="{3431FF16-5FB1-463C-9EF9-F18F16510FBF}" dt="2024-04-11T05:01:08.467" v="40"/>
        <pc:sldMkLst>
          <pc:docMk/>
          <pc:sldMk cId="95992585" sldId="260"/>
        </pc:sldMkLst>
      </pc:sldChg>
      <pc:sldChg chg="ord">
        <pc:chgData name="Nisha Sharma" userId="bbd0ee33f7d6e19b" providerId="LiveId" clId="{3431FF16-5FB1-463C-9EF9-F18F16510FBF}" dt="2024-04-11T05:05:19.934" v="48"/>
        <pc:sldMkLst>
          <pc:docMk/>
          <pc:sldMk cId="95992585" sldId="261"/>
        </pc:sldMkLst>
      </pc:sldChg>
      <pc:sldChg chg="ord">
        <pc:chgData name="Nisha Sharma" userId="bbd0ee33f7d6e19b" providerId="LiveId" clId="{3431FF16-5FB1-463C-9EF9-F18F16510FBF}" dt="2024-04-11T05:04:45.431" v="42"/>
        <pc:sldMkLst>
          <pc:docMk/>
          <pc:sldMk cId="95992585" sldId="262"/>
        </pc:sldMkLst>
      </pc:sldChg>
      <pc:sldChg chg="addSp modSp new mod">
        <pc:chgData name="Nisha Sharma" userId="bbd0ee33f7d6e19b" providerId="LiveId" clId="{3431FF16-5FB1-463C-9EF9-F18F16510FBF}" dt="2024-04-11T05:00:22.834" v="38"/>
        <pc:sldMkLst>
          <pc:docMk/>
          <pc:sldMk cId="1826017049" sldId="263"/>
        </pc:sldMkLst>
        <pc:spChg chg="mod">
          <ac:chgData name="Nisha Sharma" userId="bbd0ee33f7d6e19b" providerId="LiveId" clId="{3431FF16-5FB1-463C-9EF9-F18F16510FBF}" dt="2024-04-11T04:59:49.909" v="34" actId="14100"/>
          <ac:spMkLst>
            <pc:docMk/>
            <pc:sldMk cId="1826017049" sldId="263"/>
            <ac:spMk id="2" creationId="{E9842940-0B0D-EAE0-38E2-0CD7ACD61197}"/>
          </ac:spMkLst>
        </pc:spChg>
        <pc:spChg chg="mod">
          <ac:chgData name="Nisha Sharma" userId="bbd0ee33f7d6e19b" providerId="LiveId" clId="{3431FF16-5FB1-463C-9EF9-F18F16510FBF}" dt="2024-04-11T04:59:54.422" v="35" actId="14100"/>
          <ac:spMkLst>
            <pc:docMk/>
            <pc:sldMk cId="1826017049" sldId="263"/>
            <ac:spMk id="3" creationId="{D1A57E8D-3326-ED04-A466-E23C4E267446}"/>
          </ac:spMkLst>
        </pc:spChg>
        <pc:spChg chg="add mod">
          <ac:chgData name="Nisha Sharma" userId="bbd0ee33f7d6e19b" providerId="LiveId" clId="{3431FF16-5FB1-463C-9EF9-F18F16510FBF}" dt="2024-04-11T05:00:22.834" v="38"/>
          <ac:spMkLst>
            <pc:docMk/>
            <pc:sldMk cId="1826017049" sldId="263"/>
            <ac:spMk id="5" creationId="{DC1D955A-564F-FF2F-261B-8B292A7F033E}"/>
          </ac:spMkLst>
        </pc:spChg>
        <pc:picChg chg="add mod">
          <ac:chgData name="Nisha Sharma" userId="bbd0ee33f7d6e19b" providerId="LiveId" clId="{3431FF16-5FB1-463C-9EF9-F18F16510FBF}" dt="2024-04-11T04:59:58.381" v="36" actId="1076"/>
          <ac:picMkLst>
            <pc:docMk/>
            <pc:sldMk cId="1826017049" sldId="263"/>
            <ac:picMk id="4" creationId="{5524CB89-44C0-218E-5635-6C2AC4E5E915}"/>
          </ac:picMkLst>
        </pc:picChg>
      </pc:sldChg>
      <pc:sldChg chg="modSp new mod">
        <pc:chgData name="Nisha Sharma" userId="bbd0ee33f7d6e19b" providerId="LiveId" clId="{3431FF16-5FB1-463C-9EF9-F18F16510FBF}" dt="2024-04-11T05:08:25.522" v="68" actId="108"/>
        <pc:sldMkLst>
          <pc:docMk/>
          <pc:sldMk cId="2191095241" sldId="264"/>
        </pc:sldMkLst>
        <pc:spChg chg="mod">
          <ac:chgData name="Nisha Sharma" userId="bbd0ee33f7d6e19b" providerId="LiveId" clId="{3431FF16-5FB1-463C-9EF9-F18F16510FBF}" dt="2024-04-11T05:08:25.522" v="68" actId="108"/>
          <ac:spMkLst>
            <pc:docMk/>
            <pc:sldMk cId="2191095241" sldId="264"/>
            <ac:spMk id="2" creationId="{43EF715F-47BD-A3C3-4CE5-5D6246FD47B0}"/>
          </ac:spMkLst>
        </pc:spChg>
        <pc:spChg chg="mod">
          <ac:chgData name="Nisha Sharma" userId="bbd0ee33f7d6e19b" providerId="LiveId" clId="{3431FF16-5FB1-463C-9EF9-F18F16510FBF}" dt="2024-04-11T05:08:12.030" v="67" actId="108"/>
          <ac:spMkLst>
            <pc:docMk/>
            <pc:sldMk cId="2191095241" sldId="264"/>
            <ac:spMk id="3" creationId="{D7E63026-B7A4-7DA9-A72F-23C98339BC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4/11/2024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4/11/2024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7BBF026A-3AA5-42DC-A77E-7CDDD6CF2F76}"/>
              </a:ext>
            </a:extLst>
          </p:cNvPr>
          <p:cNvSpPr>
            <a:spLocks noGrp="1"/>
          </p:cNvSpPr>
          <p:nvPr>
            <p:ph type="ctrTitle"/>
          </p:nvPr>
        </p:nvSpPr>
        <p:spPr/>
        <p:txBody>
          <a:bodyPr>
            <a:normAutofit/>
          </a:bodyPr>
          <a:lstStyle/>
          <a:p>
            <a:r>
              <a:rPr lang="en-IN" dirty="0"/>
              <a:t>Assessment 5</a:t>
            </a:r>
            <a:br>
              <a:rPr lang="en-IN" dirty="0"/>
            </a:br>
            <a:r>
              <a:rPr lang="en-IN" sz="3100" dirty="0"/>
              <a:t>Data -1205</a:t>
            </a:r>
            <a:br>
              <a:rPr lang="en-IN" sz="3100" dirty="0"/>
            </a:br>
            <a:r>
              <a:rPr lang="en-IN" sz="3100" dirty="0"/>
              <a:t>Visualizations ,Leadership</a:t>
            </a:r>
            <a:br>
              <a:rPr lang="en-IN" sz="3100" dirty="0"/>
            </a:br>
            <a:endParaRPr sz="3100" dirty="0"/>
          </a:p>
        </p:txBody>
      </p:sp>
      <p:sp>
        <p:nvSpPr>
          <p:cNvPr id="3" name="slide1">
            <a:extLst>
              <a:ext uri="{FF2B5EF4-FFF2-40B4-BE49-F238E27FC236}">
                <a16:creationId xmlns:a16="http://schemas.microsoft.com/office/drawing/2014/main" id="{05BB7DF0-A989-4A8A-B10D-4DA1ED0B3489}"/>
              </a:ext>
            </a:extLst>
          </p:cNvPr>
          <p:cNvSpPr>
            <a:spLocks noGrp="1"/>
          </p:cNvSpPr>
          <p:nvPr>
            <p:ph type="subTitle" idx="1"/>
          </p:nvPr>
        </p:nvSpPr>
        <p:spPr/>
        <p:txBody>
          <a:bodyPr>
            <a:normAutofit fontScale="77500" lnSpcReduction="20000"/>
          </a:bodyPr>
          <a:lstStyle/>
          <a:p>
            <a:pPr marL="914400" indent="-914400">
              <a:lnSpc>
                <a:spcPct val="150000"/>
              </a:lnSpc>
              <a:spcAft>
                <a:spcPts val="8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Ms. Nisha (100955146)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50000"/>
              </a:lnSpc>
              <a:spcAft>
                <a:spcPts val="8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Ms. </a:t>
            </a:r>
            <a:r>
              <a:rPr lang="en-US" sz="2400" kern="100" dirty="0" err="1">
                <a:effectLst/>
                <a:latin typeface="Times New Roman" panose="02020603050405020304" pitchFamily="18" charset="0"/>
                <a:ea typeface="Times New Roman" panose="02020603050405020304" pitchFamily="18" charset="0"/>
                <a:cs typeface="Times New Roman" panose="02020603050405020304" pitchFamily="18" charset="0"/>
              </a:rPr>
              <a:t>Anitha</a:t>
            </a: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 Babu (100944475)</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914400">
              <a:lnSpc>
                <a:spcPct val="150000"/>
              </a:lnSpc>
              <a:spcAft>
                <a:spcPts val="80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Ms. Maisha Khatoon (100899259)</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2940-0B0D-EAE0-38E2-0CD7ACD61197}"/>
              </a:ext>
            </a:extLst>
          </p:cNvPr>
          <p:cNvSpPr>
            <a:spLocks noGrp="1"/>
          </p:cNvSpPr>
          <p:nvPr>
            <p:ph type="title"/>
          </p:nvPr>
        </p:nvSpPr>
        <p:spPr>
          <a:xfrm>
            <a:off x="838200" y="365125"/>
            <a:ext cx="10515600" cy="720725"/>
          </a:xfrm>
        </p:spPr>
        <p:txBody>
          <a:bodyPr/>
          <a:lstStyle/>
          <a:p>
            <a:pPr algn="ctr"/>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1A57E8D-3326-ED04-A466-E23C4E267446}"/>
              </a:ext>
            </a:extLst>
          </p:cNvPr>
          <p:cNvSpPr>
            <a:spLocks noGrp="1"/>
          </p:cNvSpPr>
          <p:nvPr>
            <p:ph idx="1"/>
          </p:nvPr>
        </p:nvSpPr>
        <p:spPr>
          <a:xfrm>
            <a:off x="838200" y="1019175"/>
            <a:ext cx="10515600" cy="5157788"/>
          </a:xfrm>
        </p:spPr>
        <p:txBody>
          <a:bodyPr/>
          <a:lstStyle/>
          <a:p>
            <a:r>
              <a:rPr lang="en-IN" sz="1800" kern="0" dirty="0">
                <a:latin typeface="Times New Roman" panose="02020603050405020304" pitchFamily="18" charset="0"/>
                <a:cs typeface="Times New Roman" panose="02020603050405020304" pitchFamily="18" charset="0"/>
              </a:rPr>
              <a:t>This dataset includes individual heart health status indicators. It contains characteristics including age, gender, cholesterol, blood pressure, and whether or not the person has had a heart attack. The dataset is useful for evaluating the risk factors linked to heart disease and for trend analysis about cardiovascular health. Personalized therapies for heart disease prevention and management can be developed by researchers and healthcare professionals using this data to find patterns and create predictive models.</a:t>
            </a:r>
            <a:b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24CB89-44C0-218E-5635-6C2AC4E5E9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1451" y="2567877"/>
            <a:ext cx="5340574" cy="3270948"/>
          </a:xfrm>
          <a:prstGeom prst="rect">
            <a:avLst/>
          </a:prstGeom>
          <a:noFill/>
          <a:ln>
            <a:noFill/>
          </a:ln>
        </p:spPr>
      </p:pic>
      <p:sp>
        <p:nvSpPr>
          <p:cNvPr id="5" name="TextBox 4">
            <a:extLst>
              <a:ext uri="{FF2B5EF4-FFF2-40B4-BE49-F238E27FC236}">
                <a16:creationId xmlns:a16="http://schemas.microsoft.com/office/drawing/2014/main" id="{DC1D955A-564F-FF2F-261B-8B292A7F033E}"/>
              </a:ext>
            </a:extLst>
          </p:cNvPr>
          <p:cNvSpPr txBox="1"/>
          <p:nvPr/>
        </p:nvSpPr>
        <p:spPr>
          <a:xfrm>
            <a:off x="1114425" y="6176963"/>
            <a:ext cx="7629525" cy="369332"/>
          </a:xfrm>
          <a:prstGeom prst="rect">
            <a:avLst/>
          </a:prstGeom>
          <a:noFill/>
        </p:spPr>
        <p:txBody>
          <a:bodyPr wrap="square" rtlCol="0">
            <a:spAutoFit/>
          </a:bodyPr>
          <a:lstStyle/>
          <a:p>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We found this from Kaggle data set</a:t>
            </a:r>
            <a:endParaRPr lang="en-IN" dirty="0"/>
          </a:p>
        </p:txBody>
      </p:sp>
    </p:spTree>
    <p:extLst>
      <p:ext uri="{BB962C8B-B14F-4D97-AF65-F5344CB8AC3E}">
        <p14:creationId xmlns:p14="http://schemas.microsoft.com/office/powerpoint/2010/main" val="182601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Age/Gender Distribution">
            <a:extLst>
              <a:ext uri="{FF2B5EF4-FFF2-40B4-BE49-F238E27FC236}">
                <a16:creationId xmlns:a16="http://schemas.microsoft.com/office/drawing/2014/main" id="{CBEF1BC7-0F2A-4480-A3A4-473578AE5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9321"/>
            <a:ext cx="12192000" cy="595935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Age/Gender vs. Heart attack">
            <a:extLst>
              <a:ext uri="{FF2B5EF4-FFF2-40B4-BE49-F238E27FC236}">
                <a16:creationId xmlns:a16="http://schemas.microsoft.com/office/drawing/2014/main" id="{5CDCD436-79EC-4D9D-9370-2A0629655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3728"/>
            <a:ext cx="12192000" cy="595054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Cholesterol vs. Glucose">
            <a:extLst>
              <a:ext uri="{FF2B5EF4-FFF2-40B4-BE49-F238E27FC236}">
                <a16:creationId xmlns:a16="http://schemas.microsoft.com/office/drawing/2014/main" id="{57DCC803-042B-46A8-B117-F12C32DD8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17" y="0"/>
            <a:ext cx="12012365"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Height vs. Weight">
            <a:extLst>
              <a:ext uri="{FF2B5EF4-FFF2-40B4-BE49-F238E27FC236}">
                <a16:creationId xmlns:a16="http://schemas.microsoft.com/office/drawing/2014/main" id="{863DC192-D2FC-4EC6-8106-247BBD909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3356"/>
            <a:ext cx="12192000" cy="6131288"/>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Age vs. Cholesterol">
            <a:extLst>
              <a:ext uri="{FF2B5EF4-FFF2-40B4-BE49-F238E27FC236}">
                <a16:creationId xmlns:a16="http://schemas.microsoft.com/office/drawing/2014/main" id="{AD4DD3FD-88C1-4652-84F4-1258D374A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14312"/>
            <a:ext cx="11734800" cy="64293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mokers vs. non-smokers">
            <a:extLst>
              <a:ext uri="{FF2B5EF4-FFF2-40B4-BE49-F238E27FC236}">
                <a16:creationId xmlns:a16="http://schemas.microsoft.com/office/drawing/2014/main" id="{1428A142-3046-4632-AD8F-8BDA90165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666" y="0"/>
            <a:ext cx="8974667"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715F-47BD-A3C3-4CE5-5D6246FD47B0}"/>
              </a:ext>
            </a:extLst>
          </p:cNvPr>
          <p:cNvSpPr>
            <a:spLocks noGrp="1"/>
          </p:cNvSpPr>
          <p:nvPr>
            <p:ph type="title"/>
          </p:nvPr>
        </p:nvSpPr>
        <p:spPr/>
        <p:txBody>
          <a:bodyPr/>
          <a:lstStyle/>
          <a:p>
            <a:pPr algn="ctr"/>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7E63026-B7A4-7DA9-A72F-23C98339BC59}"/>
              </a:ext>
            </a:extLst>
          </p:cNvPr>
          <p:cNvSpPr>
            <a:spLocks noGrp="1"/>
          </p:cNvSpPr>
          <p:nvPr>
            <p:ph idx="1"/>
          </p:nvPr>
        </p:nvSpPr>
        <p:spPr/>
        <p:txBody>
          <a:bodyPr/>
          <a:lstStyle/>
          <a:p>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Based on the provided data, it appears that higher cholesterol levels are strongly associated with an increased risk of heart attack, particularly in older age groups and among males. Additionally, smoking status plays a significant role, with non-smokers generally exhibiting better heart health counts. Therefore, elevated cholesterol levels, especially in conjunction with smoking, seem to be a primary cause of heart attacks according to the data.</a:t>
            </a:r>
            <a:endParaRPr lang="en-IN" sz="24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095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199</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Assessment 5 Data -1205 Visualizations ,Leadership </vt:lpstr>
      <vt:lpstr>Introduction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5 Data -1205 Visualizations ,Leadership </dc:title>
  <dc:creator/>
  <cp:lastModifiedBy>Nisha Sharma</cp:lastModifiedBy>
  <cp:revision>1</cp:revision>
  <dcterms:created xsi:type="dcterms:W3CDTF">2024-04-11T04:53:57Z</dcterms:created>
  <dcterms:modified xsi:type="dcterms:W3CDTF">2024-04-11T05:08:28Z</dcterms:modified>
</cp:coreProperties>
</file>