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62" r:id="rId3"/>
    <p:sldId id="257" r:id="rId4"/>
    <p:sldId id="260" r:id="rId5"/>
    <p:sldId id="264" r:id="rId6"/>
    <p:sldId id="265" r:id="rId7"/>
    <p:sldId id="258" r:id="rId8"/>
    <p:sldId id="25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3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5005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8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69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8D12A6-918A-48BD-8CB9-CA713993B0EA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223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6FA2B21-3FCD-4721-B95C-427943F61125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39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51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siejnewman/WWiT_pand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735-FC98-4F82-A024-EF953F55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50" y="1098388"/>
            <a:ext cx="6648249" cy="4394988"/>
          </a:xfrm>
        </p:spPr>
        <p:txBody>
          <a:bodyPr>
            <a:normAutofit/>
          </a:bodyPr>
          <a:lstStyle/>
          <a:p>
            <a:r>
              <a:rPr lang="en-US" sz="7400"/>
              <a:t>Winston Women in Tech Python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256A-81E9-442C-924C-EA0B14FE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0" y="5924766"/>
            <a:ext cx="6648249" cy="4769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3F3F2"/>
                </a:solidFill>
              </a:rPr>
              <a:t>Class 1: Python For Beginners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A30BAFD-773E-46C1-B135-7FBF7CC8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0147" y="1754805"/>
            <a:ext cx="3348389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74DB-A203-44A8-956A-60643EA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8F3-4229-42FD-B535-DDC70F49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Name: Fearless NC/Fearless NC 5G</a:t>
            </a:r>
          </a:p>
          <a:p>
            <a:pPr marL="0" indent="0">
              <a:buNone/>
            </a:pPr>
            <a:r>
              <a:rPr lang="en-US" dirty="0"/>
              <a:t>Password: 1002Brookstown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Download: google Anaconda Download, follow website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6207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01F3-1972-4209-9238-75B1FAF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81310-8341-42A5-84B0-79221C0C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A genus of constricting snakes native to the tropics of the Eastern hemisphere</a:t>
            </a:r>
          </a:p>
          <a:p>
            <a:r>
              <a:rPr lang="en-US" dirty="0"/>
              <a:t>In the tech world: Python is an interpreted (doesn’t need to be compiled first), general-purpose coding language</a:t>
            </a:r>
          </a:p>
          <a:p>
            <a:r>
              <a:rPr lang="en-US" dirty="0"/>
              <a:t>It’s open-source (read: free!), uses readable syntax, and is one of the easiest coding languages to learn</a:t>
            </a:r>
          </a:p>
          <a:p>
            <a:r>
              <a:rPr lang="en-US" dirty="0"/>
              <a:t>Also, it’s the hot language right now</a:t>
            </a:r>
          </a:p>
        </p:txBody>
      </p:sp>
    </p:spTree>
    <p:extLst>
      <p:ext uri="{BB962C8B-B14F-4D97-AF65-F5344CB8AC3E}">
        <p14:creationId xmlns:p14="http://schemas.microsoft.com/office/powerpoint/2010/main" val="15459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7C87-CF1A-47B6-B13F-BBC0BD8D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307-5800-4428-A4F1-555D5533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big data</a:t>
            </a:r>
          </a:p>
          <a:p>
            <a:r>
              <a:rPr lang="en-US" dirty="0"/>
              <a:t>Scrape websites for relevant information</a:t>
            </a:r>
          </a:p>
          <a:p>
            <a:r>
              <a:rPr lang="en-US" dirty="0"/>
              <a:t>Run SQL queries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SO MUCH MORE</a:t>
            </a:r>
          </a:p>
        </p:txBody>
      </p:sp>
    </p:spTree>
    <p:extLst>
      <p:ext uri="{BB962C8B-B14F-4D97-AF65-F5344CB8AC3E}">
        <p14:creationId xmlns:p14="http://schemas.microsoft.com/office/powerpoint/2010/main" val="347801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AE27-86F3-454E-A85C-0CE20A5B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how to make notes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BBF5-2BB6-492C-9005-17AD7984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when you’re a Python expert, you’re probably going to want to make notes about what certain lines of your code are doing</a:t>
            </a:r>
          </a:p>
          <a:p>
            <a:r>
              <a:rPr lang="en-US" dirty="0"/>
              <a:t>Typing “#” will </a:t>
            </a:r>
            <a:r>
              <a:rPr lang="en-US" i="1" dirty="0"/>
              <a:t>comment out </a:t>
            </a:r>
            <a:r>
              <a:rPr lang="en-US" dirty="0"/>
              <a:t>the text that comes after it, meaning it’ll be ignored when it’s time to run the code</a:t>
            </a:r>
          </a:p>
          <a:p>
            <a:r>
              <a:rPr lang="en-US" dirty="0"/>
              <a:t>For longer, multi-line notes, it’s best practice to place triple-quotation marks at the beginning and end of the text</a:t>
            </a:r>
          </a:p>
        </p:txBody>
      </p:sp>
    </p:spTree>
    <p:extLst>
      <p:ext uri="{BB962C8B-B14F-4D97-AF65-F5344CB8AC3E}">
        <p14:creationId xmlns:p14="http://schemas.microsoft.com/office/powerpoint/2010/main" val="118518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E6C3-FCEB-4F5B-A743-35F1B095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4E06-C270-4473-A044-5B97850D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comes with a number of built in modules</a:t>
            </a:r>
          </a:p>
          <a:p>
            <a:pPr lvl="1"/>
            <a:r>
              <a:rPr lang="en-US" dirty="0"/>
              <a:t>Pandas for data manipulation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math</a:t>
            </a:r>
          </a:p>
          <a:p>
            <a:pPr lvl="1"/>
            <a:r>
              <a:rPr lang="en-US" dirty="0"/>
              <a:t>Random for random choices, number generation,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 use a function from the package, you call the package, then the function:</a:t>
            </a:r>
          </a:p>
          <a:p>
            <a:pPr lvl="1"/>
            <a:r>
              <a:rPr lang="en-US" dirty="0" err="1"/>
              <a:t>Function.package</a:t>
            </a:r>
            <a:r>
              <a:rPr lang="en-US" dirty="0"/>
              <a:t>(any variables)</a:t>
            </a:r>
          </a:p>
          <a:p>
            <a:pPr lvl="1"/>
            <a:r>
              <a:rPr lang="en-US" dirty="0" err="1"/>
              <a:t>Random.choice</a:t>
            </a:r>
            <a:r>
              <a:rPr lang="en-US" dirty="0"/>
              <a:t>([</a:t>
            </a:r>
            <a:r>
              <a:rPr lang="en-US" dirty="0" err="1"/>
              <a:t>a,b,c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Random is the package</a:t>
            </a:r>
          </a:p>
          <a:p>
            <a:pPr lvl="2"/>
            <a:r>
              <a:rPr lang="en-US" dirty="0"/>
              <a:t>Choice is the function</a:t>
            </a:r>
          </a:p>
          <a:p>
            <a:pPr lvl="2"/>
            <a:r>
              <a:rPr lang="en-US" dirty="0"/>
              <a:t>[</a:t>
            </a:r>
            <a:r>
              <a:rPr lang="en-US" dirty="0" err="1"/>
              <a:t>a,b,c</a:t>
            </a:r>
            <a:r>
              <a:rPr lang="en-US" dirty="0"/>
              <a:t>] is the variable—in this case, a list of items to pick from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287-3E61-4FFE-9032-0FFBDEF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9D84-3590-4A85-891C-1DBDF0E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is the industry standard of Python platforms. It’s compatible with Linux, Windows, and Mac OS X</a:t>
            </a:r>
          </a:p>
          <a:p>
            <a:r>
              <a:rPr lang="en-US" dirty="0"/>
              <a:t>Link to download: </a:t>
            </a:r>
            <a:r>
              <a:rPr lang="en-US" dirty="0">
                <a:hlinkClick r:id="rId2"/>
              </a:rPr>
              <a:t>https://www.anaconda.com/distribution/#download-section</a:t>
            </a:r>
            <a:endParaRPr lang="en-US" dirty="0"/>
          </a:p>
          <a:p>
            <a:r>
              <a:rPr lang="en-US" dirty="0"/>
              <a:t>(you can also just google “anaconda download”)</a:t>
            </a:r>
          </a:p>
        </p:txBody>
      </p:sp>
    </p:spTree>
    <p:extLst>
      <p:ext uri="{BB962C8B-B14F-4D97-AF65-F5344CB8AC3E}">
        <p14:creationId xmlns:p14="http://schemas.microsoft.com/office/powerpoint/2010/main" val="22088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81-C6B9-4DD7-A5AB-F18D6A4C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D4D8-796B-4921-8C98-F3D18F0F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allows developers to store their projects and network</a:t>
            </a:r>
          </a:p>
          <a:p>
            <a:r>
              <a:rPr lang="en-US" dirty="0"/>
              <a:t>For our purposes, it’s a great way to share class resources!</a:t>
            </a:r>
          </a:p>
          <a:p>
            <a:r>
              <a:rPr lang="en-US" dirty="0"/>
              <a:t>You can download the python notebook we’ll be walking through for this class at:</a:t>
            </a:r>
          </a:p>
          <a:p>
            <a:r>
              <a:rPr lang="en-US" dirty="0">
                <a:hlinkClick r:id="rId2"/>
              </a:rPr>
              <a:t>https://github.com/maisiejnewman/WWiT</a:t>
            </a:r>
            <a:r>
              <a:rPr lang="en-US">
                <a:hlinkClick r:id="rId2"/>
              </a:rPr>
              <a:t>_pandas</a:t>
            </a:r>
            <a:endParaRPr lang="en-US" dirty="0"/>
          </a:p>
          <a:p>
            <a:pPr lvl="1"/>
            <a:r>
              <a:rPr lang="en-US" dirty="0"/>
              <a:t>Go to Pandas folder</a:t>
            </a:r>
          </a:p>
        </p:txBody>
      </p:sp>
    </p:spTree>
    <p:extLst>
      <p:ext uri="{BB962C8B-B14F-4D97-AF65-F5344CB8AC3E}">
        <p14:creationId xmlns:p14="http://schemas.microsoft.com/office/powerpoint/2010/main" val="80492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559E-B232-4DBE-A37C-F5D558C7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34E0-9CBF-48DB-9A4E-1D6A8E69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for Everybody</a:t>
            </a:r>
          </a:p>
          <a:p>
            <a:r>
              <a:rPr lang="en-US" dirty="0"/>
              <a:t>Practicepython.org</a:t>
            </a:r>
          </a:p>
          <a:p>
            <a:r>
              <a:rPr lang="en-US" dirty="0"/>
              <a:t>Download Anaconda</a:t>
            </a:r>
          </a:p>
        </p:txBody>
      </p:sp>
    </p:spTree>
    <p:extLst>
      <p:ext uri="{BB962C8B-B14F-4D97-AF65-F5344CB8AC3E}">
        <p14:creationId xmlns:p14="http://schemas.microsoft.com/office/powerpoint/2010/main" val="919497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401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Winston Women in Tech Python Series</vt:lpstr>
      <vt:lpstr>WIFI INFO</vt:lpstr>
      <vt:lpstr>What is python?</vt:lpstr>
      <vt:lpstr>What can you do with Python?</vt:lpstr>
      <vt:lpstr>Learn how to make notes in python</vt:lpstr>
      <vt:lpstr>Import PAckages</vt:lpstr>
      <vt:lpstr>Downloading Python</vt:lpstr>
      <vt:lpstr>github</vt:lpstr>
      <vt:lpstr>Python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Winston Women in Tech Python Series</dc:title>
  <dc:creator>Maisie Newman</dc:creator>
  <cp:lastModifiedBy>Maisie Newman</cp:lastModifiedBy>
  <cp:revision>22</cp:revision>
  <dcterms:created xsi:type="dcterms:W3CDTF">2019-09-19T00:47:13Z</dcterms:created>
  <dcterms:modified xsi:type="dcterms:W3CDTF">2020-02-20T02:05:33Z</dcterms:modified>
</cp:coreProperties>
</file>