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2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533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5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4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2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C646AA-F36E-4540-911D-FFFC0A0EF24A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35005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887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1692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4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6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E8D12A6-918A-48BD-8CB9-CA713993B0EA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2237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6FA2B21-3FCD-4721-B95C-427943F61125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939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151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#download-se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2932E9C-BCE7-4564-84F6-CBA75E8B0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C7A8FD-E375-431A-898D-F728F0948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566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C621E2-C9A1-42DB-B77B-FDEC40996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B85FBED9-5297-4759-B2C0-B6C973023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0228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DE735-FC98-4F82-A024-EF953F555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950" y="1098388"/>
            <a:ext cx="6648249" cy="4394988"/>
          </a:xfrm>
        </p:spPr>
        <p:txBody>
          <a:bodyPr>
            <a:normAutofit/>
          </a:bodyPr>
          <a:lstStyle/>
          <a:p>
            <a:r>
              <a:rPr lang="en-US" sz="7400"/>
              <a:t>Winston Women in Tech Python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D256A-81E9-442C-924C-EA0B14FE3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950" y="5924766"/>
            <a:ext cx="6648249" cy="4769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3F3F2"/>
                </a:solidFill>
              </a:rPr>
              <a:t>Class 1: Python For Beginners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DA30BAFD-773E-46C1-B135-7FBF7CC8A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0147" y="1754805"/>
            <a:ext cx="3348389" cy="33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7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01F3-1972-4209-9238-75B1FAFE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81310-8341-42A5-84B0-79221C0C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Wikipedia: A genus of constricting snakes native to the tropics of the Eastern hemisphere</a:t>
            </a:r>
          </a:p>
          <a:p>
            <a:r>
              <a:rPr lang="en-US" dirty="0"/>
              <a:t>In the tech world: Python is an interpreted (doesn’t need to be compiled first), general-purpose coding language</a:t>
            </a:r>
          </a:p>
          <a:p>
            <a:r>
              <a:rPr lang="en-US" dirty="0"/>
              <a:t>It’s open-source (read: free!), uses readable syntax, and is one of the easiest coding languages to learn</a:t>
            </a:r>
          </a:p>
          <a:p>
            <a:r>
              <a:rPr lang="en-US" dirty="0"/>
              <a:t>Also, it’s the hot language right now</a:t>
            </a:r>
          </a:p>
        </p:txBody>
      </p:sp>
    </p:spTree>
    <p:extLst>
      <p:ext uri="{BB962C8B-B14F-4D97-AF65-F5344CB8AC3E}">
        <p14:creationId xmlns:p14="http://schemas.microsoft.com/office/powerpoint/2010/main" val="154594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7C87-CF1A-47B6-B13F-BBC0BD8D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3307-5800-4428-A4F1-555D5533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big data</a:t>
            </a:r>
          </a:p>
          <a:p>
            <a:r>
              <a:rPr lang="en-US" dirty="0"/>
              <a:t>Scrape websites for relevant information</a:t>
            </a:r>
          </a:p>
          <a:p>
            <a:r>
              <a:rPr lang="en-US" dirty="0"/>
              <a:t>Run SQL queries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SO MUCH MORE</a:t>
            </a:r>
          </a:p>
        </p:txBody>
      </p:sp>
    </p:spTree>
    <p:extLst>
      <p:ext uri="{BB962C8B-B14F-4D97-AF65-F5344CB8AC3E}">
        <p14:creationId xmlns:p14="http://schemas.microsoft.com/office/powerpoint/2010/main" val="347801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1287-3E61-4FFE-9032-0FFBDEFB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F9D84-3590-4A85-891C-1DBDF0E8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 is the industry standard of Python platforms. It’s compatible with Linux, Windows, and Mac OS X</a:t>
            </a:r>
          </a:p>
          <a:p>
            <a:r>
              <a:rPr lang="en-US" dirty="0"/>
              <a:t>Link to download: </a:t>
            </a:r>
            <a:r>
              <a:rPr lang="en-US" dirty="0">
                <a:hlinkClick r:id="rId2"/>
              </a:rPr>
              <a:t>https://www.anaconda.com/distribution/#download-section</a:t>
            </a:r>
            <a:endParaRPr lang="en-US" dirty="0"/>
          </a:p>
          <a:p>
            <a:r>
              <a:rPr lang="en-US" dirty="0"/>
              <a:t>(you can also just </a:t>
            </a:r>
            <a:r>
              <a:rPr lang="en-US"/>
              <a:t>google “anaconda download”)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5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0681-C6B9-4DD7-A5AB-F18D6A4C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code! Start with Spyder.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D4D8-796B-4921-8C98-F3D18F0F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Spyder</a:t>
            </a:r>
          </a:p>
          <a:p>
            <a:r>
              <a:rPr lang="en-US" dirty="0"/>
              <a:t>Create folder</a:t>
            </a:r>
          </a:p>
          <a:p>
            <a:r>
              <a:rPr lang="en-US" dirty="0"/>
              <a:t>Save a script</a:t>
            </a:r>
          </a:p>
          <a:p>
            <a:r>
              <a:rPr lang="en-US" dirty="0"/>
              <a:t>Print “hello world”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2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4C00-F153-4A84-B50C-D102CBF9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EE4C1-6E72-41F3-99C7-274338FA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Anaconda prompt</a:t>
            </a:r>
          </a:p>
          <a:p>
            <a:r>
              <a:rPr lang="en-US" dirty="0"/>
              <a:t>Change directory</a:t>
            </a:r>
          </a:p>
          <a:p>
            <a:r>
              <a:rPr lang="en-US" dirty="0"/>
              <a:t>Open </a:t>
            </a:r>
            <a:r>
              <a:rPr lang="en-US" dirty="0" err="1"/>
              <a:t>Jupyter</a:t>
            </a:r>
            <a:r>
              <a:rPr lang="en-US" dirty="0"/>
              <a:t> Notebook through prompt</a:t>
            </a:r>
          </a:p>
          <a:p>
            <a:r>
              <a:rPr lang="en-US" dirty="0"/>
              <a:t>Print “hello again, world!”</a:t>
            </a:r>
          </a:p>
        </p:txBody>
      </p:sp>
    </p:spTree>
    <p:extLst>
      <p:ext uri="{BB962C8B-B14F-4D97-AF65-F5344CB8AC3E}">
        <p14:creationId xmlns:p14="http://schemas.microsoft.com/office/powerpoint/2010/main" val="85307852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190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Winston Women in Tech Python Series</vt:lpstr>
      <vt:lpstr>What is python?</vt:lpstr>
      <vt:lpstr>What can you do with Python?</vt:lpstr>
      <vt:lpstr>Downloading Python</vt:lpstr>
      <vt:lpstr>Time to code! Start with Spyder.</vt:lpstr>
      <vt:lpstr>Let’s try jupyter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Winston Women in Tech Python Series</dc:title>
  <dc:creator>Maisie Newman</dc:creator>
  <cp:lastModifiedBy>Maisie Newman</cp:lastModifiedBy>
  <cp:revision>2</cp:revision>
  <dcterms:created xsi:type="dcterms:W3CDTF">2019-09-19T00:47:13Z</dcterms:created>
  <dcterms:modified xsi:type="dcterms:W3CDTF">2019-10-17T01:19:15Z</dcterms:modified>
</cp:coreProperties>
</file>